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24"/>
  </p:notesMasterIdLst>
  <p:sldIdLst>
    <p:sldId id="256" r:id="rId2"/>
    <p:sldId id="269" r:id="rId3"/>
    <p:sldId id="270" r:id="rId4"/>
    <p:sldId id="277" r:id="rId5"/>
    <p:sldId id="275" r:id="rId6"/>
    <p:sldId id="276" r:id="rId7"/>
    <p:sldId id="261" r:id="rId8"/>
    <p:sldId id="262" r:id="rId9"/>
    <p:sldId id="263" r:id="rId10"/>
    <p:sldId id="264" r:id="rId11"/>
    <p:sldId id="257" r:id="rId12"/>
    <p:sldId id="258" r:id="rId13"/>
    <p:sldId id="259" r:id="rId14"/>
    <p:sldId id="260" r:id="rId15"/>
    <p:sldId id="267" r:id="rId16"/>
    <p:sldId id="268" r:id="rId17"/>
    <p:sldId id="265" r:id="rId18"/>
    <p:sldId id="266" r:id="rId19"/>
    <p:sldId id="273" r:id="rId20"/>
    <p:sldId id="274" r:id="rId21"/>
    <p:sldId id="272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onika Dlugosz" initials="WD" lastIdx="2" clrIdx="0">
    <p:extLst>
      <p:ext uri="{19B8F6BF-5375-455C-9EA6-DF929625EA0E}">
        <p15:presenceInfo xmlns:p15="http://schemas.microsoft.com/office/powerpoint/2012/main" userId="2cc35399248197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5050"/>
    <a:srgbClr val="CC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08108-5DFE-413E-822A-DCBACC69EC03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847A1-AF94-4627-B676-020555D99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23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13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04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521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401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37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73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784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424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41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083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386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04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7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62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957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565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03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3531-8A98-4356-AC82-57FD39E9D9E6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689A-8553-4288-9C9B-0C61C6FD64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67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hyperlink" Target="https://www.google.co.uk/url?sa=i&amp;url=https%3A%2F%2Frzeszow.wyborcza.pl%2Frzeszow%2F7%2C34962%2C24812226%2Cuniwersytet-rzeszowski-zmienil-swoje-logo-i-wywolal-lawine-komentarzy.html&amp;psig=AOvVaw0y58Ue7_L6mfLX4WQBpWnl&amp;ust=1612723979470000&amp;source=images&amp;cd=vfe&amp;ved=0CAIQjRxqFwoTCOjYo5H31e4CFQAAAAAdAAAAABA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gallica.bnf.fr/ark:/12148/bpt6k114102k/f7.highres" TargetMode="Externa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co.uk/url?sa=i&amp;url=https%3A%2F%2Falchetron.com%2FNatalya-Gorbanevskaya&amp;psig=AOvVaw3-cya9Y8YhSgB_esVCIob9&amp;ust=1612700527454000&amp;source=images&amp;cd=vfe&amp;ved=0CAIQjRxqFwoTCLiPxeOf1e4CFQAAAAAdAAAAABAJ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google.co.uk/url?sa=i&amp;url=https%3A%2F%2Ffr.ulule.com%2Fmalgorzatasmorag-goldberg%2F&amp;psig=AOvVaw1toKofEDstRCr2wuCmYCND&amp;ust=1612700363130000&amp;source=images&amp;cd=vfe&amp;ved=0CAIQjRxqFwoTCLiksZSf1e4CFQAAAAAdAAAAABAD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aviedesidees.fr/local/cache-vignettes/L300xH288/auton22789-ae11a.jpg?1587020430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s1.ftcdn.net/jpg/00/27/22/92/500_F_27229269_sFVRRJNHw6fd4xrYgJiUDrVBY3Dvmk3U.jpg" TargetMode="Externa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serscontent2.emaze.com/images/d5e9af3b-4aad-4745-b4d8-471fd740e1ba/e697756b-902b-4efd-b0fa-b404734d7ad3.pn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.ytimg.com/vi/_MQM1j6M_ho/hqdefault.jpg" TargetMode="Externa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pload.wikimedia.org/wikipedia/commons/thumb/b/bd/P1020549_Paris_IV_Quai_d%27Orl%C3%A9ans_n%C2%B06_Biblioth%C3%A8que_polonaise_rwk.jpg/1024px-P1020549_Paris_IV_Quai_d%27Orl%C3%A9ans_n%C2%B06_Biblioth%C3%A8que_polonaise_rwk.jpg" TargetMode="Externa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hyperlink" Target="https://cdn-lubimyczytac.pl/upload/authors/72979/102814-352x500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images-na.ssl-images-amazon.com/images/I/51z4Eq86LBL._SX351_BO1,204,203,200_.jpg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.uk/url?sa=i&amp;url=https%3A%2F%2Fdocplayer.pl%2F115394920-6-quai-d-orleans-nr-22-jesien-slowo-prezesa-pismo-informacyjne-towarzystwa-historyczno-literackiego.html&amp;psig=AOvVaw1KlQF-wmDyms7SD7eHEVXd&amp;ust=1612700420965000&amp;source=images&amp;cd=vfe&amp;ved=0CAIQjRxqFwoTCNjFg7Gf1e4CFQAAAAAdAAAAABAO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uzeumpanatadeusza.ossolineum.pl/wp-content/uploads/2020/04/1899-t%C5%82um.-Venceslas-Gasztowtt-Polona.jp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images-na.ssl-images-amazon.com/images/I/718T+cSUQ-L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goodreads.com/photo/author/1836268.Teodor_De_Wyzew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https://sites.miis.edu/tianxingt/files/2019/02/interpretation-transcription-translation-56931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80329" y="591172"/>
            <a:ext cx="8462681" cy="2187102"/>
          </a:xfrm>
        </p:spPr>
        <p:txBody>
          <a:bodyPr>
            <a:normAutofit/>
          </a:bodyPr>
          <a:lstStyle/>
          <a:p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Traducteurs</a:t>
            </a: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d'origine</a:t>
            </a: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13953" y="3759888"/>
            <a:ext cx="9448800" cy="2589305"/>
          </a:xfrm>
        </p:spPr>
        <p:txBody>
          <a:bodyPr/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Weronika Długosz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Collège des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Sciences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Humaines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Institut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Langues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Modernes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Philologie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anglaise</a:t>
            </a:r>
          </a:p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Études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de 2</a:t>
            </a:r>
            <a:r>
              <a:rPr lang="pl-PL" spc="-1" baseline="30000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077"/>
            <a:ext cx="1755800" cy="1755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25" b="82500" l="5000" r="98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9995" y="2003425"/>
            <a:ext cx="968830" cy="9688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59" y="1958794"/>
            <a:ext cx="962958" cy="96295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24" y="1672829"/>
            <a:ext cx="2775163" cy="5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2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39634"/>
            <a:ext cx="10515600" cy="872097"/>
          </a:xfrm>
        </p:spPr>
        <p:txBody>
          <a:bodyPr>
            <a:normAutofit/>
          </a:bodyPr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0222" y="1210876"/>
            <a:ext cx="10515600" cy="447600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amant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Wichrowe Wzgórza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d’Emily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Brontë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Qu'est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-ce-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l'art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?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to jest sztuka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et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Résurrection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Zmartwychwstanie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Lew Tołstoj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pl-PL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vain</a:t>
            </a:r>
            <a:r>
              <a:rPr lang="pl-PL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próżno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Henryk Sienkiewicz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L’Illiade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Illiada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d’Homère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5" l="4688" r="956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1538" y="2847975"/>
            <a:ext cx="2860968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46371" y="302238"/>
            <a:ext cx="4679576" cy="1362635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Anna Posner</a:t>
            </a:r>
            <a:b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(1917 – 2001)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0128" y="1544928"/>
            <a:ext cx="11276072" cy="486240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pl-PL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traductrice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littérature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(la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littérature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contemporaine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prisonnière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d'Auschwitz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-Birkenau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Elle a reçu l'insigne d'honneu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"Mériteux pour la culture polonaise„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(en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„Zasłużony dla Kultury Polskiej”).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Elle a été honorée par des prix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SACEM (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Société des auteurs, compositeurs et éditeurs de musique</a:t>
            </a:r>
            <a:r>
              <a:rPr lang="pl-PL" sz="2200" dirty="0"/>
              <a:t>, 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ZAiKS - Związek Autorów i Kompozytorów Scenicznych) et 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France-</a:t>
            </a:r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Pologne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94433" y="528411"/>
            <a:ext cx="8097567" cy="832304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2556" y="2021568"/>
            <a:ext cx="11748550" cy="4351338"/>
          </a:xfrm>
        </p:spPr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sélection de nouvelles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Stanisław Mrożek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L’Élephant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porté-plume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Wesele w </a:t>
            </a:r>
            <a:r>
              <a:rPr lang="pl-PL" i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Atomicach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L’Invincible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Niezwyciężony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 de Stanisław Lem </a:t>
            </a:r>
          </a:p>
          <a:p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Amants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Marone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Kochankowie z Marony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 de Jarosław Iwaszkiewicz </a:t>
            </a:r>
          </a:p>
          <a:p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Shakespeare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notre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contemporain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Szekspir współczesny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 de Jan Kott</a:t>
            </a:r>
          </a:p>
          <a:p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Naissance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d'une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hérésie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Narodziny herezji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 de                                                                 Tadeusz Manteuffel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41" y="3667125"/>
            <a:ext cx="2188559" cy="32861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0" b="100000" l="25200" r="81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0130" y="3837213"/>
            <a:ext cx="3016742" cy="30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0759" y="184623"/>
            <a:ext cx="11124412" cy="1313681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Natalia </a:t>
            </a:r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Gorbanevskaya</a:t>
            </a: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(1936 – 2013)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765" y="1498304"/>
            <a:ext cx="9688158" cy="412811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poétesse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journaliste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traductrice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littérature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a participé à événements majeurs dans l'histoire de la dissidence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soviétique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autres</a:t>
            </a:r>
            <a:r>
              <a:rPr lang="pl-PL" b="1" dirty="0"/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la manifestation sur la Place Rouge le 25 août 1968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a émigré de l'U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SRR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1975 à Paris.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 a obtenu la citoyenneté polonaise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2005.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 a reçu un doctorat honoris causa de l'université Maria Curie-Skłodowska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Lublin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2008.</a:t>
            </a: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518" y="2743200"/>
            <a:ext cx="28724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41514"/>
            <a:ext cx="10515600" cy="900003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89000" y="1374059"/>
            <a:ext cx="10515600" cy="4334592"/>
          </a:xfrm>
        </p:spPr>
        <p:txBody>
          <a:bodyPr/>
          <a:lstStyle/>
          <a:p>
            <a:pPr algn="l"/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a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traduit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œuvres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Stanisław Mrożek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Cyprian Kamil Norwid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Julian Tuwim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Czesław Miłosz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Krzysztof Kamil Baczyński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Wisława Szymborska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087" y="287178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9073" y="275385"/>
            <a:ext cx="10515600" cy="1176897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Małgorzata Smorąg-Goldberg</a:t>
            </a:r>
            <a:b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(1961 - 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9473" y="1452282"/>
            <a:ext cx="10744916" cy="449393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universitaire, 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traductrice et 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 littéraire française spécialiste de littérature polonaise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arivée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France à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l’âge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14 ans.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professeur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l'université de Cambridge et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l'université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 Sorbonne-Paris IV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a consacré une partie de sa recherche à l'œuvre de Witold Gombrowicz.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749" y="3817326"/>
            <a:ext cx="3100251" cy="31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3621" y="0"/>
            <a:ext cx="10515600" cy="881102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2943" y="1168455"/>
            <a:ext cx="10515600" cy="449393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Monsieur Toupetit et la baleine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 Maluśkiewicz i wieloryb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Julian Tuwim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 d’un choix de poèmes d’Adam Zagajewski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petit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Mammouth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Mały mamut mistrza Wilkonia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Wiktor Woroszylski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Przyjaciele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par Jarosław Iwaszkiewicz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Vie malgré le ghetto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Życie wbrew getcie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Marek Edelman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Kronos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Witold Gombrowicz</a:t>
            </a:r>
          </a:p>
          <a:p>
            <a:pPr algn="l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038" y="3069770"/>
            <a:ext cx="2522961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5578" y="335280"/>
            <a:ext cx="5540829" cy="1248614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</a:t>
            </a:r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Saignes</a:t>
            </a:r>
            <a:b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(1967 - 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70807" y="1703294"/>
            <a:ext cx="10515600" cy="418913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nom de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Fiałkiewicz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universitaire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littéraire, écrivain et traductrice française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aître de conférences en littérature comparée à l'université Stendhal de Grenoble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est considérée comme un auteur de référence notamment pour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Stanisław Ignacy Witkiewicz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nseignante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 Paris IV et à Tours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3712464"/>
            <a:ext cx="3276600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97971"/>
            <a:ext cx="10515600" cy="893269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52879" y="1424108"/>
            <a:ext cx="10515600" cy="440428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Akademia Pana Kleksa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Jan Brzechwa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"Bohiń" de Tadeusz Konwicki et le postmodernisme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i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Bohiń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Tadeusza Konwickiego i postmodernizm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Stanisław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Eile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Kordian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Juliusz Słowacki</a:t>
            </a:r>
          </a:p>
          <a:p>
            <a:pPr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7800" l="22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6576" y="4248150"/>
            <a:ext cx="2333624" cy="23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75" y="1"/>
            <a:ext cx="10820399" cy="657224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Quiz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14376" y="767715"/>
            <a:ext cx="11373122" cy="5779770"/>
          </a:xfrm>
        </p:spPr>
        <p:txBody>
          <a:bodyPr numCol="2">
            <a:norm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Où est le Musée Adam Mickiewicz fondé par son fils ?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Marseille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Strasbourg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Paris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Qui a été la première personne à traduire </a:t>
            </a: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Monsieur Thadée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vers ?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Théodore de Wyzewa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Venceslas Jean Gasztowtt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Posner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Qui a traduit à partir de nombreuses langues différentes ?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Théodore de Wyzewa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Saignes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Małgorzata Smorąg-Goldberg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Qui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été prisonnier dans le camp d'Auschwitz-Birkenau ?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Posner     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Théodore de Wyzewa      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Ladislas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Mickiewicz</a:t>
            </a:r>
          </a:p>
        </p:txBody>
      </p:sp>
    </p:spTree>
    <p:extLst>
      <p:ext uri="{BB962C8B-B14F-4D97-AF65-F5344CB8AC3E}">
        <p14:creationId xmlns:p14="http://schemas.microsoft.com/office/powerpoint/2010/main" val="41176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6771" y="220087"/>
            <a:ext cx="9818914" cy="1293028"/>
          </a:xfrm>
        </p:spPr>
        <p:txBody>
          <a:bodyPr>
            <a:normAutofit/>
          </a:bodyPr>
          <a:lstStyle/>
          <a:p>
            <a:r>
              <a:rPr lang="pl-PL" sz="4400" b="1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Plan de la </a:t>
            </a:r>
            <a:r>
              <a:rPr lang="pl-PL" sz="4400" b="1" spc="-1" dirty="0" err="1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présentation</a:t>
            </a:r>
            <a:r>
              <a:rPr lang="pl-PL" sz="4400" b="1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44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6056" y="1676498"/>
            <a:ext cx="10820400" cy="5762799"/>
          </a:xfrm>
        </p:spPr>
        <p:txBody>
          <a:bodyPr/>
          <a:lstStyle/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Vocabulaire</a:t>
            </a:r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Ladislaw</a:t>
            </a:r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Mickiewicz</a:t>
            </a: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Venceslas</a:t>
            </a:r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Gasztowtt</a:t>
            </a:r>
            <a:endParaRPr lang="pl-PL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Théodore</a:t>
            </a:r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Wyzewa</a:t>
            </a:r>
            <a:endParaRPr lang="pl-PL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Anna Posner</a:t>
            </a: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Natalia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Gorbanevskaya</a:t>
            </a:r>
            <a:endParaRPr lang="pl-PL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Małgorzata Smorąg-Goldberg</a:t>
            </a: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Anna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Saignes</a:t>
            </a:r>
            <a:endParaRPr lang="pl-PL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Quiz</a:t>
            </a:r>
          </a:p>
          <a:p>
            <a:r>
              <a:rPr lang="pl-PL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</a:t>
            </a:r>
            <a:r>
              <a:rPr lang="pl-PL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Bibliographie</a:t>
            </a:r>
            <a:endParaRPr lang="pl-PL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" b="965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3825" y="3481387"/>
            <a:ext cx="4381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47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4268" y="0"/>
            <a:ext cx="10820399" cy="695325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Quiz -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suite</a:t>
            </a:r>
            <a:endParaRPr lang="pl-PL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618" y="803910"/>
            <a:ext cx="11472333" cy="5136515"/>
          </a:xfrm>
        </p:spPr>
        <p:txBody>
          <a:bodyPr numCol="2"/>
          <a:lstStyle/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Qui a obtenu un doctorat honoris causa ?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Venceslas Jean Gasztowtt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Saignes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Natalia Gorbanevskaya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Qui est l’enseignante à l'université de Cambridge ?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Ladislas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Mickiewicz</a:t>
            </a: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Małgorzata Smorąg-Goldberg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Théodore de Wyzewa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 Qui a traduit </a:t>
            </a:r>
            <a:r>
              <a:rPr lang="fr-FR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Kordian</a:t>
            </a: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Słowacki?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Posner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Natalia Gorbanevskaya    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Saignes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Qu'est-ce que le mot ‘citoyenneté’ signifie? 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buAutoNum type="alphaLcParenR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mistrz    </a:t>
            </a:r>
          </a:p>
          <a:p>
            <a:pPr marL="457200" lvl="0" indent="-457200" algn="l">
              <a:buAutoNum type="alphaLcParenR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obywatelstwo </a:t>
            </a:r>
          </a:p>
          <a:p>
            <a:pPr marL="457200" lvl="0" indent="-457200" algn="l">
              <a:buAutoNum type="alphaLcParenR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twórczość </a:t>
            </a:r>
          </a:p>
        </p:txBody>
      </p:sp>
    </p:spTree>
    <p:extLst>
      <p:ext uri="{BB962C8B-B14F-4D97-AF65-F5344CB8AC3E}">
        <p14:creationId xmlns:p14="http://schemas.microsoft.com/office/powerpoint/2010/main" val="354139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4268" y="118382"/>
            <a:ext cx="10820399" cy="876994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Bibliographie</a:t>
            </a:r>
            <a:endParaRPr lang="pl-PL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51812" y="1023951"/>
            <a:ext cx="10905309" cy="5514008"/>
          </a:xfrm>
        </p:spPr>
        <p:txBody>
          <a:bodyPr/>
          <a:lstStyle/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https://data.bnf.fr/fr/11920379/anna_posner/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https://encyklopedia.pwn.pl/haslo/Posner-Anna;3960846.html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https://pl.wikipedia.org/wiki/Anna_Posner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https://www.kinoglaz.fr/index.php?page=fiche_film&amp;lang=fr&amp;num=9584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https://fr.wikipedia.org/wiki/Natalia_Gorbanevska%C3%AFa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http://angelus.com.pl/angelus-2014/nagroda-im-natalii-gorbaniewskiej/natalia-gorbaniewska/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https://www.biuroliterackie.pl/autorzy/natalia-gorbaniewska/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https://data.bnf.fr/fr/13304073/venceslas_gasztowtt/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https://fr.wikipedia.org/wiki/Venceslas_Gasztowtt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https://www.encyclopedia.com/arts/dictionaries-thesauruses-pictures-and-press-releases/wyzewa-wyzewski-theodore-teodor-de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https://fr.wikipedia.org/wiki/Th%C3%A9odore_de_Wyzewa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https://data.bnf.fr/fr/11929452/teodor_de_wyzewa/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https://data.bnf.fr/fr/16748555/anna_saignes/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https://fr.wikipedia.org/wiki/Anna_Fialkiewicz-Saignes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https://paris-sorbonne.academia.edu/Ma%C5%82gorzataSmoragGoldberg/CurriculumVitae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https://fr.wikipedia.org/wiki/Ma%C5%82gorzata_Smor%C4%85g-Goldberg 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https://lubimyczytac.pl/autor/72979/wladyslaw-mickiewicz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https://data.bnf.fr/fr/12625675/ladislas_mickiewicz/</a:t>
            </a: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https://fr.wikipedia.org/wiki/Ladislas_Mickiewic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pl-PL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pl-PL" dirty="0"/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9802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1" b="880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8310" y="2094061"/>
            <a:ext cx="4572000" cy="3429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988415" y="0"/>
            <a:ext cx="650801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78447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49486" y="304801"/>
            <a:ext cx="3820886" cy="642257"/>
          </a:xfrm>
        </p:spPr>
        <p:txBody>
          <a:bodyPr>
            <a:noAutofit/>
          </a:bodyPr>
          <a:lstStyle/>
          <a:p>
            <a:r>
              <a:rPr lang="fr-FR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Vocabulaire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12670" y="1170760"/>
            <a:ext cx="11756570" cy="5954485"/>
          </a:xfrm>
        </p:spPr>
        <p:txBody>
          <a:bodyPr numCol="2">
            <a:normAutofit/>
          </a:bodyPr>
          <a:lstStyle/>
          <a:p>
            <a:pPr algn="l"/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traducteur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tłumacz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traductrice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tłumaczka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-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tłumaczenie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écrivain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/e (m, 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–pisarz/pisarka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fonder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fundować</a:t>
            </a:r>
            <a:endParaRPr lang="pl-PL" sz="1500" b="1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prisionnier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(m, 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więzień/więźniarka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insigne d'honneu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oznaka honorowa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onoré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uhonorowany/a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élection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wybór</a:t>
            </a:r>
          </a:p>
          <a:p>
            <a:pPr algn="l"/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Événement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wydarzenie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b="1" dirty="0">
              <a:solidFill>
                <a:srgbClr val="FF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majeur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ważny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USRR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ZRSS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toyenneté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obywatelstwo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descendant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potomek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noble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rodzina szlachecka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 d'art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krytyk sztuki</a:t>
            </a:r>
          </a:p>
          <a:p>
            <a:pPr algn="l"/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0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91197" y="217714"/>
            <a:ext cx="5010150" cy="73659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Vocabulaire - suite</a:t>
            </a:r>
            <a:endParaRPr lang="fr-FR" sz="4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84488" y="1221377"/>
            <a:ext cx="10905067" cy="3997325"/>
          </a:xfrm>
        </p:spPr>
        <p:txBody>
          <a:bodyPr numCol="2"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 musical 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r-FR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krytyk muzyczny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 littéraire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krytyk literacki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traduire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tłumaczyć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danois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język duński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 de </a:t>
            </a: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nazwisko rodowe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maître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conférence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wykładowca</a:t>
            </a:r>
          </a:p>
          <a:p>
            <a:pPr algn="l"/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littérature comparée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literatura porównawcza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nseignante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nauczycielka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consacrer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poświęcić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echerche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badania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l-PL" sz="1500" b="1" dirty="0" err="1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Œuvre</a:t>
            </a:r>
            <a:r>
              <a:rPr lang="pl-PL" sz="1500" b="1" dirty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(f) 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dzieło, twórczość</a:t>
            </a:r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726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4268" y="259080"/>
            <a:ext cx="10820399" cy="1122045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LadislaS</a:t>
            </a:r>
            <a:r>
              <a:rPr lang="pl-PL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Mickiewicz (Władysław Mickiewicz) (1838 – 1926)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5775" y="1381125"/>
            <a:ext cx="11028892" cy="47815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Fils du grand écrivain polonais Adam Mickiewicz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traducteur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écrivain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journaliste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d’opinion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consacré sa vie à la mémoire de son père dont il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traduit en français l'essentiel des œuvres.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 popularisé la culture et l'histoire polonaises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fondé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Musée Adam Mickiewicz à Paris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1903</a:t>
            </a:r>
          </a:p>
          <a:p>
            <a:pPr algn="l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1" y="4309557"/>
            <a:ext cx="2880359" cy="2548443"/>
          </a:xfrm>
          <a:prstGeom prst="rect">
            <a:avLst/>
          </a:prstGeom>
        </p:spPr>
      </p:pic>
      <p:pic>
        <p:nvPicPr>
          <p:cNvPr id="5" name="Obraz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6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9800" y="3300326"/>
            <a:ext cx="2362200" cy="41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1.04167E-6 -0.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4268" y="198120"/>
            <a:ext cx="10820399" cy="690348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4268" y="1066800"/>
            <a:ext cx="11284372" cy="525779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Oulana, nouvelle </a:t>
            </a:r>
            <a:r>
              <a:rPr lang="fr-FR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polésienne</a:t>
            </a:r>
            <a:r>
              <a:rPr lang="fr-FR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ózef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gnacy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Kraszewski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Histoire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d'un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juif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Żydach i kwestii żydowskiej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et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Meïr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Ezofowicz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d’Eliza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Orzeszkowa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récits d'un vieux gentilhomme polonais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Pamiątki </a:t>
            </a:r>
            <a:r>
              <a:rPr lang="pl-PL" i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JPana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Seweryna Soplicy, cześnika </a:t>
            </a:r>
            <a:r>
              <a:rPr lang="pl-PL" i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parnawskiego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Henryk Rzewuski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Contes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cosaques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Powieści kozackie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Michał Czajkowski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Toutes les oeuvres d'Adam Mickiewicz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700" y="2926360"/>
            <a:ext cx="2781300" cy="393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365" y="107618"/>
            <a:ext cx="11943549" cy="1401065"/>
          </a:xfrm>
        </p:spPr>
        <p:txBody>
          <a:bodyPr>
            <a:normAutofit/>
          </a:bodyPr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Venceslas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Jean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Gasztowtt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(Wacław Jan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Gasztowtt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( 1844 – 1920)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00851" y="1847369"/>
            <a:ext cx="10515600" cy="356160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écrivain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traducteur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en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journaliste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lointain descendant d'une famille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noble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o-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lituanienne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 étudié dans une école polonaise, où il a ensuite enseigné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a joué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rôle de passeur culturel entre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 et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Pologne.</a:t>
            </a:r>
            <a:r>
              <a:rPr lang="fr-FR" dirty="0"/>
              <a:t> </a:t>
            </a:r>
            <a:endParaRPr lang="pl-P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uteur de la première traduction complète de l'épopée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 Tadeusz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vers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788" y="2210733"/>
            <a:ext cx="2994212" cy="46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7678" y="156753"/>
            <a:ext cx="10515600" cy="765202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traductions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sélectionnées</a:t>
            </a:r>
            <a:endParaRPr lang="pl-PL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29079" y="1491344"/>
            <a:ext cx="10515600" cy="42608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tragédies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Juliusz Słowacki (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Balladyna,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Mazeppa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poèmes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Zygmunt Krasiński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Konrad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Wallendrod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Monsieur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Thadée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 Tadeusz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d’Adam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Mickiewicz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r>
              <a:rPr lang="pl-PL" i="1" dirty="0">
                <a:solidFill>
                  <a:srgbClr val="CC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Sprawa polska</a:t>
            </a:r>
            <a:r>
              <a:rPr lang="pl-PL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 Dmowski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Thrènes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Jan Kochanowski</a:t>
            </a: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350" y="2918928"/>
            <a:ext cx="2533650" cy="3939072"/>
          </a:xfrm>
          <a:prstGeom prst="rect">
            <a:avLst/>
          </a:prstGeom>
        </p:spPr>
      </p:pic>
      <p:pic>
        <p:nvPicPr>
          <p:cNvPr id="5" name="Obraz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871" y="3483406"/>
            <a:ext cx="2347328" cy="33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86871"/>
            <a:ext cx="11978640" cy="1075764"/>
          </a:xfrm>
        </p:spPr>
        <p:txBody>
          <a:bodyPr>
            <a:noAutofit/>
          </a:bodyPr>
          <a:lstStyle/>
          <a:p>
            <a:pPr algn="ctr"/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Théodore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Wyzewa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(Teodor z </a:t>
            </a:r>
            <a:r>
              <a:rPr lang="pl-PL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Wyzewa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          (1862 – 1917)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83028" y="1478281"/>
            <a:ext cx="10792279" cy="453517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Nationalités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russe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polonaise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critique d'art, critique musical et critique littéraire français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écrivain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traducteur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multilingue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traduit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l'allemand, de l'anglais, du russe, du polonais, du latin, de l'italien et du danois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351" y="3188337"/>
            <a:ext cx="2835649" cy="3669663"/>
          </a:xfrm>
          <a:prstGeom prst="rect">
            <a:avLst/>
          </a:prstGeom>
        </p:spPr>
      </p:pic>
      <p:pic>
        <p:nvPicPr>
          <p:cNvPr id="5" name="Obraz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303" y="4201030"/>
            <a:ext cx="2637864" cy="17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1190</TotalTime>
  <Words>1591</Words>
  <Application>Microsoft Office PowerPoint</Application>
  <PresentationFormat>Panoramiczny</PresentationFormat>
  <Paragraphs>215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Para</vt:lpstr>
      <vt:lpstr>Les Traducteurs français d'origine polonaise</vt:lpstr>
      <vt:lpstr>Plan de la présentation </vt:lpstr>
      <vt:lpstr>Vocabulaire</vt:lpstr>
      <vt:lpstr>Vocabulaire - suite</vt:lpstr>
      <vt:lpstr>LadislaS Mickiewicz (Władysław Mickiewicz) (1838 – 1926)</vt:lpstr>
      <vt:lpstr>Les traductions sélectionnées</vt:lpstr>
      <vt:lpstr>Venceslas Jean Gasztowtt (Wacław Jan Gasztowtt) ( 1844 – 1920)</vt:lpstr>
      <vt:lpstr>Les traductions sélectionnées</vt:lpstr>
      <vt:lpstr>Théodore de Wyzewa (Teodor z Wyzewa)            (1862 – 1917)</vt:lpstr>
      <vt:lpstr>Les traductions sélectionnées</vt:lpstr>
      <vt:lpstr>Anna Posner (1917 – 2001) </vt:lpstr>
      <vt:lpstr>Les traductions sélectionnées</vt:lpstr>
      <vt:lpstr>Natalia Gorbanevskaya  (1936 – 2013)</vt:lpstr>
      <vt:lpstr>Les traductions sélectionnées</vt:lpstr>
      <vt:lpstr>Małgorzata Smorąg-Goldberg (1961 - )</vt:lpstr>
      <vt:lpstr>Les traductions sélectionnées</vt:lpstr>
      <vt:lpstr>Anna Saignes (1967 - )</vt:lpstr>
      <vt:lpstr>Les traductions sélectionnées</vt:lpstr>
      <vt:lpstr>Quiz</vt:lpstr>
      <vt:lpstr>Quiz - suite</vt:lpstr>
      <vt:lpstr>Bibliographie</vt:lpstr>
      <vt:lpstr>Prezentacja programu PowerPoint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Weronika Dlugosz</dc:creator>
  <cp:lastModifiedBy>Kawalec Beata</cp:lastModifiedBy>
  <cp:revision>109</cp:revision>
  <dcterms:created xsi:type="dcterms:W3CDTF">2021-02-05T10:04:37Z</dcterms:created>
  <dcterms:modified xsi:type="dcterms:W3CDTF">2021-07-12T12:57:52Z</dcterms:modified>
</cp:coreProperties>
</file>