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8" r:id="rId8"/>
    <p:sldId id="261" r:id="rId9"/>
    <p:sldId id="262" r:id="rId10"/>
    <p:sldId id="263" r:id="rId11"/>
    <p:sldId id="269" r:id="rId12"/>
    <p:sldId id="270" r:id="rId13"/>
    <p:sldId id="271" r:id="rId14"/>
    <p:sldId id="272" r:id="rId15"/>
    <p:sldId id="265" r:id="rId16"/>
    <p:sldId id="273" r:id="rId17"/>
    <p:sldId id="266" r:id="rId18"/>
    <p:sldId id="267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5741-AA19-4B52-8FC3-7EA325C850BA}" type="datetimeFigureOut">
              <a:rPr lang="pl-PL" smtClean="0"/>
              <a:t>12.07.2021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E63B-1024-43AB-939B-02865B4EC46D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5741-AA19-4B52-8FC3-7EA325C850BA}" type="datetimeFigureOut">
              <a:rPr lang="pl-PL" smtClean="0"/>
              <a:t>12.07.2021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E63B-1024-43AB-939B-02865B4EC4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5741-AA19-4B52-8FC3-7EA325C850BA}" type="datetimeFigureOut">
              <a:rPr lang="pl-PL" smtClean="0"/>
              <a:t>12.07.2021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E63B-1024-43AB-939B-02865B4EC4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5741-AA19-4B52-8FC3-7EA325C850BA}" type="datetimeFigureOut">
              <a:rPr lang="pl-PL" smtClean="0"/>
              <a:t>12.07.2021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E63B-1024-43AB-939B-02865B4EC46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5741-AA19-4B52-8FC3-7EA325C850BA}" type="datetimeFigureOut">
              <a:rPr lang="pl-PL" smtClean="0"/>
              <a:t>12.07.2021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E63B-1024-43AB-939B-02865B4EC4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5741-AA19-4B52-8FC3-7EA325C850BA}" type="datetimeFigureOut">
              <a:rPr lang="pl-PL" smtClean="0"/>
              <a:t>12.07.2021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E63B-1024-43AB-939B-02865B4EC46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5741-AA19-4B52-8FC3-7EA325C850BA}" type="datetimeFigureOut">
              <a:rPr lang="pl-PL" smtClean="0"/>
              <a:t>12.07.2021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E63B-1024-43AB-939B-02865B4EC46D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5741-AA19-4B52-8FC3-7EA325C850BA}" type="datetimeFigureOut">
              <a:rPr lang="pl-PL" smtClean="0"/>
              <a:t>12.07.2021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E63B-1024-43AB-939B-02865B4EC4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5741-AA19-4B52-8FC3-7EA325C850BA}" type="datetimeFigureOut">
              <a:rPr lang="pl-PL" smtClean="0"/>
              <a:t>12.07.2021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E63B-1024-43AB-939B-02865B4EC4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5741-AA19-4B52-8FC3-7EA325C850BA}" type="datetimeFigureOut">
              <a:rPr lang="pl-PL" smtClean="0"/>
              <a:t>12.07.2021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E63B-1024-43AB-939B-02865B4EC4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5741-AA19-4B52-8FC3-7EA325C850BA}" type="datetimeFigureOut">
              <a:rPr lang="pl-PL" smtClean="0"/>
              <a:t>12.07.2021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3E63B-1024-43AB-939B-02865B4EC46D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2E5741-AA19-4B52-8FC3-7EA325C850BA}" type="datetimeFigureOut">
              <a:rPr lang="pl-PL" smtClean="0"/>
              <a:t>12.07.2021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A3E63B-1024-43AB-939B-02865B4EC46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73794" y="3212977"/>
            <a:ext cx="6338565" cy="2721688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4400" dirty="0">
                <a:solidFill>
                  <a:schemeClr val="accent1">
                    <a:lumMod val="50000"/>
                  </a:schemeClr>
                </a:solidFill>
              </a:rPr>
              <a:t>Jules </a:t>
            </a:r>
            <a:r>
              <a:rPr lang="pl-PL" sz="4400" dirty="0" err="1">
                <a:solidFill>
                  <a:schemeClr val="accent1">
                    <a:lumMod val="50000"/>
                  </a:schemeClr>
                </a:solidFill>
              </a:rPr>
              <a:t>Verne</a:t>
            </a:r>
            <a:endParaRPr lang="pl-PL" sz="4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sz="4400" dirty="0">
                <a:solidFill>
                  <a:schemeClr val="accent1">
                    <a:lumMod val="50000"/>
                  </a:schemeClr>
                </a:solidFill>
              </a:rPr>
              <a:t>-la </a:t>
            </a:r>
            <a:r>
              <a:rPr lang="pl-PL" sz="4400" dirty="0" err="1">
                <a:solidFill>
                  <a:schemeClr val="accent1">
                    <a:lumMod val="50000"/>
                  </a:schemeClr>
                </a:solidFill>
              </a:rPr>
              <a:t>vie</a:t>
            </a:r>
            <a:r>
              <a:rPr lang="pl-PL" sz="4400" dirty="0">
                <a:solidFill>
                  <a:schemeClr val="accent1">
                    <a:lumMod val="50000"/>
                  </a:schemeClr>
                </a:solidFill>
              </a:rPr>
              <a:t> et </a:t>
            </a:r>
            <a:r>
              <a:rPr lang="pl-PL" sz="4400" dirty="0" err="1">
                <a:solidFill>
                  <a:schemeClr val="accent1">
                    <a:lumMod val="50000"/>
                  </a:schemeClr>
                </a:solidFill>
              </a:rPr>
              <a:t>l’œuvre</a:t>
            </a:r>
            <a:endParaRPr lang="pl-PL" sz="4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l-PL" sz="1800" dirty="0"/>
          </a:p>
          <a:p>
            <a:pPr algn="ctr"/>
            <a:endParaRPr lang="pl-PL" sz="1800" dirty="0"/>
          </a:p>
          <a:p>
            <a:pPr algn="r"/>
            <a:r>
              <a:rPr lang="pl-PL" sz="2000" dirty="0"/>
              <a:t>Monika Komor-Franus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2520280"/>
          </a:xfrm>
        </p:spPr>
        <p:txBody>
          <a:bodyPr/>
          <a:lstStyle/>
          <a:p>
            <a:pPr marL="182880" indent="0">
              <a:buNone/>
            </a:pPr>
            <a:r>
              <a:rPr lang="pl-PL" sz="1600" dirty="0"/>
              <a:t>				</a:t>
            </a:r>
            <a:r>
              <a:rPr lang="pl-PL" sz="1800" dirty="0" err="1"/>
              <a:t>Université</a:t>
            </a:r>
            <a:r>
              <a:rPr lang="pl-PL" sz="1800" dirty="0"/>
              <a:t> de Rzeszów</a:t>
            </a:r>
            <a:br>
              <a:rPr lang="pl-PL" sz="1800" dirty="0"/>
            </a:br>
            <a:r>
              <a:rPr lang="pl-PL" sz="1800" dirty="0"/>
              <a:t>				Collège des </a:t>
            </a:r>
            <a:r>
              <a:rPr lang="pl-PL" sz="1800" dirty="0" err="1"/>
              <a:t>Sciences</a:t>
            </a:r>
            <a:r>
              <a:rPr lang="pl-PL" sz="1800" dirty="0"/>
              <a:t> </a:t>
            </a:r>
            <a:r>
              <a:rPr lang="pl-PL" sz="1800" dirty="0" err="1"/>
              <a:t>Humaines</a:t>
            </a:r>
            <a:br>
              <a:rPr lang="pl-PL" sz="1800" dirty="0"/>
            </a:br>
            <a:r>
              <a:rPr lang="pl-PL" sz="1800" dirty="0"/>
              <a:t>				</a:t>
            </a:r>
            <a:r>
              <a:rPr lang="pl-PL" sz="1800" dirty="0" err="1"/>
              <a:t>Institut</a:t>
            </a:r>
            <a:r>
              <a:rPr lang="pl-PL" sz="1800" dirty="0"/>
              <a:t> des </a:t>
            </a:r>
            <a:r>
              <a:rPr lang="pl-PL" sz="1800" dirty="0" err="1"/>
              <a:t>Langues</a:t>
            </a:r>
            <a:r>
              <a:rPr lang="pl-PL" sz="1800" dirty="0"/>
              <a:t> </a:t>
            </a:r>
            <a:r>
              <a:rPr lang="pl-PL" sz="1800"/>
              <a:t>Modernes</a:t>
            </a:r>
            <a:br>
              <a:rPr lang="pl-PL" sz="1800" dirty="0"/>
            </a:br>
            <a:r>
              <a:rPr lang="pl-PL" sz="1800" dirty="0"/>
              <a:t>				</a:t>
            </a:r>
            <a:r>
              <a:rPr lang="pl-PL" sz="1800" dirty="0" err="1"/>
              <a:t>Études</a:t>
            </a:r>
            <a:r>
              <a:rPr lang="pl-PL" sz="1800" dirty="0"/>
              <a:t> de </a:t>
            </a:r>
            <a:r>
              <a:rPr lang="pl-PL" sz="1800" dirty="0" err="1"/>
              <a:t>deuxième</a:t>
            </a:r>
            <a:r>
              <a:rPr lang="pl-PL" sz="1800" dirty="0"/>
              <a:t> </a:t>
            </a:r>
            <a:r>
              <a:rPr lang="pl-PL" sz="1800" dirty="0" err="1"/>
              <a:t>cycle</a:t>
            </a:r>
            <a:r>
              <a:rPr lang="pl-PL" sz="1800" dirty="0"/>
              <a:t>            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030" t="12966" r="80402" b="17016"/>
          <a:stretch>
            <a:fillRect/>
          </a:stretch>
        </p:blipFill>
        <p:spPr bwMode="auto">
          <a:xfrm>
            <a:off x="971600" y="404664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471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onika\Desktop\800px-Arrivee_Projectile_D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101" y="285560"/>
            <a:ext cx="2247043" cy="338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nika\Desktop\Houghton_FC8_V5946_869ve_-_Verne,_frontispie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67828"/>
            <a:ext cx="1916303" cy="294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200800" cy="4608512"/>
          </a:xfrm>
        </p:spPr>
        <p:txBody>
          <a:bodyPr/>
          <a:lstStyle/>
          <a:p>
            <a:pPr marL="0" indent="0" algn="l">
              <a:buNone/>
            </a:pPr>
            <a:r>
              <a:rPr lang="hy-AM" sz="2000" i="1" dirty="0"/>
              <a:t>֍</a:t>
            </a:r>
            <a:r>
              <a:rPr lang="pl-PL" sz="2000" i="1" dirty="0"/>
              <a:t> </a:t>
            </a:r>
            <a:r>
              <a:rPr lang="pl-PL" sz="2000" i="1" dirty="0" err="1"/>
              <a:t>Voyage</a:t>
            </a:r>
            <a:r>
              <a:rPr lang="pl-PL" sz="2000" i="1" dirty="0"/>
              <a:t> au </a:t>
            </a:r>
            <a:r>
              <a:rPr lang="pl-PL" sz="2000" i="1" dirty="0" err="1"/>
              <a:t>centre</a:t>
            </a:r>
            <a:r>
              <a:rPr lang="pl-PL" sz="2000" i="1" dirty="0"/>
              <a:t> de la Terre </a:t>
            </a:r>
            <a:r>
              <a:rPr lang="pl-PL" sz="2000" dirty="0"/>
              <a:t>1864</a:t>
            </a:r>
            <a:br>
              <a:rPr lang="pl-PL" sz="2000" dirty="0"/>
            </a:br>
            <a:br>
              <a:rPr lang="pl-PL" sz="2000" dirty="0"/>
            </a:br>
            <a:r>
              <a:rPr lang="hy-AM" sz="2000" dirty="0"/>
              <a:t>֍</a:t>
            </a:r>
            <a:r>
              <a:rPr lang="pl-PL" sz="2000" dirty="0"/>
              <a:t> </a:t>
            </a:r>
            <a:r>
              <a:rPr lang="pl-PL" sz="2000" i="1" dirty="0"/>
              <a:t>De la Terre à la </a:t>
            </a:r>
            <a:r>
              <a:rPr lang="pl-PL" sz="2000" i="1" dirty="0" err="1"/>
              <a:t>Lune</a:t>
            </a:r>
            <a:r>
              <a:rPr lang="pl-PL" sz="2000" i="1" dirty="0"/>
              <a:t> </a:t>
            </a:r>
            <a:r>
              <a:rPr lang="pl-PL" sz="2000" dirty="0"/>
              <a:t>1865</a:t>
            </a:r>
            <a:br>
              <a:rPr lang="pl-PL" sz="2000" dirty="0"/>
            </a:br>
            <a:br>
              <a:rPr lang="pl-PL" sz="2000" dirty="0"/>
            </a:br>
            <a:r>
              <a:rPr lang="hy-AM" sz="2000" dirty="0"/>
              <a:t>֍</a:t>
            </a:r>
            <a:r>
              <a:rPr lang="pl-PL" sz="2000" dirty="0"/>
              <a:t> </a:t>
            </a:r>
            <a:r>
              <a:rPr lang="pl-PL" sz="2000" i="1" dirty="0" err="1"/>
              <a:t>Les</a:t>
            </a:r>
            <a:r>
              <a:rPr lang="pl-PL" sz="2000" i="1" dirty="0"/>
              <a:t> </a:t>
            </a:r>
            <a:r>
              <a:rPr lang="pl-PL" sz="2000" i="1" dirty="0" err="1"/>
              <a:t>Enfants</a:t>
            </a:r>
            <a:r>
              <a:rPr lang="pl-PL" sz="2000" i="1" dirty="0"/>
              <a:t> </a:t>
            </a:r>
            <a:r>
              <a:rPr lang="pl-PL" sz="2000" i="1" dirty="0" err="1"/>
              <a:t>du</a:t>
            </a:r>
            <a:r>
              <a:rPr lang="pl-PL" sz="2000" i="1" dirty="0"/>
              <a:t> </a:t>
            </a:r>
            <a:r>
              <a:rPr lang="pl-PL" sz="2000" i="1" dirty="0" err="1"/>
              <a:t>capitaine</a:t>
            </a:r>
            <a:r>
              <a:rPr lang="pl-PL" sz="2000" i="1" dirty="0"/>
              <a:t> Grant </a:t>
            </a:r>
            <a:r>
              <a:rPr lang="pl-PL" sz="2000" dirty="0"/>
              <a:t>1868</a:t>
            </a:r>
            <a:br>
              <a:rPr lang="pl-PL" sz="2000" dirty="0"/>
            </a:br>
            <a:br>
              <a:rPr lang="pl-PL" sz="2000" dirty="0"/>
            </a:br>
            <a:r>
              <a:rPr lang="hy-AM" sz="2000" dirty="0"/>
              <a:t>֍</a:t>
            </a:r>
            <a:r>
              <a:rPr lang="pl-PL" sz="2000" dirty="0"/>
              <a:t> </a:t>
            </a:r>
            <a:r>
              <a:rPr lang="pl-PL" sz="2000" i="1" dirty="0" err="1"/>
              <a:t>Vingt</a:t>
            </a:r>
            <a:r>
              <a:rPr lang="pl-PL" sz="2000" i="1" dirty="0"/>
              <a:t> </a:t>
            </a:r>
            <a:r>
              <a:rPr lang="pl-PL" sz="2000" i="1" dirty="0" err="1"/>
              <a:t>Mille</a:t>
            </a:r>
            <a:r>
              <a:rPr lang="pl-PL" sz="2000" i="1" dirty="0"/>
              <a:t> </a:t>
            </a:r>
            <a:r>
              <a:rPr lang="pl-PL" sz="2000" i="1" dirty="0" err="1"/>
              <a:t>Lieues</a:t>
            </a:r>
            <a:r>
              <a:rPr lang="pl-PL" sz="2000" i="1" dirty="0"/>
              <a:t> </a:t>
            </a:r>
            <a:r>
              <a:rPr lang="pl-PL" sz="2000" i="1" dirty="0" err="1"/>
              <a:t>sous</a:t>
            </a:r>
            <a:r>
              <a:rPr lang="pl-PL" sz="2000" i="1" dirty="0"/>
              <a:t> </a:t>
            </a:r>
            <a:r>
              <a:rPr lang="pl-PL" sz="2000" i="1" dirty="0" err="1"/>
              <a:t>les</a:t>
            </a:r>
            <a:r>
              <a:rPr lang="pl-PL" sz="2000" i="1" dirty="0"/>
              <a:t> </a:t>
            </a:r>
            <a:r>
              <a:rPr lang="pl-PL" sz="2000" i="1" dirty="0" err="1"/>
              <a:t>mers</a:t>
            </a:r>
            <a:r>
              <a:rPr lang="pl-PL" sz="2000" i="1" dirty="0"/>
              <a:t> </a:t>
            </a:r>
            <a:r>
              <a:rPr lang="pl-PL" sz="2000" dirty="0"/>
              <a:t>1970</a:t>
            </a:r>
            <a:br>
              <a:rPr lang="pl-PL" sz="2000" dirty="0"/>
            </a:br>
            <a:br>
              <a:rPr lang="pl-PL" sz="2000" dirty="0"/>
            </a:br>
            <a:r>
              <a:rPr lang="hy-AM" sz="2000" dirty="0"/>
              <a:t>֍</a:t>
            </a:r>
            <a:r>
              <a:rPr lang="pl-PL" sz="2000" dirty="0"/>
              <a:t> </a:t>
            </a:r>
            <a:r>
              <a:rPr lang="pl-PL" sz="2000" i="1" dirty="0"/>
              <a:t>Le Tour </a:t>
            </a:r>
            <a:r>
              <a:rPr lang="pl-PL" sz="2000" i="1" dirty="0" err="1"/>
              <a:t>du</a:t>
            </a:r>
            <a:r>
              <a:rPr lang="pl-PL" sz="2000" i="1" dirty="0"/>
              <a:t> </a:t>
            </a:r>
            <a:r>
              <a:rPr lang="pl-PL" sz="2000" i="1" dirty="0" err="1"/>
              <a:t>monde</a:t>
            </a:r>
            <a:r>
              <a:rPr lang="pl-PL" sz="2000" i="1" dirty="0"/>
              <a:t> en </a:t>
            </a:r>
            <a:r>
              <a:rPr lang="pl-PL" sz="2000" i="1" dirty="0" err="1"/>
              <a:t>quatre-vingts</a:t>
            </a:r>
            <a:r>
              <a:rPr lang="pl-PL" sz="2000" i="1" dirty="0"/>
              <a:t> </a:t>
            </a:r>
            <a:r>
              <a:rPr lang="pl-PL" sz="2000" i="1" dirty="0" err="1"/>
              <a:t>jours</a:t>
            </a:r>
            <a:r>
              <a:rPr lang="pl-PL" sz="2000" i="1" dirty="0"/>
              <a:t> </a:t>
            </a:r>
            <a:r>
              <a:rPr lang="pl-PL" sz="2000" dirty="0"/>
              <a:t>1972</a:t>
            </a:r>
            <a:br>
              <a:rPr lang="pl-PL" sz="2000" dirty="0"/>
            </a:br>
            <a:br>
              <a:rPr lang="pl-PL" sz="2000" dirty="0"/>
            </a:br>
            <a:r>
              <a:rPr lang="hy-AM" sz="2000" dirty="0"/>
              <a:t>֍</a:t>
            </a:r>
            <a:r>
              <a:rPr lang="pl-PL" sz="2000" dirty="0"/>
              <a:t> </a:t>
            </a:r>
            <a:r>
              <a:rPr lang="pl-PL" sz="2000" i="1" dirty="0" err="1"/>
              <a:t>L’Île</a:t>
            </a:r>
            <a:r>
              <a:rPr lang="pl-PL" sz="2000" i="1" dirty="0"/>
              <a:t> </a:t>
            </a:r>
            <a:r>
              <a:rPr lang="pl-PL" sz="2000" i="1" dirty="0" err="1"/>
              <a:t>mystérieuse</a:t>
            </a:r>
            <a:r>
              <a:rPr lang="pl-PL" sz="2000" i="1" dirty="0"/>
              <a:t> </a:t>
            </a:r>
            <a:r>
              <a:rPr lang="pl-PL" sz="2000" dirty="0"/>
              <a:t>1874</a:t>
            </a:r>
            <a:br>
              <a:rPr lang="pl-PL" sz="2000" dirty="0"/>
            </a:br>
            <a:br>
              <a:rPr lang="pl-PL" sz="2000" dirty="0"/>
            </a:br>
            <a:r>
              <a:rPr lang="hy-AM" sz="2000" dirty="0"/>
              <a:t>֍</a:t>
            </a:r>
            <a:r>
              <a:rPr lang="pl-PL" sz="2000" dirty="0"/>
              <a:t> </a:t>
            </a:r>
            <a:r>
              <a:rPr lang="pl-PL" sz="2000" i="1" dirty="0"/>
              <a:t>Michel </a:t>
            </a:r>
            <a:r>
              <a:rPr lang="pl-PL" sz="2000" i="1" dirty="0" err="1"/>
              <a:t>Strogoff</a:t>
            </a:r>
            <a:r>
              <a:rPr lang="pl-PL" sz="2000" i="1" dirty="0"/>
              <a:t> </a:t>
            </a:r>
            <a:r>
              <a:rPr lang="pl-PL" sz="2000" dirty="0"/>
              <a:t>1876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403648" y="620688"/>
            <a:ext cx="6768752" cy="9361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4000" i="1" dirty="0" err="1">
                <a:solidFill>
                  <a:schemeClr val="tx1"/>
                </a:solidFill>
              </a:rPr>
              <a:t>Voyages</a:t>
            </a:r>
            <a:r>
              <a:rPr lang="pl-PL" sz="4000" i="1" dirty="0">
                <a:solidFill>
                  <a:schemeClr val="tx1"/>
                </a:solidFill>
              </a:rPr>
              <a:t> </a:t>
            </a:r>
            <a:r>
              <a:rPr lang="pl-PL" sz="4000" i="1" dirty="0" err="1">
                <a:solidFill>
                  <a:schemeClr val="tx1"/>
                </a:solidFill>
              </a:rPr>
              <a:t>extraordinaires</a:t>
            </a:r>
            <a:endParaRPr lang="pl-P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02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nika\Desktop\Verne_Tour_du_Mon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90917"/>
            <a:ext cx="2628974" cy="392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772816"/>
            <a:ext cx="5832648" cy="4392488"/>
          </a:xfrm>
        </p:spPr>
        <p:txBody>
          <a:bodyPr/>
          <a:lstStyle/>
          <a:p>
            <a:pPr marL="0" indent="0" algn="l">
              <a:buNone/>
            </a:pPr>
            <a:br>
              <a:rPr lang="pl-PL" sz="2000" dirty="0"/>
            </a:br>
            <a:br>
              <a:rPr lang="pl-PL" sz="2000" dirty="0"/>
            </a:br>
            <a:r>
              <a:rPr lang="hy-AM" sz="2000" dirty="0"/>
              <a:t>֍</a:t>
            </a:r>
            <a:r>
              <a:rPr lang="pl-PL" sz="2000" dirty="0"/>
              <a:t> </a:t>
            </a:r>
            <a:r>
              <a:rPr lang="pl-PL" sz="2000" dirty="0" err="1"/>
              <a:t>un</a:t>
            </a:r>
            <a:r>
              <a:rPr lang="pl-PL" sz="2000" dirty="0"/>
              <a:t> </a:t>
            </a:r>
            <a:r>
              <a:rPr lang="pl-PL" sz="2000" dirty="0" err="1"/>
              <a:t>roman</a:t>
            </a:r>
            <a:r>
              <a:rPr lang="pl-PL" sz="2000" dirty="0"/>
              <a:t> </a:t>
            </a:r>
            <a:r>
              <a:rPr lang="pl-PL" sz="2000" dirty="0" err="1"/>
              <a:t>d’aventure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֍ </a:t>
            </a:r>
            <a:r>
              <a:rPr lang="pl-PL" sz="2000" dirty="0" err="1"/>
              <a:t>publié</a:t>
            </a:r>
            <a:r>
              <a:rPr lang="pl-PL" sz="2000" dirty="0"/>
              <a:t> en 1872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֍ </a:t>
            </a:r>
            <a:r>
              <a:rPr lang="fr-FR" sz="2000" dirty="0">
                <a:effectLst/>
              </a:rPr>
              <a:t>la course autour du monde d'un gentleman anglais, Phileas Fogg</a:t>
            </a:r>
            <a:r>
              <a:rPr lang="pl-PL" sz="2000" dirty="0">
                <a:effectLst/>
              </a:rPr>
              <a:t>, </a:t>
            </a:r>
            <a:r>
              <a:rPr lang="fr-FR" sz="2000" dirty="0">
                <a:effectLst/>
              </a:rPr>
              <a:t>accompagné par Jean Passepartout, son serviteur français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548680"/>
            <a:ext cx="7029400" cy="72008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pl-PL" sz="4000" i="1" dirty="0">
                <a:solidFill>
                  <a:schemeClr val="tx1"/>
                </a:solidFill>
              </a:rPr>
              <a:t>Le Tour </a:t>
            </a:r>
            <a:r>
              <a:rPr lang="pl-PL" sz="4000" i="1" dirty="0" err="1">
                <a:solidFill>
                  <a:schemeClr val="tx1"/>
                </a:solidFill>
              </a:rPr>
              <a:t>du</a:t>
            </a:r>
            <a:r>
              <a:rPr lang="pl-PL" sz="4000" i="1" dirty="0">
                <a:solidFill>
                  <a:schemeClr val="tx1"/>
                </a:solidFill>
              </a:rPr>
              <a:t> </a:t>
            </a:r>
            <a:r>
              <a:rPr lang="pl-PL" sz="4000" i="1" dirty="0" err="1">
                <a:solidFill>
                  <a:schemeClr val="tx1"/>
                </a:solidFill>
              </a:rPr>
              <a:t>monde</a:t>
            </a:r>
            <a:r>
              <a:rPr lang="pl-PL" sz="4000" i="1" dirty="0">
                <a:solidFill>
                  <a:schemeClr val="tx1"/>
                </a:solidFill>
              </a:rPr>
              <a:t> en </a:t>
            </a:r>
            <a:r>
              <a:rPr lang="pl-PL" sz="4000" i="1" dirty="0" err="1">
                <a:solidFill>
                  <a:schemeClr val="tx1"/>
                </a:solidFill>
              </a:rPr>
              <a:t>quatre-vingts</a:t>
            </a:r>
            <a:r>
              <a:rPr lang="pl-PL" sz="4000" i="1" dirty="0">
                <a:solidFill>
                  <a:schemeClr val="tx1"/>
                </a:solidFill>
              </a:rPr>
              <a:t> </a:t>
            </a:r>
            <a:r>
              <a:rPr lang="pl-PL" sz="4000" i="1" dirty="0" err="1">
                <a:solidFill>
                  <a:schemeClr val="tx1"/>
                </a:solidFill>
              </a:rPr>
              <a:t>jours</a:t>
            </a:r>
            <a:endParaRPr lang="pl-P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20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1" y="1700808"/>
            <a:ext cx="7632848" cy="4320480"/>
          </a:xfrm>
        </p:spPr>
        <p:txBody>
          <a:bodyPr/>
          <a:lstStyle/>
          <a:p>
            <a:pPr marL="0" indent="0" algn="l">
              <a:buNone/>
            </a:pPr>
            <a:r>
              <a:rPr lang="pl-PL" sz="2400" i="1" dirty="0" err="1"/>
              <a:t>Les</a:t>
            </a:r>
            <a:r>
              <a:rPr lang="pl-PL" sz="2400" i="1" dirty="0"/>
              <a:t> </a:t>
            </a:r>
            <a:r>
              <a:rPr lang="pl-PL" sz="2400" i="1" dirty="0" err="1"/>
              <a:t>Enfants</a:t>
            </a:r>
            <a:r>
              <a:rPr lang="pl-PL" sz="2400" i="1" dirty="0"/>
              <a:t> </a:t>
            </a:r>
            <a:r>
              <a:rPr lang="pl-PL" sz="2400" i="1" dirty="0" err="1"/>
              <a:t>du</a:t>
            </a:r>
            <a:r>
              <a:rPr lang="pl-PL" sz="2400" i="1" dirty="0"/>
              <a:t> </a:t>
            </a:r>
            <a:r>
              <a:rPr lang="pl-PL" sz="2400" i="1" dirty="0" err="1"/>
              <a:t>capitaine</a:t>
            </a:r>
            <a:r>
              <a:rPr lang="pl-PL" sz="2400" i="1" dirty="0"/>
              <a:t> Grant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825272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br>
              <a:rPr lang="pl-PL" dirty="0"/>
            </a:br>
            <a:r>
              <a:rPr lang="pl-PL" sz="6400" dirty="0" err="1">
                <a:solidFill>
                  <a:schemeClr val="tx1"/>
                </a:solidFill>
              </a:rPr>
              <a:t>Autres</a:t>
            </a:r>
            <a:r>
              <a:rPr lang="pl-PL" sz="6400" dirty="0">
                <a:solidFill>
                  <a:schemeClr val="tx1"/>
                </a:solidFill>
              </a:rPr>
              <a:t> romans </a:t>
            </a:r>
            <a:r>
              <a:rPr lang="pl-PL" sz="6400" dirty="0" err="1">
                <a:solidFill>
                  <a:schemeClr val="tx1"/>
                </a:solidFill>
              </a:rPr>
              <a:t>célèbres</a:t>
            </a:r>
            <a:endParaRPr lang="pl-PL" sz="6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Monika\Desktop\'The_Children_of_Captain_Grant'_by_Édouard_Riou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2338537" cy="359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onika\Desktop\'The_Children_of_Captain_Grant'_by_Édouard_Riou_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8840"/>
            <a:ext cx="2593184" cy="395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890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1" y="1700808"/>
            <a:ext cx="7632848" cy="4320480"/>
          </a:xfrm>
        </p:spPr>
        <p:txBody>
          <a:bodyPr/>
          <a:lstStyle/>
          <a:p>
            <a:pPr marL="0" indent="0" algn="l">
              <a:buNone/>
            </a:pPr>
            <a:r>
              <a:rPr lang="pl-PL" sz="2400" i="1" dirty="0" err="1"/>
              <a:t>Voyage</a:t>
            </a:r>
            <a:r>
              <a:rPr lang="pl-PL" sz="2400" i="1" dirty="0"/>
              <a:t> au </a:t>
            </a:r>
            <a:r>
              <a:rPr lang="pl-PL" sz="2400" i="1" dirty="0" err="1"/>
              <a:t>centre</a:t>
            </a:r>
            <a:r>
              <a:rPr lang="pl-PL" sz="2400" i="1" dirty="0"/>
              <a:t> de la Terre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825272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br>
              <a:rPr lang="pl-PL" dirty="0"/>
            </a:br>
            <a:r>
              <a:rPr lang="pl-PL" sz="6400" dirty="0" err="1">
                <a:solidFill>
                  <a:schemeClr val="tx1"/>
                </a:solidFill>
              </a:rPr>
              <a:t>Autres</a:t>
            </a:r>
            <a:r>
              <a:rPr lang="pl-PL" sz="6400" dirty="0">
                <a:solidFill>
                  <a:schemeClr val="tx1"/>
                </a:solidFill>
              </a:rPr>
              <a:t> romans </a:t>
            </a:r>
            <a:r>
              <a:rPr lang="pl-PL" sz="6400" dirty="0" err="1">
                <a:solidFill>
                  <a:schemeClr val="tx1"/>
                </a:solidFill>
              </a:rPr>
              <a:t>célèbres</a:t>
            </a:r>
            <a:endParaRPr lang="pl-PL" sz="6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Monika\Desktop\'Journey_to_the_Center_of_the_Earth'_by_Édouard_Riou_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290554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onika\Desktop\'Journey_to_the_Center_of_the_Earth'_by_Édouard_Riou_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2736304" cy="417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487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1700808"/>
            <a:ext cx="7632848" cy="4320480"/>
          </a:xfrm>
        </p:spPr>
        <p:txBody>
          <a:bodyPr/>
          <a:lstStyle/>
          <a:p>
            <a:pPr marL="0" indent="0" algn="l">
              <a:buNone/>
            </a:pPr>
            <a:r>
              <a:rPr lang="pl-PL" sz="2400" i="1" dirty="0" err="1"/>
              <a:t>L’Île</a:t>
            </a:r>
            <a:r>
              <a:rPr lang="pl-PL" sz="2400" i="1" dirty="0"/>
              <a:t> </a:t>
            </a:r>
            <a:r>
              <a:rPr lang="pl-PL" sz="2400" i="1" dirty="0" err="1"/>
              <a:t>mystérieuse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825272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br>
              <a:rPr lang="pl-PL" dirty="0"/>
            </a:br>
            <a:r>
              <a:rPr lang="pl-PL" sz="6400" dirty="0" err="1">
                <a:solidFill>
                  <a:schemeClr val="tx1"/>
                </a:solidFill>
              </a:rPr>
              <a:t>Autres</a:t>
            </a:r>
            <a:r>
              <a:rPr lang="pl-PL" sz="6400" dirty="0">
                <a:solidFill>
                  <a:schemeClr val="tx1"/>
                </a:solidFill>
              </a:rPr>
              <a:t> romans </a:t>
            </a:r>
            <a:r>
              <a:rPr lang="pl-PL" sz="6400" dirty="0" err="1">
                <a:solidFill>
                  <a:schemeClr val="tx1"/>
                </a:solidFill>
              </a:rPr>
              <a:t>célèbres</a:t>
            </a:r>
            <a:endParaRPr lang="pl-PL" sz="6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Monika\Desktop\Ile_Mysterieuse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99603"/>
            <a:ext cx="2711989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onika\Desktop\800px-Ile_Mysterieuse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53738"/>
            <a:ext cx="2952328" cy="451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101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653136"/>
            <a:ext cx="7056784" cy="1152128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dirty="0"/>
              <a:t>Le </a:t>
            </a:r>
            <a:r>
              <a:rPr lang="pl-PL" sz="2000" dirty="0" err="1"/>
              <a:t>musée</a:t>
            </a:r>
            <a:r>
              <a:rPr lang="pl-PL" sz="2000" dirty="0"/>
              <a:t> Jules-</a:t>
            </a:r>
            <a:r>
              <a:rPr lang="pl-PL" sz="2000" dirty="0" err="1"/>
              <a:t>Verne</a:t>
            </a:r>
            <a:r>
              <a:rPr lang="pl-PL" sz="2000" dirty="0"/>
              <a:t> </a:t>
            </a:r>
            <a:r>
              <a:rPr lang="pl-PL" sz="2000" dirty="0" err="1"/>
              <a:t>est</a:t>
            </a:r>
            <a:r>
              <a:rPr lang="pl-PL" sz="2000" dirty="0"/>
              <a:t> </a:t>
            </a:r>
            <a:r>
              <a:rPr lang="pl-PL" sz="2000" dirty="0" err="1"/>
              <a:t>un</a:t>
            </a:r>
            <a:r>
              <a:rPr lang="pl-PL" sz="2000" dirty="0"/>
              <a:t> </a:t>
            </a:r>
            <a:r>
              <a:rPr lang="pl-PL" sz="2000" dirty="0" err="1"/>
              <a:t>musée</a:t>
            </a:r>
            <a:r>
              <a:rPr lang="pl-PL" sz="2000" dirty="0"/>
              <a:t> </a:t>
            </a:r>
            <a:r>
              <a:rPr lang="pl-PL" sz="2000" dirty="0" err="1"/>
              <a:t>français</a:t>
            </a:r>
            <a:r>
              <a:rPr lang="pl-PL" sz="2000" dirty="0"/>
              <a:t> de Nantes, </a:t>
            </a:r>
            <a:r>
              <a:rPr lang="pl-PL" sz="2000" dirty="0" err="1"/>
              <a:t>fondé</a:t>
            </a:r>
            <a:r>
              <a:rPr lang="pl-PL" sz="2000" dirty="0"/>
              <a:t> en 1978 et </a:t>
            </a:r>
            <a:r>
              <a:rPr lang="pl-PL" sz="2000" dirty="0" err="1"/>
              <a:t>consacré</a:t>
            </a:r>
            <a:r>
              <a:rPr lang="pl-PL" sz="2000" dirty="0"/>
              <a:t> à </a:t>
            </a:r>
            <a:r>
              <a:rPr lang="pl-PL" sz="2000" dirty="0" err="1"/>
              <a:t>l’écrivain</a:t>
            </a:r>
            <a:r>
              <a:rPr lang="pl-PL" sz="2000" dirty="0"/>
              <a:t>, </a:t>
            </a:r>
            <a:r>
              <a:rPr lang="pl-PL" sz="2000" dirty="0" err="1"/>
              <a:t>originaire</a:t>
            </a:r>
            <a:r>
              <a:rPr lang="pl-PL" sz="2000" dirty="0"/>
              <a:t> de </a:t>
            </a:r>
            <a:r>
              <a:rPr lang="pl-PL" sz="2000" dirty="0" err="1"/>
              <a:t>cette</a:t>
            </a:r>
            <a:r>
              <a:rPr lang="pl-PL" sz="2000" dirty="0"/>
              <a:t> </a:t>
            </a:r>
            <a:r>
              <a:rPr lang="pl-PL" sz="2000" dirty="0" err="1"/>
              <a:t>ville</a:t>
            </a:r>
            <a:r>
              <a:rPr lang="pl-PL" sz="2000" dirty="0"/>
              <a:t>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87624" y="620688"/>
            <a:ext cx="6984776" cy="7920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4000" dirty="0">
                <a:solidFill>
                  <a:schemeClr val="tx1"/>
                </a:solidFill>
              </a:rPr>
              <a:t>Le </a:t>
            </a:r>
            <a:r>
              <a:rPr lang="pl-PL" sz="4000" dirty="0" err="1">
                <a:solidFill>
                  <a:schemeClr val="tx1"/>
                </a:solidFill>
              </a:rPr>
              <a:t>musée</a:t>
            </a:r>
            <a:r>
              <a:rPr lang="pl-PL" sz="4000" dirty="0">
                <a:solidFill>
                  <a:schemeClr val="tx1"/>
                </a:solidFill>
              </a:rPr>
              <a:t> Jules-</a:t>
            </a:r>
            <a:r>
              <a:rPr lang="pl-PL" sz="4000" dirty="0" err="1">
                <a:solidFill>
                  <a:schemeClr val="tx1"/>
                </a:solidFill>
              </a:rPr>
              <a:t>Verne</a:t>
            </a:r>
            <a:endParaRPr lang="pl-PL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onika\Desktop\1024px-Musée_Jules_Ver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7848" y="1933685"/>
            <a:ext cx="4076285" cy="25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nika\Desktop\800px-Musee_Jules_Vernes_-_Butte_Saint-Anne_-_Nan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1357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530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3968" y="1772816"/>
            <a:ext cx="4248472" cy="4246408"/>
          </a:xfrm>
        </p:spPr>
        <p:txBody>
          <a:bodyPr/>
          <a:lstStyle/>
          <a:p>
            <a:pPr marL="0" indent="0" algn="l">
              <a:buNone/>
            </a:pP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r>
              <a:rPr lang="fr-FR" sz="20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Tombeau de Jules Verne au cimetière de la Madeleine d'Amiens</a:t>
            </a: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7245424" cy="9361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4400" dirty="0" err="1">
                <a:solidFill>
                  <a:schemeClr val="tx1"/>
                </a:solidFill>
              </a:rPr>
              <a:t>Postérité</a:t>
            </a:r>
            <a:endParaRPr lang="pl-PL" sz="4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1026" name="Picture 2" descr="C:\Users\Monika\Desktop\800px-Jules_Verne_in_1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460489" cy="43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nika\Desktop\320px-Cimetière_de_la_Madeleine_(Amiens)_(2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61" y="692696"/>
            <a:ext cx="2432074" cy="432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71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7" y="1052736"/>
            <a:ext cx="7704856" cy="5256584"/>
          </a:xfrm>
        </p:spPr>
        <p:txBody>
          <a:bodyPr numCol="2"/>
          <a:lstStyle/>
          <a:p>
            <a:pPr marL="0" indent="0" algn="l">
              <a:buNone/>
            </a:pP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apposer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– umieścić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bateau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(m) - statek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chanson (f) – piosenka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commencer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– zaczynać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consacrer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– poświęcać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conseil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(m) - rada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côte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(f) – wybrzeże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découverte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(f) – odkrycie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droit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(m) - prawo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écrivain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(m)– pisarz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fonder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- założyć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île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(f)- wyspa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installation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(f) - wprowadzenie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jusqu’à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– aż do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lune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(f) - księżyc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maison (f) - dom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moderne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– nowoczesny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municipal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- miejski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musée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(m) - muzeum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mystérieuse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(f) - tajemnicza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naissance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(f) – urodzenie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nouvelle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(f) - opowiadanie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œuvre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(f) – dzieło, praca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pays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(m) - kraj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plaque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(f) - tabliczka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récit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(m) - sprawozdanie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romancier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(m)– powieściopisarz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scientifique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- naukowy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semaine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(f) – tydzień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serviteur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(m) - służący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sous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– pod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sur - na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terre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(f) – ziemia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tombeau (m) - grób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vie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(f) – życie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ville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(f) - miasto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800" b="0" dirty="0" err="1">
                <a:solidFill>
                  <a:schemeClr val="tx2">
                    <a:lumMod val="75000"/>
                  </a:schemeClr>
                </a:solidFill>
              </a:rPr>
              <a:t>voyageur</a:t>
            </a:r>
            <a:r>
              <a:rPr lang="pl-PL" sz="1800" b="0" dirty="0">
                <a:solidFill>
                  <a:schemeClr val="tx2">
                    <a:lumMod val="75000"/>
                  </a:schemeClr>
                </a:solidFill>
              </a:rPr>
              <a:t> (m)– podróżnik</a:t>
            </a:r>
            <a:br>
              <a:rPr lang="pl-PL" sz="1800" b="0" dirty="0">
                <a:solidFill>
                  <a:schemeClr val="tx2">
                    <a:lumMod val="75000"/>
                  </a:schemeClr>
                </a:solidFill>
              </a:rPr>
            </a:br>
            <a:endParaRPr lang="pl-PL" sz="1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6957392" cy="86409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pl-PL" sz="4000" dirty="0">
                <a:solidFill>
                  <a:schemeClr val="tx1"/>
                </a:solidFill>
              </a:rPr>
              <a:t>Le petit </a:t>
            </a:r>
            <a:r>
              <a:rPr lang="pl-PL" sz="4000" dirty="0" err="1">
                <a:solidFill>
                  <a:schemeClr val="tx1"/>
                </a:solidFill>
              </a:rPr>
              <a:t>dictionnaire</a:t>
            </a:r>
            <a:endParaRPr lang="pl-P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7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704856" cy="4606448"/>
          </a:xfrm>
        </p:spPr>
        <p:txBody>
          <a:bodyPr/>
          <a:lstStyle/>
          <a:p>
            <a:pPr marL="0" indent="0" algn="l">
              <a:buNone/>
            </a:pP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https://fr.wikipedia.org/wiki/Jules_Verne</a:t>
            </a:r>
            <a:br>
              <a:rPr lang="pl-PL" sz="2000" dirty="0"/>
            </a:br>
            <a:r>
              <a:rPr lang="pl-PL" sz="2000" dirty="0"/>
              <a:t>2. https://fr.wikipedia.org/wiki/Cinq_Semaines_en_ballon</a:t>
            </a:r>
            <a:br>
              <a:rPr lang="pl-PL" sz="2000" dirty="0"/>
            </a:br>
            <a:r>
              <a:rPr lang="pl-PL" sz="2000" dirty="0"/>
              <a:t>3. https://fr.wikipedia.org/wiki/Mus%C3%A9e_Jules-Verne</a:t>
            </a:r>
            <a:br>
              <a:rPr lang="pl-PL" sz="2000" dirty="0"/>
            </a:br>
            <a:r>
              <a:rPr lang="pl-PL" sz="2000" dirty="0"/>
              <a:t>4. http://www.ptjv.pl/biografia/</a:t>
            </a:r>
            <a:br>
              <a:rPr lang="pl-PL" sz="2000" dirty="0"/>
            </a:br>
            <a:r>
              <a:rPr lang="pl-PL" sz="2000" dirty="0"/>
              <a:t>5. https://fr.wikipedia.org/wiki/Voyages_extraordinaires</a:t>
            </a:r>
            <a:br>
              <a:rPr lang="pl-PL" sz="2000" dirty="0"/>
            </a:br>
            <a:r>
              <a:rPr lang="pl-PL" sz="2000" dirty="0"/>
              <a:t>6.https://fr.wikipedia.org/</a:t>
            </a:r>
            <a:r>
              <a:rPr lang="pl-PL" sz="2000" dirty="0" err="1"/>
              <a:t>wiki</a:t>
            </a:r>
            <a:r>
              <a:rPr lang="pl-PL" sz="2000" dirty="0"/>
              <a:t>/</a:t>
            </a:r>
            <a:r>
              <a:rPr lang="pl-PL" sz="2000" dirty="0" err="1"/>
              <a:t>Le_Tour_du_monde_en_quatre-vingts_jours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548680"/>
            <a:ext cx="7101408" cy="7200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4000" dirty="0">
                <a:solidFill>
                  <a:schemeClr val="tx1"/>
                </a:solidFill>
              </a:rPr>
              <a:t>La </a:t>
            </a:r>
            <a:r>
              <a:rPr lang="pl-PL" sz="4000" dirty="0" err="1">
                <a:solidFill>
                  <a:schemeClr val="tx1"/>
                </a:solidFill>
              </a:rPr>
              <a:t>bibliographie</a:t>
            </a:r>
            <a:endParaRPr lang="pl-P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8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04855" cy="4824536"/>
          </a:xfrm>
        </p:spPr>
        <p:txBody>
          <a:bodyPr/>
          <a:lstStyle/>
          <a:p>
            <a:pPr marL="0" indent="0" algn="l">
              <a:buClr>
                <a:schemeClr val="tx2">
                  <a:lumMod val="75000"/>
                </a:schemeClr>
              </a:buClr>
              <a:buNone/>
            </a:pPr>
            <a:r>
              <a:rPr lang="pl-PL" sz="2400" dirty="0"/>
              <a:t>֍ Qui </a:t>
            </a:r>
            <a:r>
              <a:rPr lang="pl-PL" sz="2400" dirty="0" err="1"/>
              <a:t>est</a:t>
            </a:r>
            <a:r>
              <a:rPr lang="pl-PL" sz="2400" dirty="0"/>
              <a:t> Jules </a:t>
            </a:r>
            <a:r>
              <a:rPr lang="pl-PL" sz="2400" dirty="0" err="1"/>
              <a:t>Verne</a:t>
            </a:r>
            <a:r>
              <a:rPr lang="pl-PL" sz="2400" dirty="0"/>
              <a:t>?</a:t>
            </a:r>
            <a:br>
              <a:rPr lang="pl-PL" sz="2400" dirty="0"/>
            </a:br>
            <a:r>
              <a:rPr lang="hy-AM" sz="2400" dirty="0"/>
              <a:t>֍</a:t>
            </a:r>
            <a:r>
              <a:rPr lang="pl-PL" sz="2400" dirty="0"/>
              <a:t> La </a:t>
            </a:r>
            <a:r>
              <a:rPr lang="pl-PL" sz="2400" dirty="0" err="1"/>
              <a:t>vie</a:t>
            </a:r>
            <a:r>
              <a:rPr lang="pl-PL" sz="2400" dirty="0"/>
              <a:t> de Jules </a:t>
            </a:r>
            <a:r>
              <a:rPr lang="pl-PL" sz="2400" dirty="0" err="1"/>
              <a:t>Verne</a:t>
            </a:r>
            <a:br>
              <a:rPr lang="pl-PL" sz="2400" dirty="0"/>
            </a:br>
            <a:r>
              <a:rPr lang="hy-AM" sz="2400" dirty="0"/>
              <a:t>֍</a:t>
            </a:r>
            <a:r>
              <a:rPr lang="pl-PL" sz="2400" dirty="0"/>
              <a:t> </a:t>
            </a:r>
            <a:r>
              <a:rPr lang="pl-PL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Les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intérêts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pl-PL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passions</a:t>
            </a:r>
            <a:br>
              <a:rPr lang="pl-PL" sz="2400" dirty="0"/>
            </a:br>
            <a:r>
              <a:rPr lang="pl-PL" sz="2400" dirty="0"/>
              <a:t>֍ </a:t>
            </a:r>
            <a:r>
              <a:rPr lang="pl-PL" sz="2400" dirty="0" err="1"/>
              <a:t>Carrière</a:t>
            </a:r>
            <a:r>
              <a:rPr lang="pl-PL" sz="2400" dirty="0"/>
              <a:t> </a:t>
            </a:r>
            <a:r>
              <a:rPr lang="pl-PL" sz="2400" dirty="0" err="1"/>
              <a:t>littéraire</a:t>
            </a:r>
            <a:br>
              <a:rPr lang="pl-PL" sz="2400" dirty="0"/>
            </a:br>
            <a:r>
              <a:rPr lang="pl-PL" sz="2400" dirty="0"/>
              <a:t>֍ </a:t>
            </a:r>
            <a:r>
              <a:rPr lang="pl-PL" sz="2400" i="1" dirty="0" err="1"/>
              <a:t>Cinq</a:t>
            </a:r>
            <a:r>
              <a:rPr lang="pl-PL" sz="2400" i="1" dirty="0"/>
              <a:t> </a:t>
            </a:r>
            <a:r>
              <a:rPr lang="pl-PL" sz="2400" i="1" dirty="0" err="1"/>
              <a:t>Semaines</a:t>
            </a:r>
            <a:r>
              <a:rPr lang="pl-PL" sz="2400" i="1" dirty="0"/>
              <a:t> en </a:t>
            </a:r>
            <a:r>
              <a:rPr lang="pl-PL" sz="2400" i="1" dirty="0" err="1"/>
              <a:t>ballon</a:t>
            </a:r>
            <a:br>
              <a:rPr lang="pl-PL" sz="2400" dirty="0"/>
            </a:br>
            <a:r>
              <a:rPr lang="pl-PL" sz="2400" dirty="0"/>
              <a:t>֍ </a:t>
            </a:r>
            <a:r>
              <a:rPr lang="pl-PL" sz="2400" i="1" dirty="0" err="1"/>
              <a:t>Voyages</a:t>
            </a:r>
            <a:r>
              <a:rPr lang="pl-PL" sz="2400" i="1" dirty="0"/>
              <a:t> </a:t>
            </a:r>
            <a:r>
              <a:rPr lang="pl-PL" sz="2400" i="1" dirty="0" err="1"/>
              <a:t>extraordinaire</a:t>
            </a:r>
            <a:br>
              <a:rPr lang="pl-PL" sz="2400" i="1" dirty="0"/>
            </a:br>
            <a:r>
              <a:rPr lang="pl-PL" sz="2400" i="1" dirty="0"/>
              <a:t>֍ Le Tour </a:t>
            </a:r>
            <a:r>
              <a:rPr lang="pl-PL" sz="2400" i="1" dirty="0" err="1"/>
              <a:t>du</a:t>
            </a:r>
            <a:r>
              <a:rPr lang="pl-PL" sz="2400" i="1" dirty="0"/>
              <a:t> </a:t>
            </a:r>
            <a:r>
              <a:rPr lang="pl-PL" sz="2400" i="1" dirty="0" err="1"/>
              <a:t>monde</a:t>
            </a:r>
            <a:r>
              <a:rPr lang="pl-PL" sz="2400" i="1" dirty="0"/>
              <a:t> en </a:t>
            </a:r>
            <a:r>
              <a:rPr lang="pl-PL" sz="2400" i="1" dirty="0" err="1"/>
              <a:t>quatre-vingts</a:t>
            </a:r>
            <a:r>
              <a:rPr lang="pl-PL" sz="2400" i="1" dirty="0"/>
              <a:t> </a:t>
            </a:r>
            <a:r>
              <a:rPr lang="pl-PL" sz="2400" i="1" dirty="0" err="1"/>
              <a:t>jours</a:t>
            </a:r>
            <a:br>
              <a:rPr lang="pl-PL" sz="2400" i="1" dirty="0"/>
            </a:br>
            <a:r>
              <a:rPr lang="pl-PL" sz="2400" i="1" dirty="0"/>
              <a:t>֍ </a:t>
            </a:r>
            <a:r>
              <a:rPr lang="pl-PL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Autres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romans </a:t>
            </a:r>
            <a:r>
              <a:rPr lang="pl-PL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célèbres</a:t>
            </a:r>
            <a:br>
              <a:rPr lang="pl-PL" sz="2400" dirty="0"/>
            </a:br>
            <a:r>
              <a:rPr lang="pl-PL" sz="2400" dirty="0"/>
              <a:t>֍ Le </a:t>
            </a:r>
            <a:r>
              <a:rPr lang="pl-PL" sz="2400" dirty="0" err="1"/>
              <a:t>musée</a:t>
            </a:r>
            <a:r>
              <a:rPr lang="pl-PL" sz="2400" dirty="0"/>
              <a:t> Jules-</a:t>
            </a:r>
            <a:r>
              <a:rPr lang="pl-PL" sz="2400" dirty="0" err="1"/>
              <a:t>Verne</a:t>
            </a:r>
            <a:br>
              <a:rPr lang="pl-PL" sz="2400" dirty="0"/>
            </a:br>
            <a:r>
              <a:rPr lang="pl-PL" sz="2400" dirty="0"/>
              <a:t>֍ </a:t>
            </a:r>
            <a:r>
              <a:rPr lang="pl-PL" sz="2400" dirty="0" err="1">
                <a:effectLst/>
              </a:rPr>
              <a:t>Postérité</a:t>
            </a:r>
            <a:br>
              <a:rPr lang="pl-PL" sz="2400" dirty="0"/>
            </a:br>
            <a:r>
              <a:rPr lang="hy-AM" sz="2400" dirty="0"/>
              <a:t>֍</a:t>
            </a:r>
            <a:r>
              <a:rPr lang="pl-PL" sz="2400" dirty="0"/>
              <a:t> Le petit </a:t>
            </a:r>
            <a:r>
              <a:rPr lang="pl-PL" sz="2400" dirty="0" err="1"/>
              <a:t>dictionnaire</a:t>
            </a:r>
            <a:br>
              <a:rPr lang="pl-PL" sz="2400" dirty="0"/>
            </a:br>
            <a:r>
              <a:rPr lang="pl-PL" sz="2400" dirty="0"/>
              <a:t>֍ La </a:t>
            </a:r>
            <a:r>
              <a:rPr lang="pl-PL" sz="2400" dirty="0" err="1"/>
              <a:t>bibliographie</a:t>
            </a:r>
            <a:br>
              <a:rPr lang="pl-PL" sz="2400" dirty="0"/>
            </a:br>
            <a:br>
              <a:rPr lang="pl-PL" sz="2400" dirty="0"/>
            </a:b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71600" y="404664"/>
            <a:ext cx="7344816" cy="11521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4000" dirty="0">
                <a:solidFill>
                  <a:schemeClr val="tx1"/>
                </a:solidFill>
              </a:rPr>
              <a:t>Le plan de la </a:t>
            </a:r>
            <a:r>
              <a:rPr lang="pl-PL" sz="4000" dirty="0" err="1">
                <a:solidFill>
                  <a:schemeClr val="tx1"/>
                </a:solidFill>
              </a:rPr>
              <a:t>présentation</a:t>
            </a:r>
            <a:endParaRPr lang="pl-P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0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1880" y="1484784"/>
            <a:ext cx="5256584" cy="4752528"/>
          </a:xfrm>
        </p:spPr>
        <p:txBody>
          <a:bodyPr/>
          <a:lstStyle/>
          <a:p>
            <a:pPr marL="0" indent="0" algn="l">
              <a:buNone/>
            </a:pPr>
            <a:r>
              <a:rPr lang="hy-AM" sz="2400" dirty="0">
                <a:solidFill>
                  <a:schemeClr val="tx2">
                    <a:lumMod val="75000"/>
                  </a:schemeClr>
                </a:solidFill>
              </a:rPr>
              <a:t>֍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tx2">
                    <a:lumMod val="75000"/>
                  </a:schemeClr>
                </a:solidFill>
              </a:rPr>
              <a:t>romancier</a:t>
            </a:r>
            <a:br>
              <a:rPr lang="pl-PL" sz="24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pl-PL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y-AM" sz="2400" dirty="0">
                <a:solidFill>
                  <a:schemeClr val="tx2">
                    <a:lumMod val="75000"/>
                  </a:schemeClr>
                </a:solidFill>
              </a:rPr>
              <a:t>֍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tx2">
                    <a:lumMod val="75000"/>
                  </a:schemeClr>
                </a:solidFill>
              </a:rPr>
              <a:t>poète</a:t>
            </a:r>
            <a:br>
              <a:rPr lang="pl-PL" sz="24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pl-PL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y-AM" sz="2400" dirty="0">
                <a:solidFill>
                  <a:schemeClr val="tx2">
                    <a:lumMod val="75000"/>
                  </a:schemeClr>
                </a:solidFill>
              </a:rPr>
              <a:t>֍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tx2">
                    <a:lumMod val="75000"/>
                  </a:schemeClr>
                </a:solidFill>
              </a:rPr>
              <a:t>dramaturge</a:t>
            </a:r>
            <a:br>
              <a:rPr lang="pl-PL" sz="24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pl-PL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y-AM" sz="2400" dirty="0">
                <a:solidFill>
                  <a:schemeClr val="tx2">
                    <a:lumMod val="75000"/>
                  </a:schemeClr>
                </a:solidFill>
              </a:rPr>
              <a:t>֍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tx2">
                    <a:lumMod val="75000"/>
                  </a:schemeClr>
                </a:solidFill>
              </a:rPr>
              <a:t>écrivain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 de science-</a:t>
            </a:r>
            <a:r>
              <a:rPr lang="pl-PL" sz="2400" dirty="0" err="1">
                <a:solidFill>
                  <a:schemeClr val="tx2">
                    <a:lumMod val="75000"/>
                  </a:schemeClr>
                </a:solidFill>
              </a:rPr>
              <a:t>fiction</a:t>
            </a:r>
            <a:br>
              <a:rPr lang="pl-PL" sz="24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pl-PL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y-AM" sz="2400" dirty="0">
                <a:solidFill>
                  <a:schemeClr val="tx2">
                    <a:lumMod val="75000"/>
                  </a:schemeClr>
                </a:solidFill>
              </a:rPr>
              <a:t>֍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tx2">
                    <a:lumMod val="75000"/>
                  </a:schemeClr>
                </a:solidFill>
              </a:rPr>
              <a:t>voyageur</a:t>
            </a:r>
            <a:br>
              <a:rPr lang="pl-PL" sz="24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pl-PL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y-AM" sz="2400" dirty="0">
                <a:solidFill>
                  <a:schemeClr val="tx2">
                    <a:lumMod val="75000"/>
                  </a:schemeClr>
                </a:solidFill>
              </a:rPr>
              <a:t>֍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tx2">
                    <a:lumMod val="75000"/>
                  </a:schemeClr>
                </a:solidFill>
              </a:rPr>
              <a:t>précurseur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 des </a:t>
            </a:r>
            <a:r>
              <a:rPr lang="pl-PL" sz="2400" dirty="0" err="1">
                <a:solidFill>
                  <a:schemeClr val="tx2">
                    <a:lumMod val="75000"/>
                  </a:schemeClr>
                </a:solidFill>
              </a:rPr>
              <a:t>découvertes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tx2">
                    <a:lumMod val="75000"/>
                  </a:schemeClr>
                </a:solidFill>
              </a:rPr>
              <a:t>modernes</a:t>
            </a:r>
            <a:br>
              <a:rPr lang="pl-PL" sz="24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pl-PL" sz="2400" dirty="0">
                <a:solidFill>
                  <a:schemeClr val="tx2">
                    <a:lumMod val="75000"/>
                  </a:schemeClr>
                </a:solidFill>
              </a:rPr>
            </a:br>
            <a:endParaRPr lang="pl-PL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259632" y="620688"/>
            <a:ext cx="6696744" cy="10081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4000" dirty="0">
                <a:solidFill>
                  <a:schemeClr val="tx1"/>
                </a:solidFill>
              </a:rPr>
              <a:t>Qui </a:t>
            </a:r>
            <a:r>
              <a:rPr lang="pl-PL" sz="4000" dirty="0" err="1">
                <a:solidFill>
                  <a:schemeClr val="tx1"/>
                </a:solidFill>
              </a:rPr>
              <a:t>est</a:t>
            </a:r>
            <a:r>
              <a:rPr lang="pl-PL" sz="4000" dirty="0">
                <a:solidFill>
                  <a:schemeClr val="tx1"/>
                </a:solidFill>
              </a:rPr>
              <a:t> Jules </a:t>
            </a:r>
            <a:r>
              <a:rPr lang="pl-PL" sz="4000" dirty="0" err="1">
                <a:solidFill>
                  <a:schemeClr val="tx1"/>
                </a:solidFill>
              </a:rPr>
              <a:t>Verne</a:t>
            </a:r>
            <a:r>
              <a:rPr lang="pl-PL" sz="40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028" name="Picture 4" descr="C:\Users\Monika\Desktop\514px-Félix_Nadar_1820-1910_portraits_Jules_Verne_(restoration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52" y="1700808"/>
            <a:ext cx="313574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99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5472608" cy="4752528"/>
          </a:xfrm>
        </p:spPr>
        <p:txBody>
          <a:bodyPr/>
          <a:lstStyle/>
          <a:p>
            <a:pPr marL="0" indent="0" algn="l">
              <a:buNone/>
            </a:pPr>
            <a:br>
              <a:rPr lang="pl-PL" sz="2000" dirty="0"/>
            </a:br>
            <a:r>
              <a:rPr lang="pl-PL" sz="2000" dirty="0"/>
              <a:t>1828 – la </a:t>
            </a:r>
            <a:r>
              <a:rPr lang="pl-PL" sz="2000" dirty="0" err="1"/>
              <a:t>naissance</a:t>
            </a:r>
            <a:r>
              <a:rPr lang="pl-PL" sz="2000" dirty="0"/>
              <a:t> à Nantes (le 8 </a:t>
            </a:r>
            <a:r>
              <a:rPr lang="pl-PL" sz="2000" dirty="0" err="1"/>
              <a:t>février</a:t>
            </a:r>
            <a:r>
              <a:rPr lang="pl-PL" sz="2000" dirty="0"/>
              <a:t>)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1847 – </a:t>
            </a:r>
            <a:r>
              <a:rPr lang="pl-PL" sz="2000" dirty="0" err="1"/>
              <a:t>les</a:t>
            </a:r>
            <a:r>
              <a:rPr lang="pl-PL" sz="2000" dirty="0"/>
              <a:t> </a:t>
            </a:r>
            <a:r>
              <a:rPr lang="pl-PL" sz="2000" dirty="0" err="1"/>
              <a:t>études</a:t>
            </a:r>
            <a:r>
              <a:rPr lang="pl-PL" sz="2000" dirty="0"/>
              <a:t> de </a:t>
            </a:r>
            <a:r>
              <a:rPr lang="pl-PL" sz="2000" dirty="0" err="1"/>
              <a:t>droit</a:t>
            </a:r>
            <a:r>
              <a:rPr lang="pl-PL" sz="2000" dirty="0"/>
              <a:t> à Paris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1857 – le </a:t>
            </a:r>
            <a:r>
              <a:rPr lang="pl-PL" sz="2000" dirty="0" err="1"/>
              <a:t>mariage</a:t>
            </a:r>
            <a:r>
              <a:rPr lang="pl-PL" sz="2000" dirty="0"/>
              <a:t> </a:t>
            </a:r>
            <a:r>
              <a:rPr lang="pl-PL" sz="2000" dirty="0" err="1"/>
              <a:t>avec</a:t>
            </a:r>
            <a:r>
              <a:rPr lang="pl-PL" sz="2000" dirty="0"/>
              <a:t> </a:t>
            </a:r>
            <a:r>
              <a:rPr lang="pl-PL" sz="2000" dirty="0" err="1"/>
              <a:t>Honorine</a:t>
            </a:r>
            <a:r>
              <a:rPr lang="pl-PL" sz="2000" dirty="0"/>
              <a:t> </a:t>
            </a:r>
            <a:r>
              <a:rPr lang="pl-PL" sz="2000" dirty="0" err="1"/>
              <a:t>du</a:t>
            </a:r>
            <a:r>
              <a:rPr lang="pl-PL" sz="2000" dirty="0"/>
              <a:t> </a:t>
            </a:r>
            <a:r>
              <a:rPr lang="pl-PL" sz="2000" dirty="0" err="1"/>
              <a:t>Fraysne</a:t>
            </a:r>
            <a:r>
              <a:rPr lang="pl-PL" sz="2000" dirty="0"/>
              <a:t> de </a:t>
            </a:r>
            <a:r>
              <a:rPr lang="pl-PL" sz="2000" dirty="0" err="1"/>
              <a:t>Viane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1861 – la </a:t>
            </a:r>
            <a:r>
              <a:rPr lang="pl-PL" sz="2000" dirty="0" err="1"/>
              <a:t>naissance</a:t>
            </a:r>
            <a:r>
              <a:rPr lang="pl-PL" sz="2000" dirty="0"/>
              <a:t> de Michel, </a:t>
            </a:r>
            <a:r>
              <a:rPr lang="pl-PL" sz="2000" dirty="0" err="1"/>
              <a:t>un</a:t>
            </a:r>
            <a:r>
              <a:rPr lang="pl-PL" sz="2000" dirty="0"/>
              <a:t> </a:t>
            </a:r>
            <a:r>
              <a:rPr lang="pl-PL" sz="2000" dirty="0" err="1"/>
              <a:t>fils</a:t>
            </a:r>
            <a:r>
              <a:rPr lang="pl-PL" sz="2000" dirty="0"/>
              <a:t> de Jules et </a:t>
            </a:r>
            <a:r>
              <a:rPr lang="pl-PL" sz="2000" dirty="0" err="1"/>
              <a:t>Honorine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403648" y="476672"/>
            <a:ext cx="6453336" cy="10412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4000" dirty="0">
                <a:solidFill>
                  <a:schemeClr val="tx1"/>
                </a:solidFill>
              </a:rPr>
              <a:t>La </a:t>
            </a:r>
            <a:r>
              <a:rPr lang="pl-PL" sz="4000" dirty="0" err="1">
                <a:solidFill>
                  <a:schemeClr val="tx1"/>
                </a:solidFill>
              </a:rPr>
              <a:t>vie</a:t>
            </a:r>
            <a:r>
              <a:rPr lang="pl-PL" sz="4000" dirty="0">
                <a:solidFill>
                  <a:schemeClr val="tx1"/>
                </a:solidFill>
              </a:rPr>
              <a:t> de Jules </a:t>
            </a:r>
            <a:r>
              <a:rPr lang="pl-PL" sz="4000" dirty="0" err="1">
                <a:solidFill>
                  <a:schemeClr val="tx1"/>
                </a:solidFill>
              </a:rPr>
              <a:t>Verne</a:t>
            </a:r>
            <a:endParaRPr lang="pl-PL" sz="4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2150" y="1628800"/>
            <a:ext cx="2887148" cy="427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39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1484784"/>
            <a:ext cx="4392488" cy="4464496"/>
          </a:xfrm>
        </p:spPr>
        <p:txBody>
          <a:bodyPr/>
          <a:lstStyle/>
          <a:p>
            <a:pPr lvl="1"/>
            <a:b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1863 – le premier </a:t>
            </a:r>
            <a:r>
              <a:rPr lang="pl-PL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succès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</a:t>
            </a:r>
            <a:r>
              <a:rPr lang="pl-PL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Cinq</a:t>
            </a:r>
            <a:r>
              <a:rPr lang="pl-PL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pl-PL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Semaines</a:t>
            </a:r>
            <a:r>
              <a:rPr lang="pl-PL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en </a:t>
            </a:r>
            <a:r>
              <a:rPr lang="pl-PL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ballon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</a:t>
            </a:r>
            <a:b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b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b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1871 – </a:t>
            </a:r>
            <a:r>
              <a:rPr lang="pl-PL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l’installation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à Amiens</a:t>
            </a:r>
            <a:b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b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b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1888 – le </a:t>
            </a:r>
            <a:r>
              <a:rPr lang="pl-PL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conseil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pl-PL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municipal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pl-PL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d'Amiens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b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b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b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1905 – le </a:t>
            </a:r>
            <a:r>
              <a:rPr lang="pl-PL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mort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à Amiens (le 24 mars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620688"/>
            <a:ext cx="6885384" cy="72008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pl-PL" sz="4000" dirty="0">
                <a:solidFill>
                  <a:schemeClr val="tx1"/>
                </a:solidFill>
              </a:rPr>
              <a:t>La </a:t>
            </a:r>
            <a:r>
              <a:rPr lang="pl-PL" sz="4000" dirty="0" err="1">
                <a:solidFill>
                  <a:schemeClr val="tx1"/>
                </a:solidFill>
              </a:rPr>
              <a:t>vie</a:t>
            </a:r>
            <a:r>
              <a:rPr lang="pl-PL" sz="4000" dirty="0">
                <a:solidFill>
                  <a:schemeClr val="tx1"/>
                </a:solidFill>
              </a:rPr>
              <a:t> de Jules </a:t>
            </a:r>
            <a:r>
              <a:rPr lang="pl-PL" sz="4000" dirty="0" err="1">
                <a:solidFill>
                  <a:schemeClr val="tx1"/>
                </a:solidFill>
              </a:rPr>
              <a:t>Verne</a:t>
            </a:r>
            <a:endParaRPr lang="pl-PL" sz="400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pic>
        <p:nvPicPr>
          <p:cNvPr id="1026" name="Picture 2" descr="C:\Users\Monika\Desktop\Francuski prezentacja\Aristide_Hignard_1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83" y="1412777"/>
            <a:ext cx="3142152" cy="490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629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704856" cy="4896544"/>
          </a:xfrm>
        </p:spPr>
        <p:txBody>
          <a:bodyPr/>
          <a:lstStyle/>
          <a:p>
            <a:pPr marL="0" indent="0" algn="l">
              <a:buNone/>
            </a:pPr>
            <a:r>
              <a:rPr lang="pl-PL" sz="2000" dirty="0"/>
              <a:t>				La </a:t>
            </a:r>
            <a:r>
              <a:rPr lang="pl-PL" sz="2000" dirty="0" err="1"/>
              <a:t>plaque</a:t>
            </a:r>
            <a:r>
              <a:rPr lang="pl-PL" sz="2000" dirty="0"/>
              <a:t> </a:t>
            </a:r>
            <a:r>
              <a:rPr lang="pl-PL" sz="2000" dirty="0" err="1"/>
              <a:t>apposée</a:t>
            </a:r>
            <a:r>
              <a:rPr lang="pl-PL" sz="2000" dirty="0"/>
              <a:t> sur la maison</a:t>
            </a:r>
            <a:br>
              <a:rPr lang="pl-PL" sz="2000" dirty="0"/>
            </a:br>
            <a:r>
              <a:rPr lang="pl-PL" sz="2000" dirty="0"/>
              <a:t>				</a:t>
            </a:r>
            <a:r>
              <a:rPr lang="pl-PL" sz="2000" dirty="0" err="1"/>
              <a:t>natale</a:t>
            </a:r>
            <a:r>
              <a:rPr lang="pl-PL" sz="2000" dirty="0"/>
              <a:t> de Jules </a:t>
            </a:r>
            <a:r>
              <a:rPr lang="pl-PL" sz="2000" dirty="0" err="1"/>
              <a:t>Verne</a:t>
            </a:r>
            <a:r>
              <a:rPr lang="pl-PL" sz="2000" dirty="0"/>
              <a:t> à Nantes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La maison de Jules </a:t>
            </a:r>
            <a:r>
              <a:rPr lang="pl-PL" sz="2000" dirty="0" err="1"/>
              <a:t>Verne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 err="1"/>
              <a:t>rue</a:t>
            </a:r>
            <a:r>
              <a:rPr lang="pl-PL" sz="2000" dirty="0"/>
              <a:t> Charles Dubois</a:t>
            </a:r>
            <a:br>
              <a:rPr lang="pl-PL" sz="2000" dirty="0"/>
            </a:br>
            <a:r>
              <a:rPr lang="pl-PL" sz="2000" dirty="0"/>
              <a:t>à Amiens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13376" cy="249208"/>
          </a:xfrm>
        </p:spPr>
        <p:txBody>
          <a:bodyPr>
            <a:normAutofit fontScale="55000" lnSpcReduction="20000"/>
          </a:bodyPr>
          <a:lstStyle/>
          <a:p>
            <a:endParaRPr lang="pl-PL" dirty="0"/>
          </a:p>
        </p:txBody>
      </p:sp>
      <p:pic>
        <p:nvPicPr>
          <p:cNvPr id="3074" name="Picture 2" descr="C:\Users\Monika\Desktop\Amiens_Tour_Jules_Verne_(depuis_boulevard)_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39" y="3140968"/>
            <a:ext cx="3678556" cy="30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onika\Desktop\Feydeau_Nantes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7" y="764704"/>
            <a:ext cx="4217222" cy="216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37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nika\Desktop\800px-Saint-Michel_ske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5660012" cy="464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920880" cy="4608512"/>
          </a:xfrm>
        </p:spPr>
        <p:txBody>
          <a:bodyPr/>
          <a:lstStyle/>
          <a:p>
            <a:pPr marL="0" indent="0" algn="l">
              <a:buNone/>
            </a:pPr>
            <a:r>
              <a:rPr lang="hy-AM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֍</a:t>
            </a:r>
            <a:r>
              <a:rPr lang="pl-PL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voile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Jules </a:t>
            </a:r>
            <a:r>
              <a:rPr 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Verne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trois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bateaux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(Saint-Michel I, II, III)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y-AM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֍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les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voyages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il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visité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15 </a:t>
            </a:r>
            <a:r>
              <a:rPr 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pays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Europe et </a:t>
            </a:r>
            <a:r>
              <a:rPr 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fait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voyage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aux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États-Unis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au Canada</a:t>
            </a:r>
            <a:b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pl-PL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l-PL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Saint-Michel 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620688"/>
            <a:ext cx="6669360" cy="7200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4000" dirty="0" err="1">
                <a:solidFill>
                  <a:schemeClr val="tx1"/>
                </a:solidFill>
              </a:rPr>
              <a:t>Les</a:t>
            </a:r>
            <a:r>
              <a:rPr lang="pl-PL" sz="4000" dirty="0">
                <a:solidFill>
                  <a:schemeClr val="tx1"/>
                </a:solidFill>
              </a:rPr>
              <a:t> </a:t>
            </a:r>
            <a:r>
              <a:rPr lang="pl-PL" sz="4000" dirty="0" err="1">
                <a:solidFill>
                  <a:schemeClr val="tx1"/>
                </a:solidFill>
              </a:rPr>
              <a:t>intérêts</a:t>
            </a:r>
            <a:r>
              <a:rPr lang="pl-PL" sz="4000" dirty="0">
                <a:solidFill>
                  <a:schemeClr val="tx1"/>
                </a:solidFill>
              </a:rPr>
              <a:t> et </a:t>
            </a:r>
            <a:r>
              <a:rPr lang="pl-PL" sz="4000" dirty="0" err="1">
                <a:solidFill>
                  <a:schemeClr val="tx1"/>
                </a:solidFill>
              </a:rPr>
              <a:t>passions</a:t>
            </a:r>
            <a:endParaRPr lang="pl-P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13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8064896" cy="4174400"/>
          </a:xfrm>
        </p:spPr>
        <p:txBody>
          <a:bodyPr/>
          <a:lstStyle/>
          <a:p>
            <a:pPr marL="0" indent="0" algn="l">
              <a:buNone/>
            </a:pPr>
            <a:r>
              <a:rPr lang="hy-AM" sz="2000" i="1" dirty="0"/>
              <a:t>֍</a:t>
            </a:r>
            <a:r>
              <a:rPr lang="pl-PL" sz="2000" i="1" dirty="0"/>
              <a:t> </a:t>
            </a:r>
            <a:r>
              <a:rPr lang="pl-PL" sz="2000" i="1" dirty="0" err="1"/>
              <a:t>Cinq</a:t>
            </a:r>
            <a:r>
              <a:rPr lang="pl-PL" sz="2000" i="1" dirty="0"/>
              <a:t> </a:t>
            </a:r>
            <a:r>
              <a:rPr lang="pl-PL" sz="2000" i="1" dirty="0" err="1"/>
              <a:t>Semaines</a:t>
            </a:r>
            <a:r>
              <a:rPr lang="pl-PL" sz="2000" i="1" dirty="0"/>
              <a:t> en </a:t>
            </a:r>
            <a:r>
              <a:rPr lang="pl-PL" sz="2000" i="1" dirty="0" err="1"/>
              <a:t>ballon</a:t>
            </a:r>
            <a:r>
              <a:rPr lang="pl-PL" sz="2000" i="1" dirty="0"/>
              <a:t> – </a:t>
            </a:r>
            <a:r>
              <a:rPr lang="pl-PL" sz="2000" b="0" dirty="0"/>
              <a:t>le premier </a:t>
            </a:r>
            <a:r>
              <a:rPr lang="pl-PL" sz="2000" b="0" dirty="0" err="1"/>
              <a:t>succès</a:t>
            </a:r>
            <a:r>
              <a:rPr lang="pl-PL" sz="2000" b="0" dirty="0"/>
              <a:t> en 1863</a:t>
            </a:r>
            <a:br>
              <a:rPr lang="pl-PL" sz="2000" b="0" dirty="0"/>
            </a:br>
            <a:br>
              <a:rPr lang="pl-PL" sz="2000" i="1" dirty="0"/>
            </a:br>
            <a:r>
              <a:rPr lang="hy-AM" sz="2000" i="1" dirty="0"/>
              <a:t>֍</a:t>
            </a:r>
            <a:r>
              <a:rPr lang="pl-PL" sz="2000" i="1" dirty="0"/>
              <a:t> </a:t>
            </a:r>
            <a:r>
              <a:rPr lang="pl-PL" sz="2000" i="1" dirty="0" err="1"/>
              <a:t>Voyages</a:t>
            </a:r>
            <a:r>
              <a:rPr lang="pl-PL" sz="2000" i="1" dirty="0"/>
              <a:t> </a:t>
            </a:r>
            <a:r>
              <a:rPr lang="pl-PL" sz="2000" i="1" dirty="0" err="1"/>
              <a:t>extraordinaires</a:t>
            </a:r>
            <a:r>
              <a:rPr lang="pl-PL" sz="2000" i="1" dirty="0"/>
              <a:t> – </a:t>
            </a:r>
            <a:r>
              <a:rPr lang="pl-PL" sz="2000" dirty="0"/>
              <a:t>l</a:t>
            </a:r>
            <a:r>
              <a:rPr lang="pl-PL" sz="2000" b="0" dirty="0"/>
              <a:t>a </a:t>
            </a:r>
            <a:r>
              <a:rPr lang="pl-PL" sz="2000" b="0" dirty="0" err="1"/>
              <a:t>collection</a:t>
            </a:r>
            <a:r>
              <a:rPr lang="pl-PL" sz="2000" b="0" dirty="0"/>
              <a:t> de 62 romans et 18 </a:t>
            </a:r>
            <a:r>
              <a:rPr lang="pl-PL" sz="2000" b="0" dirty="0" err="1"/>
              <a:t>nouvelle</a:t>
            </a:r>
            <a:br>
              <a:rPr lang="pl-PL" sz="2000" b="0" dirty="0"/>
            </a:br>
            <a:br>
              <a:rPr lang="pl-PL" sz="2000" dirty="0"/>
            </a:br>
            <a:r>
              <a:rPr lang="hy-AM" sz="2000" dirty="0"/>
              <a:t>֍</a:t>
            </a:r>
            <a:r>
              <a:rPr lang="pl-PL" sz="2000" dirty="0"/>
              <a:t> 16 </a:t>
            </a:r>
            <a:r>
              <a:rPr lang="pl-PL" sz="2000" dirty="0" err="1"/>
              <a:t>œuvres</a:t>
            </a:r>
            <a:r>
              <a:rPr lang="pl-PL" sz="2000" dirty="0"/>
              <a:t> </a:t>
            </a:r>
            <a:r>
              <a:rPr lang="pl-PL" sz="2000" dirty="0" err="1"/>
              <a:t>théâtrales</a:t>
            </a:r>
            <a:br>
              <a:rPr lang="pl-PL" sz="2000" dirty="0"/>
            </a:br>
            <a:br>
              <a:rPr lang="pl-PL" sz="2000" dirty="0"/>
            </a:br>
            <a:r>
              <a:rPr lang="hy-AM" sz="2000" dirty="0"/>
              <a:t>֍</a:t>
            </a:r>
            <a:r>
              <a:rPr lang="pl-PL" sz="2000" dirty="0"/>
              <a:t> 184 </a:t>
            </a:r>
            <a:r>
              <a:rPr lang="pl-PL" sz="2000" dirty="0" err="1"/>
              <a:t>poésies</a:t>
            </a:r>
            <a:r>
              <a:rPr lang="pl-PL" sz="2000" dirty="0"/>
              <a:t> et </a:t>
            </a:r>
            <a:r>
              <a:rPr lang="pl-PL" sz="2000" dirty="0" err="1"/>
              <a:t>chansons</a:t>
            </a:r>
            <a:br>
              <a:rPr lang="pl-PL" sz="2000" dirty="0"/>
            </a:br>
            <a:br>
              <a:rPr lang="pl-PL" sz="2000" dirty="0"/>
            </a:br>
            <a:r>
              <a:rPr lang="hy-AM" sz="2000" dirty="0"/>
              <a:t>֍</a:t>
            </a:r>
            <a:r>
              <a:rPr lang="pl-PL" sz="2000" dirty="0"/>
              <a:t> </a:t>
            </a:r>
            <a:r>
              <a:rPr lang="pl-PL" sz="2000" dirty="0" err="1"/>
              <a:t>les</a:t>
            </a:r>
            <a:r>
              <a:rPr lang="pl-PL" sz="2000" dirty="0"/>
              <a:t> </a:t>
            </a:r>
            <a:r>
              <a:rPr lang="pl-PL" sz="2000" dirty="0" err="1"/>
              <a:t>récits</a:t>
            </a:r>
            <a:r>
              <a:rPr lang="pl-PL" sz="2000" dirty="0"/>
              <a:t> </a:t>
            </a:r>
            <a:r>
              <a:rPr lang="pl-PL" sz="2000" dirty="0" err="1"/>
              <a:t>autobiographiques</a:t>
            </a:r>
            <a:r>
              <a:rPr lang="pl-PL" sz="2000" dirty="0"/>
              <a:t>, </a:t>
            </a:r>
            <a:r>
              <a:rPr lang="pl-PL" sz="2000" dirty="0" err="1"/>
              <a:t>les</a:t>
            </a:r>
            <a:r>
              <a:rPr lang="pl-PL" sz="2000" dirty="0"/>
              <a:t> </a:t>
            </a:r>
            <a:r>
              <a:rPr lang="pl-PL" sz="2000" dirty="0" err="1"/>
              <a:t>études</a:t>
            </a:r>
            <a:r>
              <a:rPr lang="pl-PL" sz="2000" dirty="0"/>
              <a:t> </a:t>
            </a:r>
            <a:r>
              <a:rPr lang="pl-PL" sz="2000" dirty="0" err="1"/>
              <a:t>scientifique</a:t>
            </a:r>
            <a:r>
              <a:rPr lang="pl-PL" sz="2000" dirty="0"/>
              <a:t>, </a:t>
            </a:r>
            <a:r>
              <a:rPr lang="pl-PL" sz="2000" dirty="0" err="1"/>
              <a:t>artistique</a:t>
            </a:r>
            <a:r>
              <a:rPr lang="pl-PL" sz="2000" dirty="0"/>
              <a:t> et </a:t>
            </a:r>
            <a:r>
              <a:rPr lang="pl-PL" sz="2000" dirty="0" err="1"/>
              <a:t>littéraire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331640" y="476672"/>
            <a:ext cx="6912768" cy="7200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4000" dirty="0" err="1">
                <a:solidFill>
                  <a:schemeClr val="tx1"/>
                </a:solidFill>
              </a:rPr>
              <a:t>Carrière</a:t>
            </a:r>
            <a:r>
              <a:rPr lang="pl-PL" sz="4000" dirty="0">
                <a:solidFill>
                  <a:schemeClr val="tx1"/>
                </a:solidFill>
              </a:rPr>
              <a:t> </a:t>
            </a:r>
            <a:r>
              <a:rPr lang="pl-PL" sz="4000" dirty="0" err="1">
                <a:solidFill>
                  <a:schemeClr val="tx1"/>
                </a:solidFill>
              </a:rPr>
              <a:t>littéraire</a:t>
            </a:r>
            <a:endParaRPr lang="pl-PL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onika\Desktop\Jules_Verne_chez_Jean_de_Bonnot_1976-1978_-_20_des_32_volu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474565" y="4869160"/>
            <a:ext cx="6661560" cy="158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346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onika\Desktop\320px-Cinq_Semaines_en_ballon_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0076"/>
            <a:ext cx="3005090" cy="504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onika\Desktop\Victoria_Cinq_semaines_en_ball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278" y="2348880"/>
            <a:ext cx="2278955" cy="34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87824" y="1412776"/>
            <a:ext cx="5832648" cy="4608512"/>
          </a:xfrm>
        </p:spPr>
        <p:txBody>
          <a:bodyPr/>
          <a:lstStyle/>
          <a:p>
            <a:pPr marL="0" indent="0" algn="l">
              <a:buNone/>
            </a:pPr>
            <a:r>
              <a:rPr lang="fr-FR" sz="20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Le voyage commence à </a:t>
            </a:r>
            <a:r>
              <a:rPr lang="pl-PL" sz="20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Zanzibar</a:t>
            </a:r>
            <a:r>
              <a:rPr lang="fr-FR" sz="20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 sur la côte de l'océan In</a:t>
            </a:r>
            <a:r>
              <a:rPr lang="pl-PL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dien</a:t>
            </a:r>
            <a:r>
              <a:rPr lang="fr-FR" sz="20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 </a:t>
            </a:r>
            <a:r>
              <a:rPr lang="pl-PL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jusqu’à</a:t>
            </a:r>
            <a:r>
              <a:rPr lang="fr-FR" sz="20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la côte de l'océan Atlantique</a:t>
            </a:r>
            <a:r>
              <a:rPr lang="pl-PL" sz="20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</a:t>
            </a: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403648" y="548680"/>
            <a:ext cx="6840760" cy="7920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4000" i="1" dirty="0" err="1">
                <a:solidFill>
                  <a:schemeClr val="tx1"/>
                </a:solidFill>
              </a:rPr>
              <a:t>Cinq</a:t>
            </a:r>
            <a:r>
              <a:rPr lang="pl-PL" sz="4000" i="1" dirty="0">
                <a:solidFill>
                  <a:schemeClr val="tx1"/>
                </a:solidFill>
              </a:rPr>
              <a:t> </a:t>
            </a:r>
            <a:r>
              <a:rPr lang="pl-PL" sz="4000" i="1" dirty="0" err="1">
                <a:solidFill>
                  <a:schemeClr val="tx1"/>
                </a:solidFill>
              </a:rPr>
              <a:t>Semaines</a:t>
            </a:r>
            <a:r>
              <a:rPr lang="pl-PL" sz="4000" i="1" dirty="0">
                <a:solidFill>
                  <a:schemeClr val="tx1"/>
                </a:solidFill>
              </a:rPr>
              <a:t> en </a:t>
            </a:r>
            <a:r>
              <a:rPr lang="pl-PL" sz="4000" i="1" dirty="0" err="1">
                <a:solidFill>
                  <a:schemeClr val="tx1"/>
                </a:solidFill>
              </a:rPr>
              <a:t>ballon</a:t>
            </a:r>
            <a:endParaRPr lang="pl-P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8540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1573</TotalTime>
  <Words>957</Words>
  <Application>Microsoft Office PowerPoint</Application>
  <PresentationFormat>Pokaz na ekranie (4:3)</PresentationFormat>
  <Paragraphs>39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1" baseType="lpstr">
      <vt:lpstr>Georgia</vt:lpstr>
      <vt:lpstr>Trebuchet MS</vt:lpstr>
      <vt:lpstr>Aerodynamiczny</vt:lpstr>
      <vt:lpstr>    Université de Rzeszów     Collège des Sciences Humaines     Institut des Langues Modernes     Études de deuxième cycle              </vt:lpstr>
      <vt:lpstr>֍ Qui est Jules Verne? ֍ La vie de Jules Verne ֍ Les intérêts et passions ֍ Carrière littéraire ֍ Cinq Semaines en ballon ֍ Voyages extraordinaire ֍ Le Tour du monde en quatre-vingts jours ֍ Autres romans célèbres ֍ Le musée Jules-Verne ֍ Postérité ֍ Le petit dictionnaire ֍ La bibliographie   </vt:lpstr>
      <vt:lpstr>֍ romancier  ֍ poète  ֍ dramaturge  ֍ écrivain de science-fiction  ֍ voyageur  ֍ précurseur des découvertes modernes  </vt:lpstr>
      <vt:lpstr> 1828 – la naissance à Nantes (le 8 février)   1847 – les études de droit à Paris   1857 – le mariage avec Honorine du Fraysne de Viane   1861 – la naissance de Michel, un fils de Jules et Honorine</vt:lpstr>
      <vt:lpstr> 1863 – le premier succès (Cinq Semaines en ballon)   1871 – l’installation à Amiens   1888 – le conseil municipal d'Amiens    1905 – le mort à Amiens (le 24 mars) </vt:lpstr>
      <vt:lpstr>    La plaque apposée sur la maison     natale de Jules Verne à Nantes        La maison de Jules Verne, rue Charles Dubois à Amiens </vt:lpstr>
      <vt:lpstr>֍ la voile – Jules Verne a eu trois bateaux (Saint-Michel I, II, III)  ֍ les voyages – il a visité 15 pays en Europe et fait un voyage aux États-Unis et au Canada          Saint-Michel I </vt:lpstr>
      <vt:lpstr>֍ Cinq Semaines en ballon – le premier succès en 1863  ֍ Voyages extraordinaires – la collection de 62 romans et 18 nouvelle  ֍ 16 œuvres théâtrales  ֍ 184 poésies et chansons  ֍ les récits autobiographiques, les études scientifique, artistique et littéraire  </vt:lpstr>
      <vt:lpstr>Le voyage commence à Zanzibar sur la côte de l'océan Indien jusqu’à la côte de l'océan Atlantique.</vt:lpstr>
      <vt:lpstr>֍ Voyage au centre de la Terre 1864  ֍ De la Terre à la Lune 1865  ֍ Les Enfants du capitaine Grant 1868  ֍ Vingt Mille Lieues sous les mers 1970  ֍ Le Tour du monde en quatre-vingts jours 1972  ֍ L’Île mystérieuse 1874  ֍ Michel Strogoff 1876</vt:lpstr>
      <vt:lpstr>  ֍ un roman d’aventure   ֍ publié en 1872   ֍ la course autour du monde d'un gentleman anglais, Phileas Fogg, accompagné par Jean Passepartout, son serviteur français</vt:lpstr>
      <vt:lpstr>Les Enfants du capitaine Grant</vt:lpstr>
      <vt:lpstr>Voyage au centre de la Terre</vt:lpstr>
      <vt:lpstr>L’Île mystérieuse</vt:lpstr>
      <vt:lpstr>Le musée Jules-Verne est un musée français de Nantes, fondé en 1978 et consacré à l’écrivain, originaire de cette ville.</vt:lpstr>
      <vt:lpstr>           Tombeau de Jules Verne au cimetière de la Madeleine d'Amiens</vt:lpstr>
      <vt:lpstr>apposer – umieścić bateau (m) - statek chanson (f) – piosenka commencer – zaczynać consacrer – poświęcać conseil (m) - rada côte (f) – wybrzeże découverte (f) – odkrycie droit (m) - prawo écrivain (m)– pisarz fonder - założyć île (f)- wyspa installation (f) - wprowadzenie jusqu’à – aż do lune (f) - księżyc maison (f) - dom moderne – nowoczesny municipal - miejski musée (m) - muzeum mystérieuse (f) - tajemnicza naissance (f) – urodzenie nouvelle (f) - opowiadanie œuvre (f) – dzieło, praca pays (m) - kraj plaque (f) - tabliczka récit (m) - sprawozdanie romancier (m)– powieściopisarz scientifique - naukowy semaine (f) – tydzień serviteur (m) - służący sous – pod sur - na terre (f) – ziemia tombeau (m) - grób vie (f) – życie ville (f) - miasto voyageur (m)– podróżnik </vt:lpstr>
      <vt:lpstr>  1. https://fr.wikipedia.org/wiki/Jules_Verne 2. https://fr.wikipedia.org/wiki/Cinq_Semaines_en_ballon 3. https://fr.wikipedia.org/wiki/Mus%C3%A9e_Jules-Verne 4. http://www.ptjv.pl/biografia/ 5. https://fr.wikipedia.org/wiki/Voyages_extraordinaires 6.https://fr.wikipedia.org/wiki/Le_Tour_du_monde_en_quatre-vingts_jours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Université de Rzeszów     Collège des Sciences Humaines     Institut des Langues Modern     Études de deuxième cycle</dc:title>
  <dc:creator>Monika</dc:creator>
  <cp:lastModifiedBy>Kawalec Beata</cp:lastModifiedBy>
  <cp:revision>108</cp:revision>
  <dcterms:created xsi:type="dcterms:W3CDTF">2020-11-18T17:31:14Z</dcterms:created>
  <dcterms:modified xsi:type="dcterms:W3CDTF">2021-07-12T09:59:10Z</dcterms:modified>
</cp:coreProperties>
</file>