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heme/theme2.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1.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2"/>
  </p:notesMasterIdLst>
  <p:sldIdLst>
    <p:sldId id="256" r:id="rId2"/>
    <p:sldId id="423" r:id="rId3"/>
    <p:sldId id="398" r:id="rId4"/>
    <p:sldId id="425" r:id="rId5"/>
    <p:sldId id="461" r:id="rId6"/>
    <p:sldId id="462" r:id="rId7"/>
    <p:sldId id="463" r:id="rId8"/>
    <p:sldId id="466" r:id="rId9"/>
    <p:sldId id="467" r:id="rId10"/>
    <p:sldId id="474" r:id="rId11"/>
    <p:sldId id="468" r:id="rId12"/>
    <p:sldId id="470" r:id="rId13"/>
    <p:sldId id="471" r:id="rId14"/>
    <p:sldId id="472" r:id="rId15"/>
    <p:sldId id="473" r:id="rId16"/>
    <p:sldId id="469" r:id="rId17"/>
    <p:sldId id="283" r:id="rId18"/>
    <p:sldId id="476" r:id="rId19"/>
    <p:sldId id="475" r:id="rId20"/>
    <p:sldId id="285"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19FA511F-22B8-4977-8797-A59DA04CF8B6}">
          <p14:sldIdLst>
            <p14:sldId id="256"/>
            <p14:sldId id="423"/>
            <p14:sldId id="398"/>
            <p14:sldId id="425"/>
            <p14:sldId id="461"/>
            <p14:sldId id="462"/>
            <p14:sldId id="463"/>
            <p14:sldId id="466"/>
            <p14:sldId id="467"/>
            <p14:sldId id="474"/>
            <p14:sldId id="468"/>
            <p14:sldId id="470"/>
            <p14:sldId id="471"/>
            <p14:sldId id="472"/>
            <p14:sldId id="473"/>
            <p14:sldId id="469"/>
          </p14:sldIdLst>
        </p14:section>
        <p14:section name="Sekcja bez tytułu" id="{E614369C-7F83-4C02-AA0A-D078C53BB1F1}">
          <p14:sldIdLst>
            <p14:sldId id="283"/>
            <p14:sldId id="476"/>
            <p14:sldId id="475"/>
            <p14:sldId id="2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CEE"/>
    <a:srgbClr val="17355B"/>
    <a:srgbClr val="F1F4F5"/>
    <a:srgbClr val="E7ECED"/>
    <a:srgbClr val="CEB7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25" autoAdjust="0"/>
    <p:restoredTop sz="94628" autoAdjust="0"/>
  </p:normalViewPr>
  <p:slideViewPr>
    <p:cSldViewPr snapToGrid="0">
      <p:cViewPr varScale="1">
        <p:scale>
          <a:sx n="82" d="100"/>
          <a:sy n="82" d="100"/>
        </p:scale>
        <p:origin x="806"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2021/6/10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421D011-EC35-498F-ADE3-3197FF1A64D5}" type="slidenum">
              <a:rPr lang="zh-CN" altLang="en-US" smtClean="0"/>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421D011-EC35-498F-ADE3-3197FF1A64D5}"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1.jpeg"/><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image" Target="../media/image5.png"/><Relationship Id="rId4" Type="http://schemas.openxmlformats.org/officeDocument/2006/relationships/tags" Target="../tags/tag75.xml"/><Relationship Id="rId9"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9"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6.png"/><Relationship Id="rId5" Type="http://schemas.openxmlformats.org/officeDocument/2006/relationships/slideMaster" Target="../slideMasters/slideMaster1.xml"/><Relationship Id="rId4" Type="http://schemas.openxmlformats.org/officeDocument/2006/relationships/tags" Target="../tags/tag89.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image" Target="../media/image5.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image" Target="../media/image4.png"/><Relationship Id="rId5" Type="http://schemas.openxmlformats.org/officeDocument/2006/relationships/tags" Target="../tags/tag94.xml"/><Relationship Id="rId10" Type="http://schemas.openxmlformats.org/officeDocument/2006/relationships/slideMaster" Target="../slideMasters/slideMaster1.xml"/><Relationship Id="rId4" Type="http://schemas.openxmlformats.org/officeDocument/2006/relationships/tags" Target="../tags/tag93.xml"/><Relationship Id="rId9" Type="http://schemas.openxmlformats.org/officeDocument/2006/relationships/tags" Target="../tags/tag98.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06.xml"/><Relationship Id="rId3" Type="http://schemas.openxmlformats.org/officeDocument/2006/relationships/tags" Target="../tags/tag101.xml"/><Relationship Id="rId7" Type="http://schemas.openxmlformats.org/officeDocument/2006/relationships/tags" Target="../tags/tag105.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10" Type="http://schemas.openxmlformats.org/officeDocument/2006/relationships/image" Target="../media/image7.png"/><Relationship Id="rId4" Type="http://schemas.openxmlformats.org/officeDocument/2006/relationships/tags" Target="../tags/tag102.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14.xml"/><Relationship Id="rId3" Type="http://schemas.openxmlformats.org/officeDocument/2006/relationships/tags" Target="../tags/tag109.xml"/><Relationship Id="rId7" Type="http://schemas.openxmlformats.org/officeDocument/2006/relationships/tags" Target="../tags/tag113.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10" Type="http://schemas.openxmlformats.org/officeDocument/2006/relationships/image" Target="../media/image8.png"/><Relationship Id="rId4" Type="http://schemas.openxmlformats.org/officeDocument/2006/relationships/tags" Target="../tags/tag110.xml"/><Relationship Id="rId9"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22.xml"/><Relationship Id="rId3" Type="http://schemas.openxmlformats.org/officeDocument/2006/relationships/tags" Target="../tags/tag117.xml"/><Relationship Id="rId7" Type="http://schemas.openxmlformats.org/officeDocument/2006/relationships/tags" Target="../tags/tag12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5" Type="http://schemas.openxmlformats.org/officeDocument/2006/relationships/tags" Target="../tags/tag119.xml"/><Relationship Id="rId10" Type="http://schemas.openxmlformats.org/officeDocument/2006/relationships/image" Target="../media/image2.png"/><Relationship Id="rId4" Type="http://schemas.openxmlformats.org/officeDocument/2006/relationships/tags" Target="../tags/tag118.xml"/><Relationship Id="rId9"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30.xml"/><Relationship Id="rId3" Type="http://schemas.openxmlformats.org/officeDocument/2006/relationships/tags" Target="../tags/tag125.xml"/><Relationship Id="rId7" Type="http://schemas.openxmlformats.org/officeDocument/2006/relationships/tags" Target="../tags/tag129.xml"/><Relationship Id="rId12" Type="http://schemas.openxmlformats.org/officeDocument/2006/relationships/image" Target="../media/image2.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slideMaster" Target="../slideMasters/slideMaster1.xml"/><Relationship Id="rId5" Type="http://schemas.openxmlformats.org/officeDocument/2006/relationships/tags" Target="../tags/tag127.xml"/><Relationship Id="rId10" Type="http://schemas.openxmlformats.org/officeDocument/2006/relationships/tags" Target="../tags/tag132.xml"/><Relationship Id="rId4" Type="http://schemas.openxmlformats.org/officeDocument/2006/relationships/tags" Target="../tags/tag126.xml"/><Relationship Id="rId9" Type="http://schemas.openxmlformats.org/officeDocument/2006/relationships/tags" Target="../tags/tag131.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40.xml"/><Relationship Id="rId3" Type="http://schemas.openxmlformats.org/officeDocument/2006/relationships/tags" Target="../tags/tag135.xml"/><Relationship Id="rId7" Type="http://schemas.openxmlformats.org/officeDocument/2006/relationships/tags" Target="../tags/tag139.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image" Target="../media/image9.png"/><Relationship Id="rId5" Type="http://schemas.openxmlformats.org/officeDocument/2006/relationships/tags" Target="../tags/tag137.xml"/><Relationship Id="rId10" Type="http://schemas.openxmlformats.org/officeDocument/2006/relationships/slideMaster" Target="../slideMasters/slideMaster1.xml"/><Relationship Id="rId4" Type="http://schemas.openxmlformats.org/officeDocument/2006/relationships/tags" Target="../tags/tag136.xml"/><Relationship Id="rId9" Type="http://schemas.openxmlformats.org/officeDocument/2006/relationships/tags" Target="../tags/tag14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5.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4.png"/><Relationship Id="rId5" Type="http://schemas.openxmlformats.org/officeDocument/2006/relationships/tags" Target="../tags/tag31.xml"/><Relationship Id="rId10" Type="http://schemas.openxmlformats.org/officeDocument/2006/relationships/slideMaster" Target="../slideMasters/slideMaster1.xml"/><Relationship Id="rId4" Type="http://schemas.openxmlformats.org/officeDocument/2006/relationships/tags" Target="../tags/tag30.xml"/><Relationship Id="rId9" Type="http://schemas.openxmlformats.org/officeDocument/2006/relationships/tags" Target="../tags/tag3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4.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1.jpe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1.xml"/><Relationship Id="rId5" Type="http://schemas.openxmlformats.org/officeDocument/2006/relationships/tags" Target="../tags/tag51.xml"/><Relationship Id="rId4" Type="http://schemas.openxmlformats.org/officeDocument/2006/relationships/tags" Target="../tags/tag5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image" Target="../media/image5.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4.png"/><Relationship Id="rId5" Type="http://schemas.openxmlformats.org/officeDocument/2006/relationships/tags" Target="../tags/tag59.xml"/><Relationship Id="rId10" Type="http://schemas.openxmlformats.org/officeDocument/2006/relationships/slideMaster" Target="../slideMasters/slideMaster1.xml"/><Relationship Id="rId4" Type="http://schemas.openxmlformats.org/officeDocument/2006/relationships/tags" Target="../tags/tag58.xml"/><Relationship Id="rId9" Type="http://schemas.openxmlformats.org/officeDocument/2006/relationships/tags" Target="../tags/tag63.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71.xml"/><Relationship Id="rId3" Type="http://schemas.openxmlformats.org/officeDocument/2006/relationships/tags" Target="../tags/tag66.xml"/><Relationship Id="rId7" Type="http://schemas.openxmlformats.org/officeDocument/2006/relationships/tags" Target="../tags/tag7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5.png"/><Relationship Id="rId5" Type="http://schemas.openxmlformats.org/officeDocument/2006/relationships/tags" Target="../tags/tag68.xml"/><Relationship Id="rId10" Type="http://schemas.openxmlformats.org/officeDocument/2006/relationships/image" Target="../media/image4.png"/><Relationship Id="rId4" Type="http://schemas.openxmlformats.org/officeDocument/2006/relationships/tags" Target="../tags/tag67.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noChangeArrowheads="1"/>
          </p:cNvPicPr>
          <p:nvPr userDrawn="1">
            <p:custDataLst>
              <p:tags r:id="rId1"/>
            </p:custDataLst>
          </p:nvPr>
        </p:nvPicPr>
        <p:blipFill rotWithShape="1">
          <a:blip r:embed="rId10" cstate="print">
            <a:extLst>
              <a:ext uri="{28A0092B-C50C-407E-A947-70E740481C1C}">
                <a14:useLocalDpi xmlns:a14="http://schemas.microsoft.com/office/drawing/2010/main" val="0"/>
              </a:ext>
            </a:extLst>
          </a:blip>
          <a:srcRect/>
          <a:stretch>
            <a:fillRect/>
          </a:stretch>
        </p:blipFill>
        <p:spPr>
          <a:xfrm rot="5400000">
            <a:off x="2664244" y="-2669757"/>
            <a:ext cx="6863513" cy="12192001"/>
          </a:xfrm>
          <a:prstGeom prst="rect">
            <a:avLst/>
          </a:prstGeom>
          <a:noFill/>
          <a:ln>
            <a:noFill/>
          </a:ln>
        </p:spPr>
      </p:pic>
      <p:sp>
        <p:nvSpPr>
          <p:cNvPr id="8" name="矩形 7"/>
          <p:cNvSpPr/>
          <p:nvPr userDrawn="1">
            <p:custDataLst>
              <p:tags r:id="rId2"/>
            </p:custDataLst>
          </p:nvPr>
        </p:nvSpPr>
        <p:spPr>
          <a:xfrm rot="5400000">
            <a:off x="3575786" y="-1411621"/>
            <a:ext cx="5040428" cy="9675727"/>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dirty="0"/>
          </a:p>
        </p:txBody>
      </p:sp>
      <p:sp>
        <p:nvSpPr>
          <p:cNvPr id="2" name="标题 1"/>
          <p:cNvSpPr>
            <a:spLocks noGrp="1"/>
          </p:cNvSpPr>
          <p:nvPr>
            <p:ph type="ctrTitle" hasCustomPrompt="1"/>
            <p:custDataLst>
              <p:tags r:id="rId3"/>
            </p:custDataLst>
          </p:nvPr>
        </p:nvSpPr>
        <p:spPr>
          <a:xfrm>
            <a:off x="2305493" y="2095500"/>
            <a:ext cx="7581014" cy="1058107"/>
          </a:xfrm>
        </p:spPr>
        <p:txBody>
          <a:bodyPr lIns="90000" tIns="46800" rIns="90000" bIns="46800" anchor="b" anchorCtr="0">
            <a:normAutofit/>
          </a:bodyPr>
          <a:lstStyle>
            <a:lvl1pPr algn="ctr">
              <a:defRPr sz="5400" spc="600" baseline="0">
                <a:solidFill>
                  <a:schemeClr val="bg1"/>
                </a:solidFill>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3" name="副标题 2"/>
          <p:cNvSpPr>
            <a:spLocks noGrp="1"/>
          </p:cNvSpPr>
          <p:nvPr>
            <p:ph type="subTitle" idx="1" hasCustomPrompt="1"/>
            <p:custDataLst>
              <p:tags r:id="rId4"/>
            </p:custDataLst>
          </p:nvPr>
        </p:nvSpPr>
        <p:spPr>
          <a:xfrm>
            <a:off x="4895850" y="3335539"/>
            <a:ext cx="2400300" cy="452056"/>
          </a:xfrm>
        </p:spPr>
        <p:txBody>
          <a:bodyPr lIns="90000" tIns="46800" rIns="90000" bIns="46800">
            <a:normAutofit/>
          </a:bodyPr>
          <a:lstStyle>
            <a:lvl1pPr marL="0" indent="0" algn="ctr" eaLnBrk="1" fontAlgn="auto" latinLnBrk="0" hangingPunct="1">
              <a:lnSpc>
                <a:spcPct val="100000"/>
              </a:lnSpc>
              <a:buNone/>
              <a:defRPr sz="2000" u="none" strike="noStrike" kern="1200" cap="none" spc="200" normalizeH="0" baseline="0">
                <a:solidFill>
                  <a:schemeClr val="bg1"/>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编辑副标题</a:t>
            </a:r>
          </a:p>
        </p:txBody>
      </p:sp>
      <p:sp>
        <p:nvSpPr>
          <p:cNvPr id="16" name="日期占位符 15"/>
          <p:cNvSpPr>
            <a:spLocks noGrp="1"/>
          </p:cNvSpPr>
          <p:nvPr>
            <p:ph type="dt" sz="half" idx="10"/>
            <p:custDataLst>
              <p:tags r:id="rId5"/>
            </p:custDataLst>
          </p:nvPr>
        </p:nvSpPr>
        <p:spPr/>
        <p:txBody>
          <a:bodyPr/>
          <a:lstStyle/>
          <a:p>
            <a:fld id="{760FBDFE-C587-4B4C-A407-44438C67B59E}" type="datetimeFigureOut">
              <a:rPr lang="zh-CN" altLang="en-US" smtClean="0"/>
              <a:t>2021/6/10</a:t>
            </a:fld>
            <a:endParaRPr lang="zh-CN" altLang="en-US"/>
          </a:p>
        </p:txBody>
      </p:sp>
      <p:sp>
        <p:nvSpPr>
          <p:cNvPr id="17" name="页脚占位符 16"/>
          <p:cNvSpPr>
            <a:spLocks noGrp="1"/>
          </p:cNvSpPr>
          <p:nvPr>
            <p:ph type="ftr" sz="quarter" idx="11"/>
            <p:custDataLst>
              <p:tags r:id="rId6"/>
            </p:custDataLst>
          </p:nvPr>
        </p:nvSpPr>
        <p:spPr/>
        <p:txBody>
          <a:bodyPr/>
          <a:lstStyle/>
          <a:p>
            <a:endParaRPr lang="zh-CN" altLang="en-US" dirty="0"/>
          </a:p>
        </p:txBody>
      </p:sp>
      <p:sp>
        <p:nvSpPr>
          <p:cNvPr id="18" name="灯片编号占位符 17"/>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
        <p:nvSpPr>
          <p:cNvPr id="5" name="文本占位符 4"/>
          <p:cNvSpPr>
            <a:spLocks noGrp="1"/>
          </p:cNvSpPr>
          <p:nvPr>
            <p:ph type="body" sz="quarter" idx="13" hasCustomPrompt="1"/>
            <p:custDataLst>
              <p:tags r:id="rId8"/>
            </p:custDataLst>
          </p:nvPr>
        </p:nvSpPr>
        <p:spPr>
          <a:xfrm>
            <a:off x="2305050" y="3941764"/>
            <a:ext cx="7581900" cy="452056"/>
          </a:xfrm>
        </p:spPr>
        <p:txBody>
          <a:bodyPr lIns="90000" tIns="46800" rIns="90000" bIns="46800"/>
          <a:lstStyle>
            <a:lvl1pPr marL="0" indent="0" algn="ctr">
              <a:buNone/>
              <a:defRPr baseline="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单击此处编辑文本</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1"/>
            </p:custDataLst>
          </p:nvPr>
        </p:nvGrpSpPr>
        <p:grpSpPr>
          <a:xfrm>
            <a:off x="-101600" y="-69215"/>
            <a:ext cx="12193553" cy="6818930"/>
            <a:chOff x="-101600" y="-69215"/>
            <a:chExt cx="12193553" cy="6818930"/>
          </a:xfrm>
        </p:grpSpPr>
        <p:pic>
          <p:nvPicPr>
            <p:cNvPr id="8" name="图片 7"/>
            <p:cNvPicPr>
              <a:picLocks noChangeAspect="1"/>
            </p:cNvPicPr>
            <p:nvPr userDrawn="1">
              <p:custDataLst>
                <p:tags r:id="rId6"/>
              </p:custDataLst>
            </p:nvPr>
          </p:nvPicPr>
          <p:blipFill>
            <a:blip r:embed="rId9" cstate="print">
              <a:extLst>
                <a:ext uri="{28A0092B-C50C-407E-A947-70E740481C1C}">
                  <a14:useLocalDpi xmlns:a14="http://schemas.microsoft.com/office/drawing/2010/main" val="0"/>
                </a:ext>
              </a:extLst>
            </a:blip>
            <a:stretch>
              <a:fillRect/>
            </a:stretch>
          </p:blipFill>
          <p:spPr>
            <a:xfrm>
              <a:off x="10258073" y="5544202"/>
              <a:ext cx="1833880" cy="1205513"/>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userDrawn="1">
              <p:custDataLst>
                <p:tags r:id="rId7"/>
              </p:custDataLst>
            </p:nvPr>
          </p:nvPicPr>
          <p:blipFill>
            <a:blip r:embed="rId10" cstate="print">
              <a:extLst>
                <a:ext uri="{28A0092B-C50C-407E-A947-70E740481C1C}">
                  <a14:useLocalDpi xmlns:a14="http://schemas.microsoft.com/office/drawing/2010/main" val="0"/>
                </a:ext>
              </a:extLst>
            </a:blip>
            <a:stretch>
              <a:fillRect/>
            </a:stretch>
          </p:blipFill>
          <p:spPr>
            <a:xfrm>
              <a:off x="-101600" y="-69215"/>
              <a:ext cx="1033616" cy="1582909"/>
            </a:xfrm>
            <a:prstGeom prst="rect">
              <a:avLst/>
            </a:prstGeom>
          </p:spPr>
        </p:pic>
      </p:gr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2021/6/10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defRPr>
            </a:lvl1pPr>
            <a:lvl2pPr>
              <a:defRPr baseline="0">
                <a:solidFill>
                  <a:schemeClr val="tx1">
                    <a:lumMod val="85000"/>
                    <a:lumOff val="15000"/>
                  </a:schemeClr>
                </a:solidFill>
                <a:latin typeface="Arial" panose="020B0604020202020204" pitchFamily="34" charset="0"/>
              </a:defRPr>
            </a:lvl2pPr>
            <a:lvl3pPr>
              <a:defRPr baseline="0">
                <a:solidFill>
                  <a:schemeClr val="tx1">
                    <a:lumMod val="85000"/>
                    <a:lumOff val="15000"/>
                  </a:schemeClr>
                </a:solidFill>
                <a:latin typeface="Arial" panose="020B0604020202020204" pitchFamily="34" charset="0"/>
              </a:defRPr>
            </a:lvl3pPr>
            <a:lvl4pPr>
              <a:defRPr baseline="0">
                <a:solidFill>
                  <a:schemeClr val="tx1">
                    <a:lumMod val="85000"/>
                    <a:lumOff val="15000"/>
                  </a:schemeClr>
                </a:solidFill>
                <a:latin typeface="Arial" panose="020B0604020202020204" pitchFamily="34" charset="0"/>
              </a:defRPr>
            </a:lvl4pPr>
            <a:lvl5pPr>
              <a:defRPr baseline="0">
                <a:solidFill>
                  <a:schemeClr val="tx1">
                    <a:lumMod val="85000"/>
                    <a:lumOff val="1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noChangeArrowheads="1"/>
          </p:cNvPicPr>
          <p:nvPr userDrawn="1">
            <p:custDataLst>
              <p:tags r:id="rId1"/>
            </p:custDataLst>
          </p:nvPr>
        </p:nvPicPr>
        <p:blipFill rotWithShape="1">
          <a:blip r:embed="rId9" cstate="print">
            <a:extLst>
              <a:ext uri="{28A0092B-C50C-407E-A947-70E740481C1C}">
                <a14:useLocalDpi xmlns:a14="http://schemas.microsoft.com/office/drawing/2010/main" val="0"/>
              </a:ext>
            </a:extLst>
          </a:blip>
          <a:srcRect/>
          <a:stretch>
            <a:fillRect/>
          </a:stretch>
        </p:blipFill>
        <p:spPr>
          <a:xfrm rot="5400000">
            <a:off x="2664244" y="-2669757"/>
            <a:ext cx="6863513" cy="12192001"/>
          </a:xfrm>
          <a:prstGeom prst="rect">
            <a:avLst/>
          </a:prstGeom>
          <a:noFill/>
          <a:ln>
            <a:noFill/>
          </a:ln>
        </p:spPr>
      </p:pic>
      <p:sp>
        <p:nvSpPr>
          <p:cNvPr id="7" name="矩形 6"/>
          <p:cNvSpPr/>
          <p:nvPr userDrawn="1">
            <p:custDataLst>
              <p:tags r:id="rId2"/>
            </p:custDataLst>
          </p:nvPr>
        </p:nvSpPr>
        <p:spPr>
          <a:xfrm rot="5400000">
            <a:off x="3575786" y="-1409081"/>
            <a:ext cx="5040428" cy="9675727"/>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hasCustomPrompt="1"/>
            <p:custDataLst>
              <p:tags r:id="rId3"/>
            </p:custDataLst>
          </p:nvPr>
        </p:nvSpPr>
        <p:spPr>
          <a:xfrm>
            <a:off x="3308350" y="2234045"/>
            <a:ext cx="5575301" cy="1228003"/>
          </a:xfrm>
        </p:spPr>
        <p:txBody>
          <a:bodyPr vert="horz" lIns="90170" tIns="46990" rIns="90170" bIns="46990" rtlCol="0" anchor="b" anchorCtr="0">
            <a:norm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2021/6/10</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
        <p:nvSpPr>
          <p:cNvPr id="12" name="文本占位符 11"/>
          <p:cNvSpPr>
            <a:spLocks noGrp="1"/>
          </p:cNvSpPr>
          <p:nvPr>
            <p:ph type="body" sz="quarter" idx="13" hasCustomPrompt="1"/>
            <p:custDataLst>
              <p:tags r:id="rId7"/>
            </p:custDataLst>
          </p:nvPr>
        </p:nvSpPr>
        <p:spPr>
          <a:xfrm>
            <a:off x="3308350" y="3568699"/>
            <a:ext cx="5575301" cy="940955"/>
          </a:xfrm>
        </p:spPr>
        <p:txBody>
          <a:bodyPr/>
          <a:lstStyle>
            <a:lvl1pPr marL="0" indent="0" algn="ctr">
              <a:buNone/>
              <a:defRPr sz="2000" baseline="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单击此处编辑文本</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15" name="图片 14"/>
          <p:cNvPicPr>
            <a:picLocks noChangeAspect="1"/>
          </p:cNvPicPr>
          <p:nvPr userDrawn="1">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11204717" y="5257800"/>
            <a:ext cx="729888" cy="1610156"/>
          </a:xfrm>
          <a:prstGeom prst="rect">
            <a:avLst/>
          </a:prstGeom>
        </p:spPr>
      </p:pic>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2021/6/10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287973" y="247015"/>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10" name="组合 9"/>
          <p:cNvGrpSpPr/>
          <p:nvPr userDrawn="1">
            <p:custDataLst>
              <p:tags r:id="rId2"/>
            </p:custDataLst>
          </p:nvPr>
        </p:nvGrpSpPr>
        <p:grpSpPr>
          <a:xfrm>
            <a:off x="-101600" y="-69215"/>
            <a:ext cx="12193553" cy="6818930"/>
            <a:chOff x="-101600" y="-69215"/>
            <a:chExt cx="12193553" cy="6818930"/>
          </a:xfrm>
        </p:grpSpPr>
        <p:pic>
          <p:nvPicPr>
            <p:cNvPr id="8" name="图片 7"/>
            <p:cNvPicPr>
              <a:picLocks noChangeAspect="1"/>
            </p:cNvPicPr>
            <p:nvPr userDrawn="1">
              <p:custDataLst>
                <p:tags r:id="rId8"/>
              </p:custDataLst>
            </p:nvPr>
          </p:nvPicPr>
          <p:blipFill>
            <a:blip r:embed="rId11" cstate="print">
              <a:extLst>
                <a:ext uri="{28A0092B-C50C-407E-A947-70E740481C1C}">
                  <a14:useLocalDpi xmlns:a14="http://schemas.microsoft.com/office/drawing/2010/main" val="0"/>
                </a:ext>
              </a:extLst>
            </a:blip>
            <a:stretch>
              <a:fillRect/>
            </a:stretch>
          </p:blipFill>
          <p:spPr>
            <a:xfrm>
              <a:off x="10258073" y="5544202"/>
              <a:ext cx="1833880" cy="1205513"/>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userDrawn="1">
              <p:custDataLst>
                <p:tags r:id="rId9"/>
              </p:custDataLst>
            </p:nvPr>
          </p:nvPicPr>
          <p:blipFill>
            <a:blip r:embed="rId12" cstate="print">
              <a:extLst>
                <a:ext uri="{28A0092B-C50C-407E-A947-70E740481C1C}">
                  <a14:useLocalDpi xmlns:a14="http://schemas.microsoft.com/office/drawing/2010/main" val="0"/>
                </a:ext>
              </a:extLst>
            </a:blip>
            <a:stretch>
              <a:fillRect/>
            </a:stretch>
          </p:blipFill>
          <p:spPr>
            <a:xfrm>
              <a:off x="-101600" y="-69215"/>
              <a:ext cx="1033616" cy="1582909"/>
            </a:xfrm>
            <a:prstGeom prst="rect">
              <a:avLst/>
            </a:prstGeom>
          </p:spPr>
        </p:pic>
      </p:gr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Microsoft YaHei"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2021/6/10</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1905" y="-4445"/>
            <a:ext cx="489902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8" name="图片 17"/>
          <p:cNvPicPr>
            <a:picLocks noChangeAspect="1"/>
          </p:cNvPicPr>
          <p:nvPr userDrawn="1">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0" y="5327124"/>
            <a:ext cx="2037720" cy="1339509"/>
          </a:xfrm>
          <a:prstGeom prst="rect">
            <a:avLst/>
          </a:prstGeom>
          <a:effectLst>
            <a:outerShdw blurRad="50800" dist="38100" dir="2700000" algn="tl" rotWithShape="0">
              <a:prstClr val="black">
                <a:alpha val="40000"/>
              </a:prstClr>
            </a:outerShdw>
          </a:effectLst>
        </p:spPr>
      </p:pic>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aseline="0">
                <a:solidFill>
                  <a:schemeClr val="bg1"/>
                </a:solidFill>
                <a:latin typeface="Arial" panose="020B0604020202020204" pitchFamily="34" charset="0"/>
                <a:ea typeface="Microsoft YaHei" panose="020B0503020204020204" pitchFamily="3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2021/6/10</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bg1"/>
                </a:solidFill>
                <a:latin typeface="Arial" panose="020B0604020202020204" pitchFamily="34" charset="0"/>
                <a:ea typeface="Microsoft YaHei" panose="020B0503020204020204" pitchFamily="34" charset="-122"/>
              </a:defRPr>
            </a:lvl1pPr>
            <a:lvl2pPr>
              <a:defRPr baseline="0">
                <a:solidFill>
                  <a:schemeClr val="bg1"/>
                </a:solidFill>
                <a:latin typeface="Arial" panose="020B0604020202020204" pitchFamily="34" charset="0"/>
                <a:ea typeface="Microsoft YaHei" panose="020B0503020204020204" pitchFamily="34" charset="-122"/>
              </a:defRPr>
            </a:lvl2pPr>
            <a:lvl3pPr>
              <a:defRPr baseline="0">
                <a:solidFill>
                  <a:schemeClr val="bg1"/>
                </a:solidFill>
                <a:latin typeface="Arial" panose="020B0604020202020204" pitchFamily="34" charset="0"/>
                <a:ea typeface="Microsoft YaHei" panose="020B0503020204020204" pitchFamily="34" charset="-122"/>
              </a:defRPr>
            </a:lvl3pPr>
            <a:lvl4pPr>
              <a:defRPr baseline="0">
                <a:solidFill>
                  <a:schemeClr val="bg1"/>
                </a:solidFill>
                <a:latin typeface="Arial" panose="020B0604020202020204" pitchFamily="34" charset="0"/>
                <a:ea typeface="Microsoft YaHei" panose="020B0503020204020204" pitchFamily="34" charset="-122"/>
              </a:defRPr>
            </a:lvl4pPr>
            <a:lvl5pPr>
              <a:defRPr baseline="0">
                <a:solidFill>
                  <a:schemeClr val="bg1"/>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6" name="图片 5"/>
          <p:cNvPicPr>
            <a:picLocks noChangeAspect="1"/>
          </p:cNvPicPr>
          <p:nvPr userDrawn="1">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0757013" y="-111033"/>
            <a:ext cx="1434987" cy="2197580"/>
          </a:xfrm>
          <a:prstGeom prst="rect">
            <a:avLst/>
          </a:prstGeom>
        </p:spPr>
      </p:pic>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bg1"/>
                </a:solidFill>
                <a:latin typeface="Arial" panose="020B0604020202020204" pitchFamily="34" charset="0"/>
                <a:ea typeface="Microsoft YaHei"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2021/6/10</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bg1"/>
                </a:solidFill>
                <a:latin typeface="Arial" panose="020B0604020202020204" pitchFamily="34" charset="0"/>
                <a:ea typeface="Microsoft YaHei"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0" name="图片 9"/>
          <p:cNvPicPr>
            <a:picLocks noChangeAspect="1"/>
          </p:cNvPicPr>
          <p:nvPr userDrawn="1">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0541473" y="5682809"/>
            <a:ext cx="1538253" cy="1011181"/>
          </a:xfrm>
          <a:prstGeom prst="rect">
            <a:avLst/>
          </a:prstGeom>
          <a:effectLst>
            <a:outerShdw blurRad="50800" dist="38100" dir="2700000" algn="tl" rotWithShape="0">
              <a:prstClr val="black">
                <a:alpha val="40000"/>
              </a:prstClr>
            </a:outerShdw>
          </a:effectLst>
        </p:spPr>
      </p:pic>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aseline="0">
                <a:solidFill>
                  <a:schemeClr val="tx1">
                    <a:lumMod val="85000"/>
                    <a:lumOff val="15000"/>
                  </a:schemeClr>
                </a:solidFill>
                <a:latin typeface="Arial" panose="020B0604020202020204" pitchFamily="34" charset="0"/>
                <a:ea typeface="Microsoft YaHei"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2021/6/10</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marL="0" indent="0">
              <a:buNone/>
              <a:defRPr baseline="0">
                <a:solidFill>
                  <a:schemeClr val="bg1"/>
                </a:solidFill>
                <a:latin typeface="Arial" panose="020B0604020202020204" pitchFamily="34" charset="0"/>
                <a:ea typeface="Microsoft YaHei"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1651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a:picLocks noChangeAspect="1"/>
          </p:cNvPicPr>
          <p:nvPr userDrawn="1">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541473" y="5682809"/>
            <a:ext cx="1538253" cy="1011181"/>
          </a:xfrm>
          <a:prstGeom prst="rect">
            <a:avLst/>
          </a:prstGeom>
          <a:effectLst>
            <a:outerShdw blurRad="50800" dist="38100" dir="2700000" algn="tl" rotWithShape="0">
              <a:prstClr val="black">
                <a:alpha val="40000"/>
              </a:prstClr>
            </a:outerShdw>
          </a:effectLst>
        </p:spPr>
      </p:pic>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bg1"/>
                </a:solidFill>
                <a:latin typeface="Arial" panose="020B0604020202020204" pitchFamily="34" charset="0"/>
                <a:ea typeface="Microsoft YaHei"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2021/6/10</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Microsoft YaHei"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6" name="组合 5"/>
          <p:cNvGrpSpPr/>
          <p:nvPr userDrawn="1">
            <p:custDataLst>
              <p:tags r:id="rId2"/>
            </p:custDataLst>
          </p:nvPr>
        </p:nvGrpSpPr>
        <p:grpSpPr>
          <a:xfrm>
            <a:off x="110180" y="2338217"/>
            <a:ext cx="11969666" cy="2181565"/>
            <a:chOff x="110180" y="2338217"/>
            <a:chExt cx="11969666" cy="2181565"/>
          </a:xfrm>
        </p:grpSpPr>
        <p:pic>
          <p:nvPicPr>
            <p:cNvPr id="20" name="图片 19"/>
            <p:cNvPicPr>
              <a:picLocks noChangeAspect="1"/>
            </p:cNvPicPr>
            <p:nvPr userDrawn="1">
              <p:custDataLst>
                <p:tags r:id="rId8"/>
              </p:custDataLst>
            </p:nvPr>
          </p:nvPicPr>
          <p:blipFill>
            <a:blip r:embed="rId11" cstate="print">
              <a:extLst>
                <a:ext uri="{28A0092B-C50C-407E-A947-70E740481C1C}">
                  <a14:useLocalDpi xmlns:a14="http://schemas.microsoft.com/office/drawing/2010/main" val="0"/>
                </a:ext>
              </a:extLst>
            </a:blip>
            <a:stretch>
              <a:fillRect/>
            </a:stretch>
          </p:blipFill>
          <p:spPr>
            <a:xfrm>
              <a:off x="10778179" y="2338217"/>
              <a:ext cx="1301667" cy="2181565"/>
            </a:xfrm>
            <a:prstGeom prst="rect">
              <a:avLst/>
            </a:prstGeom>
          </p:spPr>
        </p:pic>
        <p:pic>
          <p:nvPicPr>
            <p:cNvPr id="9" name="图片 8"/>
            <p:cNvPicPr>
              <a:picLocks noChangeAspect="1"/>
            </p:cNvPicPr>
            <p:nvPr userDrawn="1">
              <p:custDataLst>
                <p:tags r:id="rId9"/>
              </p:custDataLst>
            </p:nvPr>
          </p:nvPicPr>
          <p:blipFill>
            <a:blip r:embed="rId11" cstate="print">
              <a:extLst>
                <a:ext uri="{28A0092B-C50C-407E-A947-70E740481C1C}">
                  <a14:useLocalDpi xmlns:a14="http://schemas.microsoft.com/office/drawing/2010/main" val="0"/>
                </a:ext>
              </a:extLst>
            </a:blip>
            <a:stretch>
              <a:fillRect/>
            </a:stretch>
          </p:blipFill>
          <p:spPr>
            <a:xfrm>
              <a:off x="110180" y="2338217"/>
              <a:ext cx="1301667" cy="2181565"/>
            </a:xfrm>
            <a:prstGeom prst="rect">
              <a:avLst/>
            </a:prstGeom>
          </p:spPr>
        </p:pic>
      </p:gr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lumMod val="85000"/>
                    <a:lumOff val="15000"/>
                  </a:schemeClr>
                </a:solidFill>
                <a:latin typeface="Arial" panose="020B0604020202020204" pitchFamily="34" charset="0"/>
                <a:ea typeface="Microsoft YaHei" panose="020B0503020204020204" pitchFamily="3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2021/6/10</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Microsoft YaHei"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0541473" y="5682809"/>
            <a:ext cx="1538253" cy="1011181"/>
          </a:xfrm>
          <a:prstGeom prst="rect">
            <a:avLst/>
          </a:prstGeom>
          <a:effectLst>
            <a:outerShdw blurRad="50800" dist="38100" dir="2700000" algn="tl" rotWithShape="0">
              <a:prstClr val="black">
                <a:alpha val="40000"/>
              </a:prstClr>
            </a:outerShdw>
          </a:effectLst>
        </p:spPr>
      </p:pic>
      <p:sp>
        <p:nvSpPr>
          <p:cNvPr id="2" name="标题 1"/>
          <p:cNvSpPr>
            <a:spLocks noGrp="1"/>
          </p:cNvSpPr>
          <p:nvPr>
            <p:ph type="title"/>
            <p:custDataLst>
              <p:tags r:id="rId2"/>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2021/6/10</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noChangeArrowheads="1"/>
          </p:cNvPicPr>
          <p:nvPr userDrawn="1">
            <p:custDataLst>
              <p:tags r:id="rId1"/>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5400000">
            <a:off x="2667000" y="-2667000"/>
            <a:ext cx="6858000" cy="12192000"/>
          </a:xfrm>
          <a:prstGeom prst="rect">
            <a:avLst/>
          </a:prstGeom>
          <a:noFill/>
          <a:ln>
            <a:noFill/>
          </a:ln>
        </p:spPr>
      </p:pic>
      <p:sp>
        <p:nvSpPr>
          <p:cNvPr id="2" name="标题 1"/>
          <p:cNvSpPr>
            <a:spLocks noGrp="1"/>
          </p:cNvSpPr>
          <p:nvPr>
            <p:ph type="title" hasCustomPrompt="1"/>
            <p:custDataLst>
              <p:tags r:id="rId2"/>
            </p:custDataLst>
          </p:nvPr>
        </p:nvSpPr>
        <p:spPr>
          <a:xfrm>
            <a:off x="7596417" y="1816100"/>
            <a:ext cx="872787" cy="4154560"/>
          </a:xfrm>
        </p:spPr>
        <p:txBody>
          <a:bodyPr vert="eaVert" lIns="90170" tIns="46990" rIns="90170" bIns="46990" anchor="b" anchorCtr="0">
            <a:normAutofit/>
          </a:bodyPr>
          <a:lstStyle>
            <a:lvl1pPr algn="ctr">
              <a:defRPr sz="3600" u="none" strike="noStrike" kern="1200" cap="none" spc="300" normalizeH="0" baseline="0">
                <a:solidFill>
                  <a:schemeClr val="bg1"/>
                </a:solidFill>
                <a:uFillTx/>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3" name="文本占位符 2"/>
          <p:cNvSpPr>
            <a:spLocks noGrp="1"/>
          </p:cNvSpPr>
          <p:nvPr>
            <p:ph type="body" idx="1"/>
            <p:custDataLst>
              <p:tags r:id="rId3"/>
            </p:custDataLst>
          </p:nvPr>
        </p:nvSpPr>
        <p:spPr>
          <a:xfrm>
            <a:off x="6857176" y="1816100"/>
            <a:ext cx="690245" cy="4154560"/>
          </a:xfrm>
        </p:spPr>
        <p:txBody>
          <a:bodyPr vert="eaVert" lIns="90170" tIns="46990" rIns="90170" bIns="46990">
            <a:normAutofit/>
          </a:bodyPr>
          <a:lstStyle>
            <a:lvl1pPr marL="0" indent="0" algn="ctr" eaLnBrk="1" fontAlgn="auto" latinLnBrk="0" hangingPunct="1">
              <a:buNone/>
              <a:defRPr kumimoji="0" lang="zh-CN" altLang="en-US" sz="1600" b="0" i="0" u="none" strike="noStrike" kern="1200" cap="all" spc="150" normalizeH="0" baseline="0" noProof="1">
                <a:solidFill>
                  <a:schemeClr val="bg1"/>
                </a:solidFill>
                <a:uFillTx/>
                <a:latin typeface="Arial" panose="020B0604020202020204" pitchFamily="34" charset="0"/>
                <a:ea typeface="Microsoft YaHei"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2021/6/10</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01600" y="-69215"/>
            <a:ext cx="12193553" cy="6818930"/>
            <a:chOff x="-101600" y="-69215"/>
            <a:chExt cx="12193553" cy="6818930"/>
          </a:xfrm>
        </p:grpSpPr>
        <p:pic>
          <p:nvPicPr>
            <p:cNvPr id="9" name="图片 8"/>
            <p:cNvPicPr>
              <a:picLocks noChangeAspect="1"/>
            </p:cNvPicPr>
            <p:nvPr userDrawn="1">
              <p:custDataLst>
                <p:tags r:id="rId8"/>
              </p:custDataLst>
            </p:nvPr>
          </p:nvPicPr>
          <p:blipFill>
            <a:blip r:embed="rId11" cstate="print">
              <a:extLst>
                <a:ext uri="{28A0092B-C50C-407E-A947-70E740481C1C}">
                  <a14:useLocalDpi xmlns:a14="http://schemas.microsoft.com/office/drawing/2010/main" val="0"/>
                </a:ext>
              </a:extLst>
            </a:blip>
            <a:stretch>
              <a:fillRect/>
            </a:stretch>
          </p:blipFill>
          <p:spPr>
            <a:xfrm>
              <a:off x="10258073" y="5544202"/>
              <a:ext cx="1833880" cy="1205513"/>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userDrawn="1">
              <p:custDataLst>
                <p:tags r:id="rId9"/>
              </p:custDataLst>
            </p:nvPr>
          </p:nvPicPr>
          <p:blipFill>
            <a:blip r:embed="rId12" cstate="print">
              <a:extLst>
                <a:ext uri="{28A0092B-C50C-407E-A947-70E740481C1C}">
                  <a14:useLocalDpi xmlns:a14="http://schemas.microsoft.com/office/drawing/2010/main" val="0"/>
                </a:ext>
              </a:extLst>
            </a:blip>
            <a:stretch>
              <a:fillRect/>
            </a:stretch>
          </p:blipFill>
          <p:spPr>
            <a:xfrm>
              <a:off x="-101600" y="-69215"/>
              <a:ext cx="1033616" cy="1582909"/>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lIns="90170" tIns="46990" rIns="90170" bIns="46990">
            <a:normAutofit/>
          </a:bodyPr>
          <a:lstStyle>
            <a:lvl1pPr>
              <a:defRPr sz="1600" baseline="0">
                <a:solidFill>
                  <a:schemeClr val="tx1">
                    <a:lumMod val="85000"/>
                    <a:lumOff val="15000"/>
                  </a:schemeClr>
                </a:solidFill>
                <a:latin typeface="Arial" panose="020B0604020202020204" pitchFamily="34" charset="0"/>
                <a:ea typeface="Microsoft YaHei" panose="020B0503020204020204" pitchFamily="34" charset="-122"/>
              </a:defRPr>
            </a:lvl1pPr>
            <a:lvl2pPr>
              <a:defRPr sz="1600" baseline="0">
                <a:solidFill>
                  <a:schemeClr val="tx1">
                    <a:lumMod val="85000"/>
                    <a:lumOff val="15000"/>
                  </a:schemeClr>
                </a:solidFill>
                <a:latin typeface="Arial" panose="020B0604020202020204" pitchFamily="34" charset="0"/>
                <a:ea typeface="Microsoft YaHei" panose="020B0503020204020204" pitchFamily="34" charset="-122"/>
              </a:defRPr>
            </a:lvl2pPr>
            <a:lvl3pPr>
              <a:defRPr sz="1600" baseline="0">
                <a:solidFill>
                  <a:schemeClr val="tx1">
                    <a:lumMod val="85000"/>
                    <a:lumOff val="15000"/>
                  </a:schemeClr>
                </a:solidFill>
                <a:latin typeface="Arial" panose="020B0604020202020204" pitchFamily="34" charset="0"/>
                <a:ea typeface="Microsoft YaHei" panose="020B0503020204020204" pitchFamily="34" charset="-122"/>
              </a:defRPr>
            </a:lvl3pPr>
            <a:lvl4pPr>
              <a:defRPr sz="1600" baseline="0">
                <a:solidFill>
                  <a:schemeClr val="tx1">
                    <a:lumMod val="85000"/>
                    <a:lumOff val="15000"/>
                  </a:schemeClr>
                </a:solidFill>
                <a:latin typeface="Arial" panose="020B0604020202020204" pitchFamily="34" charset="0"/>
                <a:ea typeface="Microsoft YaHei" panose="020B0503020204020204" pitchFamily="34" charset="-122"/>
              </a:defRPr>
            </a:lvl4pPr>
            <a:lvl5pPr>
              <a:defRPr sz="1600"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t>2021/6/10</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101600" y="-69215"/>
            <a:ext cx="12193553" cy="6818930"/>
            <a:chOff x="-101600" y="-69215"/>
            <a:chExt cx="12193553" cy="6818930"/>
          </a:xfrm>
        </p:grpSpPr>
        <p:pic>
          <p:nvPicPr>
            <p:cNvPr id="11" name="图片 10"/>
            <p:cNvPicPr>
              <a:picLocks noChangeAspect="1"/>
            </p:cNvPicPr>
            <p:nvPr userDrawn="1">
              <p:custDataLst>
                <p:tags r:id="rId10"/>
              </p:custDataLst>
            </p:nvPr>
          </p:nvPicPr>
          <p:blipFill>
            <a:blip r:embed="rId13" cstate="print">
              <a:extLst>
                <a:ext uri="{28A0092B-C50C-407E-A947-70E740481C1C}">
                  <a14:useLocalDpi xmlns:a14="http://schemas.microsoft.com/office/drawing/2010/main" val="0"/>
                </a:ext>
              </a:extLst>
            </a:blip>
            <a:stretch>
              <a:fillRect/>
            </a:stretch>
          </p:blipFill>
          <p:spPr>
            <a:xfrm>
              <a:off x="10258073" y="5544202"/>
              <a:ext cx="1833880" cy="1205513"/>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userDrawn="1">
              <p:custDataLst>
                <p:tags r:id="rId11"/>
              </p:custDataLst>
            </p:nvPr>
          </p:nvPicPr>
          <p:blipFill>
            <a:blip r:embed="rId14" cstate="print">
              <a:extLst>
                <a:ext uri="{28A0092B-C50C-407E-A947-70E740481C1C}">
                  <a14:useLocalDpi xmlns:a14="http://schemas.microsoft.com/office/drawing/2010/main" val="0"/>
                </a:ext>
              </a:extLst>
            </a:blip>
            <a:stretch>
              <a:fillRect/>
            </a:stretch>
          </p:blipFill>
          <p:spPr>
            <a:xfrm>
              <a:off x="-101600" y="-69215"/>
              <a:ext cx="1033616" cy="1582909"/>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90170" tIns="46990" rIns="90170" bIns="4699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Microsoft YaHe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t>2021/6/10</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noChangeArrowheads="1"/>
          </p:cNvPicPr>
          <p:nvPr userDrawn="1">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400000">
            <a:off x="2664244" y="-2669757"/>
            <a:ext cx="6863513" cy="12192001"/>
          </a:xfrm>
          <a:prstGeom prst="rect">
            <a:avLst/>
          </a:prstGeom>
          <a:noFill/>
          <a:ln>
            <a:noFill/>
          </a:ln>
        </p:spPr>
      </p:pic>
      <p:sp>
        <p:nvSpPr>
          <p:cNvPr id="2" name="标题 1"/>
          <p:cNvSpPr>
            <a:spLocks noGrp="1"/>
          </p:cNvSpPr>
          <p:nvPr>
            <p:ph type="title"/>
            <p:custDataLst>
              <p:tags r:id="rId2"/>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2021/6/10</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2021/6/10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01600" y="-69215"/>
            <a:ext cx="12193553" cy="6818930"/>
            <a:chOff x="-101600" y="-69215"/>
            <a:chExt cx="12193553" cy="6818930"/>
          </a:xfrm>
        </p:grpSpPr>
        <p:pic>
          <p:nvPicPr>
            <p:cNvPr id="9" name="图片 8"/>
            <p:cNvPicPr>
              <a:picLocks noChangeAspect="1"/>
            </p:cNvPicPr>
            <p:nvPr userDrawn="1">
              <p:custDataLst>
                <p:tags r:id="rId8"/>
              </p:custDataLst>
            </p:nvPr>
          </p:nvPicPr>
          <p:blipFill>
            <a:blip r:embed="rId11" cstate="print">
              <a:extLst>
                <a:ext uri="{28A0092B-C50C-407E-A947-70E740481C1C}">
                  <a14:useLocalDpi xmlns:a14="http://schemas.microsoft.com/office/drawing/2010/main" val="0"/>
                </a:ext>
              </a:extLst>
            </a:blip>
            <a:stretch>
              <a:fillRect/>
            </a:stretch>
          </p:blipFill>
          <p:spPr>
            <a:xfrm>
              <a:off x="10258073" y="5544202"/>
              <a:ext cx="1833880" cy="1205513"/>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userDrawn="1">
              <p:custDataLst>
                <p:tags r:id="rId9"/>
              </p:custDataLst>
            </p:nvPr>
          </p:nvPicPr>
          <p:blipFill>
            <a:blip r:embed="rId12" cstate="print">
              <a:extLst>
                <a:ext uri="{28A0092B-C50C-407E-A947-70E740481C1C}">
                  <a14:useLocalDpi xmlns:a14="http://schemas.microsoft.com/office/drawing/2010/main" val="0"/>
                </a:ext>
              </a:extLst>
            </a:blip>
            <a:stretch>
              <a:fillRect/>
            </a:stretch>
          </p:blipFill>
          <p:spPr>
            <a:xfrm>
              <a:off x="-101600" y="-69215"/>
              <a:ext cx="1033616" cy="1582909"/>
            </a:xfrm>
            <a:prstGeom prst="rect">
              <a:avLst/>
            </a:prstGeom>
          </p:spPr>
        </p:pic>
      </p:grpSp>
      <p:sp>
        <p:nvSpPr>
          <p:cNvPr id="2" name="标题 1"/>
          <p:cNvSpPr>
            <a:spLocks noGrp="1"/>
          </p:cNvSpPr>
          <p:nvPr>
            <p:ph type="title"/>
            <p:custDataLst>
              <p:tags r:id="rId2"/>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t>2021/6/10</a:t>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1"/>
            </p:custDataLst>
          </p:nvPr>
        </p:nvGrpSpPr>
        <p:grpSpPr>
          <a:xfrm>
            <a:off x="-101600" y="-69215"/>
            <a:ext cx="12193553" cy="6818930"/>
            <a:chOff x="-101600" y="-69215"/>
            <a:chExt cx="12193553" cy="6818930"/>
          </a:xfrm>
        </p:grpSpPr>
        <p:pic>
          <p:nvPicPr>
            <p:cNvPr id="8" name="图片 7"/>
            <p:cNvPicPr>
              <a:picLocks noChangeAspect="1"/>
            </p:cNvPicPr>
            <p:nvPr userDrawn="1">
              <p:custDataLst>
                <p:tags r:id="rId7"/>
              </p:custDataLst>
            </p:nvPr>
          </p:nvPicPr>
          <p:blipFill>
            <a:blip r:embed="rId10" cstate="print">
              <a:extLst>
                <a:ext uri="{28A0092B-C50C-407E-A947-70E740481C1C}">
                  <a14:useLocalDpi xmlns:a14="http://schemas.microsoft.com/office/drawing/2010/main" val="0"/>
                </a:ext>
              </a:extLst>
            </a:blip>
            <a:stretch>
              <a:fillRect/>
            </a:stretch>
          </p:blipFill>
          <p:spPr>
            <a:xfrm>
              <a:off x="10258073" y="5544202"/>
              <a:ext cx="1833880" cy="1205513"/>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userDrawn="1">
              <p:custDataLst>
                <p:tags r:id="rId8"/>
              </p:custDataLst>
            </p:nvPr>
          </p:nvPicPr>
          <p:blipFill>
            <a:blip r:embed="rId11" cstate="print">
              <a:extLst>
                <a:ext uri="{28A0092B-C50C-407E-A947-70E740481C1C}">
                  <a14:useLocalDpi xmlns:a14="http://schemas.microsoft.com/office/drawing/2010/main" val="0"/>
                </a:ext>
              </a:extLst>
            </a:blip>
            <a:stretch>
              <a:fillRect/>
            </a:stretch>
          </p:blipFill>
          <p:spPr>
            <a:xfrm>
              <a:off x="-101600" y="-69215"/>
              <a:ext cx="1033616" cy="1582909"/>
            </a:xfrm>
            <a:prstGeom prst="rect">
              <a:avLst/>
            </a:prstGeom>
          </p:spPr>
        </p:pic>
      </p:grpSp>
      <p:sp>
        <p:nvSpPr>
          <p:cNvPr id="2" name="竖排标题 1"/>
          <p:cNvSpPr>
            <a:spLocks noGrp="1"/>
          </p:cNvSpPr>
          <p:nvPr>
            <p:ph type="title" orient="vert"/>
            <p:custDataLst>
              <p:tags r:id="rId2"/>
            </p:custDataLst>
          </p:nvPr>
        </p:nvSpPr>
        <p:spPr>
          <a:xfrm>
            <a:off x="10571135" y="952508"/>
            <a:ext cx="950984" cy="5388907"/>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lIns="90170" tIns="46990" rIns="90170" bIns="46990">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Microsoft YaHei"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Microsoft YaHei"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Microsoft YaHei"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Microsoft YaHei"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2021/6/10</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90170" tIns="46990" rIns="90170" bIns="46990" rtlCol="0" anchor="t" anchorCtr="0">
            <a:norm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2021/6/10</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icrosoft YaHei" panose="020B0503020204020204" pitchFamily="34" charset="-122"/>
          <a:ea typeface="Microsoft YaHei"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icrosoft YaHei" panose="020B0503020204020204" pitchFamily="34" charset="-122"/>
          <a:ea typeface="Microsoft YaHei"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icrosoft YaHei" panose="020B0503020204020204" pitchFamily="34" charset="-122"/>
          <a:ea typeface="Microsoft YaHei"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icrosoft YaHei" panose="020B0503020204020204" pitchFamily="34" charset="-122"/>
          <a:ea typeface="Microsoft YaHei"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image" Target="../media/image23.png"/><Relationship Id="rId4"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11.pn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4.xml"/><Relationship Id="rId1" Type="http://schemas.openxmlformats.org/officeDocument/2006/relationships/tags" Target="../tags/tag15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155.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p:txBody>
          <a:bodyPr>
            <a:normAutofit fontScale="90000"/>
          </a:bodyPr>
          <a:lstStyle/>
          <a:p>
            <a:pPr algn="ctr"/>
            <a:br>
              <a:rPr lang="pl-PL" altLang="en-US" sz="4000" dirty="0"/>
            </a:br>
            <a:br>
              <a:rPr lang="pl-PL" altLang="en-US" sz="4000" dirty="0"/>
            </a:br>
            <a:br>
              <a:rPr lang="pl-PL" altLang="en-US" sz="4000" dirty="0"/>
            </a:br>
            <a:endParaRPr lang="pl-PL" altLang="en-US" sz="4000" dirty="0"/>
          </a:p>
        </p:txBody>
      </p:sp>
      <p:sp>
        <p:nvSpPr>
          <p:cNvPr id="5" name="副标题 4"/>
          <p:cNvSpPr>
            <a:spLocks noGrp="1"/>
          </p:cNvSpPr>
          <p:nvPr>
            <p:ph type="subTitle" idx="1"/>
            <p:custDataLst>
              <p:tags r:id="rId3"/>
            </p:custDataLst>
          </p:nvPr>
        </p:nvSpPr>
        <p:spPr>
          <a:xfrm>
            <a:off x="1255395" y="901700"/>
            <a:ext cx="9681210" cy="5034915"/>
          </a:xfrm>
        </p:spPr>
        <p:txBody>
          <a:bodyPr>
            <a:normAutofit fontScale="90000" lnSpcReduction="20000"/>
          </a:bodyPr>
          <a:lstStyle/>
          <a:p>
            <a:pPr algn="ctr"/>
            <a:endParaRPr lang="en-US" sz="4400" dirty="0">
              <a:sym typeface="+mn-ea"/>
            </a:endParaRPr>
          </a:p>
          <a:p>
            <a:pPr algn="ctr"/>
            <a:endParaRPr lang="en-US" sz="4400" dirty="0">
              <a:sym typeface="+mn-ea"/>
            </a:endParaRPr>
          </a:p>
          <a:p>
            <a:pPr algn="ctr"/>
            <a:endParaRPr lang="en-US" sz="5400" dirty="0">
              <a:sym typeface="+mn-ea"/>
            </a:endParaRPr>
          </a:p>
          <a:p>
            <a:pPr algn="ctr"/>
            <a:r>
              <a:rPr lang="en-US" sz="8000" b="1" u="sng" dirty="0">
                <a:latin typeface="French Script MT" panose="03020402040607040605" charset="0"/>
                <a:cs typeface="French Script MT" panose="03020402040607040605" charset="0"/>
                <a:sym typeface="+mn-ea"/>
              </a:rPr>
              <a:t>Émile Zola</a:t>
            </a:r>
          </a:p>
          <a:p>
            <a:pPr algn="ctr"/>
            <a:endParaRPr lang="en-US" sz="5400" dirty="0">
              <a:sym typeface="+mn-ea"/>
            </a:endParaRPr>
          </a:p>
          <a:p>
            <a:pPr algn="ctr"/>
            <a:endParaRPr lang="en-US" sz="5400" dirty="0">
              <a:sym typeface="+mn-ea"/>
            </a:endParaRPr>
          </a:p>
          <a:p>
            <a:pPr algn="r"/>
            <a:r>
              <a:rPr lang="pl-PL" altLang="en-US" sz="2665">
                <a:latin typeface="French Script MT" panose="03020402040607040605" charset="0"/>
                <a:cs typeface="French Script MT" panose="03020402040607040605" charset="0"/>
              </a:rPr>
              <a:t>Dominika Filipek</a:t>
            </a:r>
          </a:p>
          <a:p>
            <a:endParaRPr lang="pl-PL" altLang="en-US" sz="2665">
              <a:latin typeface="French Script MT" panose="03020402040607040605" charset="0"/>
              <a:cs typeface="French Script MT" panose="03020402040607040605"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8255" y="901740"/>
            <a:ext cx="1798637"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e tekstowe 3"/>
          <p:cNvSpPr txBox="1"/>
          <p:nvPr/>
        </p:nvSpPr>
        <p:spPr>
          <a:xfrm>
            <a:off x="1255395" y="901700"/>
            <a:ext cx="3428365" cy="1938020"/>
          </a:xfrm>
          <a:prstGeom prst="rect">
            <a:avLst/>
          </a:prstGeom>
          <a:noFill/>
        </p:spPr>
        <p:txBody>
          <a:bodyPr wrap="square" rtlCol="0">
            <a:spAutoFit/>
          </a:bodyPr>
          <a:lstStyle/>
          <a:p>
            <a:r>
              <a:rPr lang="pl-PL" altLang="en-US" sz="2400">
                <a:solidFill>
                  <a:schemeClr val="bg1"/>
                </a:solidFill>
                <a:latin typeface="French Script MT" panose="03020402040607040605" charset="0"/>
                <a:cs typeface="French Script MT" panose="03020402040607040605" charset="0"/>
                <a:sym typeface="+mn-ea"/>
              </a:rPr>
              <a:t>Université de Rzeszów</a:t>
            </a:r>
          </a:p>
          <a:p>
            <a:r>
              <a:rPr lang="pl-PL" altLang="en-US" sz="2400">
                <a:solidFill>
                  <a:schemeClr val="bg1"/>
                </a:solidFill>
                <a:latin typeface="French Script MT" panose="03020402040607040605" charset="0"/>
                <a:cs typeface="French Script MT" panose="03020402040607040605" charset="0"/>
                <a:sym typeface="+mn-ea"/>
              </a:rPr>
              <a:t>Collège des Sciences Humaines</a:t>
            </a:r>
            <a:endParaRPr lang="pl-PL" altLang="en-US" sz="2400">
              <a:solidFill>
                <a:schemeClr val="bg1"/>
              </a:solidFill>
              <a:latin typeface="French Script MT" panose="03020402040607040605" charset="0"/>
              <a:cs typeface="French Script MT" panose="03020402040607040605" charset="0"/>
            </a:endParaRPr>
          </a:p>
          <a:p>
            <a:r>
              <a:rPr lang="pl-PL" altLang="en-US" sz="2400">
                <a:solidFill>
                  <a:schemeClr val="bg1"/>
                </a:solidFill>
                <a:latin typeface="French Script MT" panose="03020402040607040605" charset="0"/>
                <a:cs typeface="French Script MT" panose="03020402040607040605" charset="0"/>
                <a:sym typeface="+mn-ea"/>
              </a:rPr>
              <a:t>Institut des Langues Modernes</a:t>
            </a:r>
            <a:endParaRPr lang="pl-PL" altLang="en-US" sz="2400">
              <a:solidFill>
                <a:schemeClr val="bg1"/>
              </a:solidFill>
              <a:latin typeface="French Script MT" panose="03020402040607040605" charset="0"/>
              <a:cs typeface="French Script MT" panose="03020402040607040605" charset="0"/>
            </a:endParaRPr>
          </a:p>
          <a:p>
            <a:r>
              <a:rPr lang="pl-PL" altLang="en-US" sz="2400">
                <a:solidFill>
                  <a:schemeClr val="bg1"/>
                </a:solidFill>
                <a:latin typeface="French Script MT" panose="03020402040607040605" charset="0"/>
                <a:cs typeface="French Script MT" panose="03020402040607040605" charset="0"/>
                <a:sym typeface="+mn-ea"/>
              </a:rPr>
              <a:t>Philologie anglaise</a:t>
            </a:r>
            <a:endParaRPr lang="pl-PL" altLang="en-US" sz="2400">
              <a:solidFill>
                <a:schemeClr val="bg1"/>
              </a:solidFill>
              <a:latin typeface="French Script MT" panose="03020402040607040605" charset="0"/>
              <a:cs typeface="French Script MT" panose="03020402040607040605" charset="0"/>
            </a:endParaRPr>
          </a:p>
          <a:p>
            <a:r>
              <a:rPr lang="pl-PL" altLang="en-US" sz="2400">
                <a:solidFill>
                  <a:schemeClr val="bg1"/>
                </a:solidFill>
                <a:latin typeface="French Script MT" panose="03020402040607040605" charset="0"/>
                <a:cs typeface="French Script MT" panose="03020402040607040605" charset="0"/>
                <a:sym typeface="+mn-ea"/>
              </a:rPr>
              <a:t>Études de 1</a:t>
            </a:r>
            <a:r>
              <a:rPr lang="pl-PL" altLang="en-US" sz="2400" baseline="30000">
                <a:solidFill>
                  <a:schemeClr val="bg1"/>
                </a:solidFill>
                <a:latin typeface="French Script MT" panose="03020402040607040605" charset="0"/>
                <a:cs typeface="French Script MT" panose="03020402040607040605" charset="0"/>
                <a:sym typeface="+mn-ea"/>
              </a:rPr>
              <a:t>er </a:t>
            </a:r>
            <a:r>
              <a:rPr lang="pl-PL" altLang="en-US" sz="2400">
                <a:solidFill>
                  <a:schemeClr val="bg1"/>
                </a:solidFill>
                <a:latin typeface="French Script MT" panose="03020402040607040605" charset="0"/>
                <a:cs typeface="French Script MT" panose="03020402040607040605" charset="0"/>
                <a:sym typeface="+mn-ea"/>
              </a:rPr>
              <a:t>cycle </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2484120" y="702310"/>
            <a:ext cx="7911465" cy="983615"/>
          </a:xfrm>
          <a:prstGeom prst="rect">
            <a:avLst/>
          </a:prstGeom>
          <a:noFill/>
        </p:spPr>
        <p:txBody>
          <a:bodyPr wrap="square" rtlCol="0">
            <a:spAutoFit/>
          </a:bodyPr>
          <a:lstStyle/>
          <a:p>
            <a:endParaRPr lang="pl-PL" altLang="en-US"/>
          </a:p>
          <a:p>
            <a:pPr algn="ctr"/>
            <a:r>
              <a:rPr lang="pl-PL" altLang="en-US" sz="4000" b="1">
                <a:solidFill>
                  <a:schemeClr val="bg1"/>
                </a:solidFill>
                <a:latin typeface="French Script MT" panose="03020402040607040605" charset="0"/>
                <a:cs typeface="French Script MT" panose="03020402040607040605" charset="0"/>
              </a:rPr>
              <a:t>Caractéristiques du travail d'</a:t>
            </a:r>
            <a:r>
              <a:rPr lang="en-US" sz="4000" b="1" dirty="0">
                <a:solidFill>
                  <a:schemeClr val="bg1"/>
                </a:solidFill>
                <a:latin typeface="French Script MT" panose="03020402040607040605" charset="0"/>
                <a:cs typeface="French Script MT" panose="03020402040607040605" charset="0"/>
                <a:sym typeface="+mn-ea"/>
              </a:rPr>
              <a:t>É</a:t>
            </a:r>
            <a:r>
              <a:rPr lang="pl-PL" altLang="en-US" sz="4000" b="1">
                <a:solidFill>
                  <a:schemeClr val="bg1"/>
                </a:solidFill>
                <a:latin typeface="French Script MT" panose="03020402040607040605" charset="0"/>
                <a:cs typeface="French Script MT" panose="03020402040607040605" charset="0"/>
              </a:rPr>
              <a:t>mil Zola</a:t>
            </a:r>
          </a:p>
        </p:txBody>
      </p:sp>
      <p:sp>
        <p:nvSpPr>
          <p:cNvPr id="8" name="Pole tekstowe 7"/>
          <p:cNvSpPr txBox="1"/>
          <p:nvPr/>
        </p:nvSpPr>
        <p:spPr>
          <a:xfrm>
            <a:off x="1520825" y="2233930"/>
            <a:ext cx="7313295" cy="2245360"/>
          </a:xfrm>
          <a:prstGeom prst="rect">
            <a:avLst/>
          </a:prstGeom>
          <a:noFill/>
        </p:spPr>
        <p:txBody>
          <a:bodyPr wrap="square" rtlCol="0">
            <a:spAutoFit/>
          </a:bodyPr>
          <a:lstStyle/>
          <a:p>
            <a:pPr marL="457200" indent="-45720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Zola a donné la vie des sphères inférieures avec une grande précision</a:t>
            </a:r>
          </a:p>
          <a:p>
            <a:pPr marL="457200" indent="-45720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Les personnages créés par lui étaient souvent guidés dans leur vie par des motivations biologiques - la volonté de survivre, les convoitises, etc.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ctrTitle"/>
          </p:nvPr>
        </p:nvSpPr>
        <p:spPr/>
        <p:txBody>
          <a:bodyPr/>
          <a:lstStyle/>
          <a:p>
            <a:endParaRPr lang="pl-PL" altLang="en-US"/>
          </a:p>
        </p:txBody>
      </p:sp>
      <p:sp>
        <p:nvSpPr>
          <p:cNvPr id="4" name="Podtytuł 3"/>
          <p:cNvSpPr>
            <a:spLocks noGrp="1"/>
          </p:cNvSpPr>
          <p:nvPr>
            <p:ph type="subTitle" idx="1"/>
          </p:nvPr>
        </p:nvSpPr>
        <p:spPr/>
        <p:txBody>
          <a:bodyPr/>
          <a:lstStyle/>
          <a:p>
            <a:endParaRPr lang="pl-PL" altLang="en-US"/>
          </a:p>
        </p:txBody>
      </p:sp>
      <p:sp>
        <p:nvSpPr>
          <p:cNvPr id="5" name="Symbol zastępczy tekstu 4"/>
          <p:cNvSpPr>
            <a:spLocks noGrp="1"/>
          </p:cNvSpPr>
          <p:nvPr>
            <p:ph type="body" sz="quarter" idx="13"/>
          </p:nvPr>
        </p:nvSpPr>
        <p:spPr/>
        <p:txBody>
          <a:bodyPr/>
          <a:lstStyle/>
          <a:p>
            <a:endParaRPr lang="pl-PL" altLang="en-US"/>
          </a:p>
        </p:txBody>
      </p:sp>
      <p:pic>
        <p:nvPicPr>
          <p:cNvPr id="2" name="In Secret Official Trailer #1 (2014) - Elizabeth Olsen Movie HD (1)">
            <a:hlinkClick r:id="" action="ppaction://media"/>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4"/>
          <a:stretch>
            <a:fillRect/>
          </a:stretch>
        </p:blipFill>
        <p:spPr>
          <a:xfrm>
            <a:off x="1219200" y="1553210"/>
            <a:ext cx="9753600" cy="4145280"/>
          </a:xfrm>
          <a:prstGeom prst="rect">
            <a:avLst/>
          </a:prstGeom>
        </p:spPr>
      </p:pic>
      <p:sp>
        <p:nvSpPr>
          <p:cNvPr id="6" name="Pole tekstowe 5"/>
          <p:cNvSpPr txBox="1"/>
          <p:nvPr/>
        </p:nvSpPr>
        <p:spPr>
          <a:xfrm>
            <a:off x="2413635" y="905510"/>
            <a:ext cx="7698105" cy="706755"/>
          </a:xfrm>
          <a:prstGeom prst="rect">
            <a:avLst/>
          </a:prstGeom>
          <a:noFill/>
        </p:spPr>
        <p:txBody>
          <a:bodyPr wrap="square" rtlCol="0">
            <a:spAutoFit/>
          </a:bodyPr>
          <a:lstStyle/>
          <a:p>
            <a:pPr algn="ctr"/>
            <a:r>
              <a:rPr lang="pl-PL" altLang="en-US" sz="4000" b="1">
                <a:solidFill>
                  <a:schemeClr val="bg1"/>
                </a:solidFill>
                <a:latin typeface="French Script MT" panose="03020402040607040605" charset="0"/>
                <a:cs typeface="French Script MT" panose="03020402040607040605" charset="0"/>
              </a:rPr>
              <a:t>Adaptation de Thérèse Raquin</a:t>
            </a:r>
          </a:p>
        </p:txBody>
      </p:sp>
    </p:spTree>
  </p:cSld>
  <p:clrMapOvr>
    <a:masterClrMapping/>
  </p:clrMapOvr>
  <p:timing>
    <p:tnLst>
      <p:par>
        <p:cTn id="1" dur="indefinite" restart="never" nodeType="tmRoot">
          <p:childTnLst>
            <p:video>
              <p:cMediaNode vol="100000">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1298575" y="925830"/>
            <a:ext cx="9329420" cy="1845310"/>
          </a:xfrm>
          <a:prstGeom prst="rect">
            <a:avLst/>
          </a:prstGeom>
          <a:noFill/>
        </p:spPr>
        <p:txBody>
          <a:bodyPr wrap="square" rtlCol="0">
            <a:spAutoFit/>
          </a:bodyPr>
          <a:lstStyle/>
          <a:p>
            <a:pPr algn="ctr"/>
            <a:r>
              <a:rPr lang="pl-PL" altLang="en-US" sz="4000" b="1">
                <a:solidFill>
                  <a:schemeClr val="bg1"/>
                </a:solidFill>
                <a:latin typeface="French Script MT" panose="03020402040607040605" charset="0"/>
                <a:cs typeface="French Script MT" panose="03020402040607040605" charset="0"/>
              </a:rPr>
              <a:t>Succès de Zola et publications ultérieures</a:t>
            </a:r>
          </a:p>
          <a:p>
            <a:pPr algn="l"/>
            <a:endParaRPr lang="pl-PL" altLang="en-US" sz="2300">
              <a:solidFill>
                <a:schemeClr val="bg1"/>
              </a:solidFill>
            </a:endParaRPr>
          </a:p>
          <a:p>
            <a:pPr algn="l"/>
            <a:endParaRPr lang="pl-PL" altLang="en-US" sz="2300">
              <a:solidFill>
                <a:schemeClr val="bg1"/>
              </a:solidFill>
            </a:endParaRPr>
          </a:p>
          <a:p>
            <a:pPr marL="342900" indent="-342900" algn="l">
              <a:buFont typeface="Arial" panose="020B0604020202020204" pitchFamily="34" charset="0"/>
              <a:buChar char="•"/>
            </a:pPr>
            <a:endParaRPr lang="pl-PL" altLang="en-US" sz="2800">
              <a:solidFill>
                <a:schemeClr val="bg1"/>
              </a:solidFill>
              <a:latin typeface="French Script MT" panose="03020402040607040605" charset="0"/>
              <a:cs typeface="French Script MT" panose="03020402040607040605" charset="0"/>
            </a:endParaRPr>
          </a:p>
        </p:txBody>
      </p:sp>
      <p:pic>
        <p:nvPicPr>
          <p:cNvPr id="2" name="Symbol zastępczy zawartości 1" descr="maison"/>
          <p:cNvPicPr>
            <a:picLocks noGrp="1" noChangeAspect="1"/>
          </p:cNvPicPr>
          <p:nvPr>
            <p:ph sz="quarter" idx="4294967295"/>
          </p:nvPr>
        </p:nvPicPr>
        <p:blipFill>
          <a:blip r:embed="rId2"/>
          <a:stretch>
            <a:fillRect/>
          </a:stretch>
        </p:blipFill>
        <p:spPr>
          <a:xfrm>
            <a:off x="6807200" y="1992630"/>
            <a:ext cx="3535045" cy="2600960"/>
          </a:xfrm>
          <a:prstGeom prst="rect">
            <a:avLst/>
          </a:prstGeom>
        </p:spPr>
      </p:pic>
      <p:sp>
        <p:nvSpPr>
          <p:cNvPr id="6" name="Pole tekstowe 5"/>
          <p:cNvSpPr txBox="1"/>
          <p:nvPr/>
        </p:nvSpPr>
        <p:spPr>
          <a:xfrm>
            <a:off x="6917055" y="4709160"/>
            <a:ext cx="3813810" cy="521970"/>
          </a:xfrm>
          <a:prstGeom prst="rect">
            <a:avLst/>
          </a:prstGeom>
          <a:noFill/>
        </p:spPr>
        <p:txBody>
          <a:bodyPr wrap="square" rtlCol="0">
            <a:spAutoFit/>
          </a:bodyPr>
          <a:lstStyle/>
          <a:p>
            <a:pPr algn="ctr"/>
            <a:r>
              <a:rPr lang="pl-PL" altLang="en-US" sz="2800">
                <a:solidFill>
                  <a:schemeClr val="bg1"/>
                </a:solidFill>
                <a:latin typeface="French Script MT" panose="03020402040607040605" charset="0"/>
                <a:cs typeface="French Script MT" panose="03020402040607040605" charset="0"/>
              </a:rPr>
              <a:t>Maison d'Émile Zola</a:t>
            </a:r>
          </a:p>
        </p:txBody>
      </p:sp>
      <p:sp>
        <p:nvSpPr>
          <p:cNvPr id="8" name="Pole tekstowe 7"/>
          <p:cNvSpPr txBox="1"/>
          <p:nvPr/>
        </p:nvSpPr>
        <p:spPr>
          <a:xfrm>
            <a:off x="1703070" y="2099310"/>
            <a:ext cx="4158615" cy="2091690"/>
          </a:xfrm>
          <a:prstGeom prst="rect">
            <a:avLst/>
          </a:prstGeom>
          <a:noFill/>
        </p:spPr>
        <p:txBody>
          <a:bodyPr wrap="square" rtlCol="0">
            <a:spAutoFit/>
          </a:bodyPr>
          <a:lstStyle/>
          <a:p>
            <a:pPr marL="342900" indent="-342900" algn="l">
              <a:buFont typeface="Arial" panose="020B0604020202020204" pitchFamily="34" charset="0"/>
              <a:buChar char="•"/>
            </a:pPr>
            <a:endParaRPr lang="pl-PL" altLang="en-US">
              <a:solidFill>
                <a:schemeClr val="bg1"/>
              </a:solidFill>
              <a:latin typeface="French Script MT" panose="03020402040607040605" charset="0"/>
              <a:cs typeface="French Script MT" panose="03020402040607040605" charset="0"/>
            </a:endParaRPr>
          </a:p>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1878 : Achète une villa à Médan</a:t>
            </a:r>
            <a:endParaRPr lang="pl-PL" altLang="en-US" sz="2800">
              <a:solidFill>
                <a:schemeClr val="bg1"/>
              </a:solidFill>
              <a:latin typeface="French Script MT" panose="03020402040607040605" charset="0"/>
              <a:cs typeface="French Script MT" panose="03020402040607040605" charset="0"/>
            </a:endParaRPr>
          </a:p>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1880 : Publication de "Nana"</a:t>
            </a:r>
            <a:endParaRPr lang="pl-PL" altLang="en-US" sz="2800">
              <a:solidFill>
                <a:schemeClr val="bg1"/>
              </a:solidFill>
              <a:latin typeface="French Script MT" panose="03020402040607040605" charset="0"/>
              <a:cs typeface="French Script MT" panose="03020402040607040605" charset="0"/>
            </a:endParaRPr>
          </a:p>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1885 : Publication de "Germinal"</a:t>
            </a:r>
            <a:endParaRPr lang="pl-PL" altLang="en-US" sz="2800">
              <a:solidFill>
                <a:schemeClr val="bg1"/>
              </a:solidFill>
              <a:latin typeface="French Script MT" panose="03020402040607040605" charset="0"/>
              <a:cs typeface="French Script MT" panose="03020402040607040605" charset="0"/>
            </a:endParaRPr>
          </a:p>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1887 : Publication de "la Terre"</a:t>
            </a:r>
            <a:endParaRPr lang="pl-PL" altLang="en-US"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1249045" y="912495"/>
            <a:ext cx="9694545" cy="4123055"/>
          </a:xfrm>
          <a:prstGeom prst="rect">
            <a:avLst/>
          </a:prstGeom>
          <a:noFill/>
        </p:spPr>
        <p:txBody>
          <a:bodyPr wrap="square" rtlCol="0">
            <a:spAutoFit/>
          </a:bodyPr>
          <a:lstStyle/>
          <a:p>
            <a:pPr algn="ctr"/>
            <a:r>
              <a:rPr lang="pl-PL" altLang="en-US" sz="4000" b="1">
                <a:solidFill>
                  <a:schemeClr val="bg1"/>
                </a:solidFill>
                <a:latin typeface="French Script MT" panose="03020402040607040605" charset="0"/>
                <a:cs typeface="French Script MT" panose="03020402040607040605" charset="0"/>
              </a:rPr>
              <a:t>Les soirées de Médan</a:t>
            </a:r>
          </a:p>
          <a:p>
            <a:pPr algn="ctr"/>
            <a:endParaRPr lang="pl-PL" altLang="en-US" sz="2800">
              <a:solidFill>
                <a:schemeClr val="bg1"/>
              </a:solidFill>
            </a:endParaRPr>
          </a:p>
          <a:p>
            <a:pPr algn="ctr"/>
            <a:endParaRPr lang="pl-PL" altLang="en-US" sz="2800">
              <a:solidFill>
                <a:schemeClr val="bg1"/>
              </a:solidFill>
            </a:endParaRPr>
          </a:p>
          <a:p>
            <a:pPr algn="ctr"/>
            <a:endParaRPr lang="pl-PL" altLang="en-US" sz="2800">
              <a:solidFill>
                <a:schemeClr val="bg1"/>
              </a:solidFill>
            </a:endParaRPr>
          </a:p>
          <a:p>
            <a:pPr algn="ctr"/>
            <a:endParaRPr lang="pl-PL" altLang="en-US" sz="2300">
              <a:solidFill>
                <a:schemeClr val="bg1"/>
              </a:solidFill>
            </a:endParaRPr>
          </a:p>
          <a:p>
            <a:pPr algn="ctr"/>
            <a:endParaRPr lang="pl-PL" altLang="en-US" sz="2300">
              <a:solidFill>
                <a:schemeClr val="bg1"/>
              </a:solidFill>
            </a:endParaRPr>
          </a:p>
          <a:p>
            <a:pPr algn="ctr"/>
            <a:endParaRPr lang="pl-PL" altLang="en-US" sz="2300">
              <a:solidFill>
                <a:schemeClr val="bg1"/>
              </a:solidFill>
            </a:endParaRPr>
          </a:p>
          <a:p>
            <a:pPr algn="ctr"/>
            <a:endParaRPr lang="pl-PL" altLang="en-US" sz="2300">
              <a:solidFill>
                <a:schemeClr val="bg1"/>
              </a:solidFill>
            </a:endParaRPr>
          </a:p>
          <a:p>
            <a:pPr algn="ctr"/>
            <a:endParaRPr lang="pl-PL" altLang="en-US" sz="2300">
              <a:solidFill>
                <a:schemeClr val="bg1"/>
              </a:solidFill>
            </a:endParaRPr>
          </a:p>
          <a:p>
            <a:pPr algn="l"/>
            <a:endParaRPr lang="pl-PL" altLang="en-US" sz="2300">
              <a:solidFill>
                <a:schemeClr val="bg1"/>
              </a:solidFill>
            </a:endParaRPr>
          </a:p>
        </p:txBody>
      </p:sp>
      <p:pic>
        <p:nvPicPr>
          <p:cNvPr id="3" name="Symbol zastępczy zawartości 2" descr="alo"/>
          <p:cNvPicPr>
            <a:picLocks noGrp="1" noChangeAspect="1"/>
          </p:cNvPicPr>
          <p:nvPr>
            <p:ph sz="quarter" idx="4294967295"/>
          </p:nvPr>
        </p:nvPicPr>
        <p:blipFill>
          <a:blip r:embed="rId2"/>
          <a:stretch>
            <a:fillRect/>
          </a:stretch>
        </p:blipFill>
        <p:spPr>
          <a:xfrm>
            <a:off x="7179310" y="1738630"/>
            <a:ext cx="3058795" cy="3878580"/>
          </a:xfrm>
          <a:prstGeom prst="rect">
            <a:avLst/>
          </a:prstGeom>
        </p:spPr>
      </p:pic>
      <p:sp>
        <p:nvSpPr>
          <p:cNvPr id="9" name="Pole tekstowe 8"/>
          <p:cNvSpPr txBox="1"/>
          <p:nvPr/>
        </p:nvSpPr>
        <p:spPr>
          <a:xfrm>
            <a:off x="1479550" y="2670175"/>
            <a:ext cx="4716780" cy="1383665"/>
          </a:xfrm>
          <a:prstGeom prst="rect">
            <a:avLst/>
          </a:prstGeom>
          <a:noFill/>
        </p:spPr>
        <p:txBody>
          <a:bodyPr wrap="square" rtlCol="0">
            <a:spAutoFit/>
          </a:bodyPr>
          <a:lstStyle/>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avril 1880 : Publication des "Soirées de Médan"</a:t>
            </a:r>
            <a:endParaRPr lang="pl-PL" altLang="en-US" sz="2800">
              <a:solidFill>
                <a:schemeClr val="bg1"/>
              </a:solidFill>
              <a:latin typeface="French Script MT" panose="03020402040607040605" charset="0"/>
              <a:cs typeface="French Script MT" panose="03020402040607040605" charset="0"/>
            </a:endParaRPr>
          </a:p>
          <a:p>
            <a:pPr algn="ctr"/>
            <a:endParaRPr lang="pl-PL" altLang="en-US" sz="2800">
              <a:latin typeface="French Script MT" panose="03020402040607040605" charset="0"/>
              <a:cs typeface="French Script MT" panose="03020402040607040605"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1249045" y="922655"/>
            <a:ext cx="9694545" cy="706755"/>
          </a:xfrm>
          <a:prstGeom prst="rect">
            <a:avLst/>
          </a:prstGeom>
          <a:noFill/>
        </p:spPr>
        <p:txBody>
          <a:bodyPr wrap="square" rtlCol="0">
            <a:spAutoFit/>
          </a:bodyPr>
          <a:lstStyle/>
          <a:p>
            <a:pPr algn="ctr"/>
            <a:r>
              <a:rPr lang="en-US" sz="4000" b="1" dirty="0">
                <a:solidFill>
                  <a:schemeClr val="bg1"/>
                </a:solidFill>
                <a:latin typeface="French Script MT" panose="03020402040607040605" charset="0"/>
                <a:cs typeface="French Script MT" panose="03020402040607040605" charset="0"/>
                <a:sym typeface="+mn-ea"/>
              </a:rPr>
              <a:t>É</a:t>
            </a:r>
            <a:r>
              <a:rPr lang="pl-PL" altLang="en-US" sz="4000" b="1">
                <a:solidFill>
                  <a:schemeClr val="bg1"/>
                </a:solidFill>
                <a:latin typeface="French Script MT" panose="03020402040607040605" charset="0"/>
                <a:cs typeface="French Script MT" panose="03020402040607040605" charset="0"/>
              </a:rPr>
              <a:t>mile Zola écrit J'accuse!</a:t>
            </a:r>
          </a:p>
        </p:txBody>
      </p:sp>
      <p:sp>
        <p:nvSpPr>
          <p:cNvPr id="9" name="Pole tekstowe 8"/>
          <p:cNvSpPr txBox="1"/>
          <p:nvPr/>
        </p:nvSpPr>
        <p:spPr>
          <a:xfrm>
            <a:off x="1601470" y="2145030"/>
            <a:ext cx="4716780" cy="2245360"/>
          </a:xfrm>
          <a:prstGeom prst="rect">
            <a:avLst/>
          </a:prstGeom>
          <a:noFill/>
        </p:spPr>
        <p:txBody>
          <a:bodyPr wrap="square" rtlCol="0">
            <a:spAutoFit/>
          </a:bodyPr>
          <a:lstStyle/>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Par sa grandiloquence, le "J'accuse" fait du cas Dreyfus une "affaire" et divise la France entre dreyfusards (les socialistes, les radicaux) et antidreyfusards (la droite nationaliste, le clergé) </a:t>
            </a:r>
            <a:endParaRPr lang="pl-PL" altLang="en-US" sz="2800">
              <a:latin typeface="French Script MT" panose="03020402040607040605" charset="0"/>
              <a:cs typeface="French Script MT" panose="03020402040607040605" charset="0"/>
            </a:endParaRPr>
          </a:p>
        </p:txBody>
      </p:sp>
      <p:pic>
        <p:nvPicPr>
          <p:cNvPr id="2" name="Symbol zastępczy zawartości 1" descr="den25_jaccuse_01f"/>
          <p:cNvPicPr>
            <a:picLocks noGrp="1" noChangeAspect="1"/>
          </p:cNvPicPr>
          <p:nvPr>
            <p:ph sz="quarter" idx="4294967295"/>
          </p:nvPr>
        </p:nvPicPr>
        <p:blipFill>
          <a:blip r:embed="rId2"/>
          <a:stretch>
            <a:fillRect/>
          </a:stretch>
        </p:blipFill>
        <p:spPr>
          <a:xfrm>
            <a:off x="7443470" y="1687830"/>
            <a:ext cx="3100070" cy="39916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e tekstowe 8"/>
          <p:cNvSpPr txBox="1"/>
          <p:nvPr/>
        </p:nvSpPr>
        <p:spPr>
          <a:xfrm>
            <a:off x="1600835" y="2094230"/>
            <a:ext cx="4716780" cy="2245360"/>
          </a:xfrm>
          <a:prstGeom prst="rect">
            <a:avLst/>
          </a:prstGeom>
          <a:noFill/>
        </p:spPr>
        <p:txBody>
          <a:bodyPr wrap="square" rtlCol="0">
            <a:spAutoFit/>
          </a:bodyPr>
          <a:lstStyle/>
          <a:p>
            <a:pPr marL="342900" indent="-342900" algn="l">
              <a:buFont typeface="Arial" panose="020B0604020202020204" pitchFamily="34" charset="0"/>
              <a:buChar char="•"/>
            </a:pPr>
            <a:endParaRPr lang="pl-PL" altLang="en-US" sz="2800">
              <a:solidFill>
                <a:schemeClr val="bg1"/>
              </a:solidFill>
              <a:latin typeface="French Script MT" panose="03020402040607040605" charset="0"/>
              <a:cs typeface="French Script MT" panose="03020402040607040605" charset="0"/>
            </a:endParaRPr>
          </a:p>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29 septembre 1902 : Mort d'</a:t>
            </a:r>
            <a:r>
              <a:rPr lang="en-US" sz="2800" dirty="0">
                <a:solidFill>
                  <a:schemeClr val="bg1"/>
                </a:solidFill>
                <a:latin typeface="French Script MT" panose="03020402040607040605" charset="0"/>
                <a:cs typeface="French Script MT" panose="03020402040607040605" charset="0"/>
                <a:sym typeface="+mn-ea"/>
              </a:rPr>
              <a:t>É</a:t>
            </a:r>
            <a:r>
              <a:rPr lang="pl-PL" altLang="en-US" sz="2800">
                <a:solidFill>
                  <a:schemeClr val="bg1"/>
                </a:solidFill>
                <a:latin typeface="French Script MT" panose="03020402040607040605" charset="0"/>
                <a:cs typeface="French Script MT" panose="03020402040607040605" charset="0"/>
              </a:rPr>
              <a:t>mile Zola </a:t>
            </a:r>
          </a:p>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 4 juin 1908 : </a:t>
            </a:r>
            <a:r>
              <a:rPr lang="en-US" sz="2800" dirty="0">
                <a:solidFill>
                  <a:schemeClr val="bg1"/>
                </a:solidFill>
                <a:latin typeface="French Script MT" panose="03020402040607040605" charset="0"/>
                <a:cs typeface="French Script MT" panose="03020402040607040605" charset="0"/>
                <a:sym typeface="+mn-ea"/>
              </a:rPr>
              <a:t>É</a:t>
            </a:r>
            <a:r>
              <a:rPr lang="pl-PL" altLang="en-US" sz="2800">
                <a:solidFill>
                  <a:schemeClr val="bg1"/>
                </a:solidFill>
                <a:latin typeface="French Script MT" panose="03020402040607040605" charset="0"/>
                <a:cs typeface="French Script MT" panose="03020402040607040605" charset="0"/>
              </a:rPr>
              <a:t>mile Zola entre au Panthéon</a:t>
            </a:r>
          </a:p>
          <a:p>
            <a:pPr marL="342900" indent="-342900" algn="l">
              <a:buFont typeface="Arial" panose="020B0604020202020204" pitchFamily="34" charset="0"/>
              <a:buChar char="•"/>
            </a:pPr>
            <a:endParaRPr lang="pl-PL" altLang="en-US" sz="2800">
              <a:latin typeface="French Script MT" panose="03020402040607040605" charset="0"/>
              <a:cs typeface="French Script MT" panose="03020402040607040605" charset="0"/>
            </a:endParaRPr>
          </a:p>
        </p:txBody>
      </p:sp>
      <p:sp>
        <p:nvSpPr>
          <p:cNvPr id="3" name="Pole tekstowe 2"/>
          <p:cNvSpPr txBox="1"/>
          <p:nvPr/>
        </p:nvSpPr>
        <p:spPr>
          <a:xfrm>
            <a:off x="1376045" y="1039495"/>
            <a:ext cx="9694545" cy="706755"/>
          </a:xfrm>
          <a:prstGeom prst="rect">
            <a:avLst/>
          </a:prstGeom>
          <a:noFill/>
        </p:spPr>
        <p:txBody>
          <a:bodyPr wrap="square" rtlCol="0">
            <a:spAutoFit/>
          </a:bodyPr>
          <a:lstStyle/>
          <a:p>
            <a:pPr algn="ctr"/>
            <a:r>
              <a:rPr lang="pl-PL" altLang="en-US" sz="4000" b="1">
                <a:solidFill>
                  <a:schemeClr val="bg1"/>
                </a:solidFill>
                <a:latin typeface="French Script MT" panose="03020402040607040605" charset="0"/>
                <a:cs typeface="French Script MT" panose="03020402040607040605" charset="0"/>
              </a:rPr>
              <a:t>Mort d'</a:t>
            </a:r>
            <a:r>
              <a:rPr lang="en-US" sz="4000" b="1" dirty="0">
                <a:solidFill>
                  <a:schemeClr val="bg1"/>
                </a:solidFill>
                <a:latin typeface="French Script MT" panose="03020402040607040605" charset="0"/>
                <a:cs typeface="French Script MT" panose="03020402040607040605" charset="0"/>
                <a:sym typeface="+mn-ea"/>
              </a:rPr>
              <a:t>É</a:t>
            </a:r>
            <a:r>
              <a:rPr lang="pl-PL" altLang="en-US" sz="4000" b="1">
                <a:solidFill>
                  <a:schemeClr val="bg1"/>
                </a:solidFill>
                <a:latin typeface="French Script MT" panose="03020402040607040605" charset="0"/>
                <a:cs typeface="French Script MT" panose="03020402040607040605" charset="0"/>
              </a:rPr>
              <a:t>mile Zola</a:t>
            </a:r>
          </a:p>
        </p:txBody>
      </p:sp>
      <p:pic>
        <p:nvPicPr>
          <p:cNvPr id="5" name="Symbol zastępczy zawartości 4" descr="jjjj"/>
          <p:cNvPicPr>
            <a:picLocks noGrp="1" noChangeAspect="1"/>
          </p:cNvPicPr>
          <p:nvPr>
            <p:ph sz="quarter" idx="4294967295"/>
          </p:nvPr>
        </p:nvPicPr>
        <p:blipFill>
          <a:blip r:embed="rId2"/>
          <a:stretch>
            <a:fillRect/>
          </a:stretch>
        </p:blipFill>
        <p:spPr>
          <a:xfrm>
            <a:off x="6944360" y="2245995"/>
            <a:ext cx="3213735" cy="29794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2646680" y="895350"/>
            <a:ext cx="7292975" cy="706755"/>
          </a:xfrm>
          <a:prstGeom prst="rect">
            <a:avLst/>
          </a:prstGeom>
          <a:noFill/>
        </p:spPr>
        <p:txBody>
          <a:bodyPr wrap="square" rtlCol="0">
            <a:spAutoFit/>
          </a:bodyPr>
          <a:lstStyle/>
          <a:p>
            <a:pPr algn="ctr"/>
            <a:r>
              <a:rPr lang="pl-PL" sz="4000" b="1" dirty="0">
                <a:solidFill>
                  <a:schemeClr val="bg1"/>
                </a:solidFill>
                <a:latin typeface="French Script MT" panose="03020402040607040605" charset="0"/>
                <a:cs typeface="French Script MT" panose="03020402040607040605" charset="0"/>
                <a:sym typeface="+mn-ea"/>
              </a:rPr>
              <a:t>Le vocabulaire</a:t>
            </a:r>
            <a:endParaRPr lang="pl-PL" altLang="en-US" sz="4000" b="1" dirty="0">
              <a:solidFill>
                <a:schemeClr val="bg1"/>
              </a:solidFill>
              <a:latin typeface="French Script MT" panose="03020402040607040605" charset="0"/>
              <a:cs typeface="French Script MT" panose="03020402040607040605" charset="0"/>
              <a:sym typeface="+mn-ea"/>
            </a:endParaRPr>
          </a:p>
        </p:txBody>
      </p:sp>
      <p:sp>
        <p:nvSpPr>
          <p:cNvPr id="8" name="Pole tekstowe 7"/>
          <p:cNvSpPr txBox="1"/>
          <p:nvPr/>
        </p:nvSpPr>
        <p:spPr>
          <a:xfrm>
            <a:off x="1501140" y="1533525"/>
            <a:ext cx="6430645" cy="4399915"/>
          </a:xfrm>
          <a:prstGeom prst="rect">
            <a:avLst/>
          </a:prstGeom>
          <a:noFill/>
        </p:spPr>
        <p:txBody>
          <a:bodyPr wrap="square" rtlCol="0">
            <a:spAutoFit/>
          </a:bodyPr>
          <a:lstStyle/>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écrivain (m) - pisarz</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journaliste (m) - dziennikarz</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naturalisme (m) - naturalizm</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échouer - nie udac sie</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baccalauréat (m) - matura</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chercher - poszukiwac</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librairie (f) - ksiegarnia</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roman (m) - powiesc</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se consacrer - poswiecic sie</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chroniqueur littéraire (m) - publicysta literacki</a:t>
            </a:r>
          </a:p>
        </p:txBody>
      </p:sp>
      <p:sp>
        <p:nvSpPr>
          <p:cNvPr id="10" name="Pole tekstowe 9"/>
          <p:cNvSpPr txBox="1"/>
          <p:nvPr/>
        </p:nvSpPr>
        <p:spPr>
          <a:xfrm>
            <a:off x="6156325" y="1602105"/>
            <a:ext cx="6430645" cy="3969385"/>
          </a:xfrm>
          <a:prstGeom prst="rect">
            <a:avLst/>
          </a:prstGeom>
          <a:noFill/>
        </p:spPr>
        <p:txBody>
          <a:bodyPr wrap="square" rtlCol="0">
            <a:spAutoFit/>
          </a:bodyPr>
          <a:lstStyle/>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l'œuvre (f) - dzieło</a:t>
            </a:r>
            <a:endParaRPr lang="pl-PL" altLang="en-US" sz="2800">
              <a:solidFill>
                <a:schemeClr val="bg1"/>
              </a:solidFill>
              <a:latin typeface="French Script MT" panose="03020402040607040605" charset="0"/>
              <a:cs typeface="French Script MT" panose="03020402040607040605" charset="0"/>
            </a:endParaRP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scandale (m) - skandal</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roman expérimental (m) - p. eksperymentalna</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créér - kreowac</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nature (f) - natura</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lettre (f) - list</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dénoncer - potepiac</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antisémitisme (n) - antysemityzm</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publier - publikowac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1078400" y="325910"/>
            <a:ext cx="9626400" cy="723600"/>
          </a:xfrm>
        </p:spPr>
        <p:txBody>
          <a:bodyPr>
            <a:normAutofit/>
          </a:bodyPr>
          <a:lstStyle/>
          <a:p>
            <a:pPr algn="ctr"/>
            <a:r>
              <a:rPr lang="pl-PL" altLang="en-US" sz="4000">
                <a:solidFill>
                  <a:schemeClr val="tx1"/>
                </a:solidFill>
                <a:latin typeface="French Script MT" panose="03020402040607040605" charset="0"/>
                <a:cs typeface="French Script MT" panose="03020402040607040605" charset="0"/>
              </a:rPr>
              <a:t>Le Quiz</a:t>
            </a:r>
          </a:p>
        </p:txBody>
      </p:sp>
      <p:sp>
        <p:nvSpPr>
          <p:cNvPr id="4" name="内容占位符 3"/>
          <p:cNvSpPr>
            <a:spLocks noGrp="1"/>
          </p:cNvSpPr>
          <p:nvPr>
            <p:ph sz="quarter" idx="13"/>
            <p:custDataLst>
              <p:tags r:id="rId3"/>
            </p:custDataLst>
          </p:nvPr>
        </p:nvSpPr>
        <p:spPr>
          <a:xfrm>
            <a:off x="1282700" y="895985"/>
            <a:ext cx="9626600" cy="5678170"/>
          </a:xfrm>
        </p:spPr>
        <p:txBody>
          <a:bodyPr>
            <a:noAutofit/>
          </a:bodyPr>
          <a:lstStyle/>
          <a:p>
            <a:pPr marL="0" indent="0">
              <a:buNone/>
            </a:pPr>
            <a:r>
              <a:rPr lang="en-US" altLang="zh-CN" sz="3200" dirty="0">
                <a:latin typeface="French Script MT" panose="03020402040607040605" charset="0"/>
                <a:cs typeface="French Script MT" panose="03020402040607040605" charset="0"/>
              </a:rPr>
              <a:t>1</a:t>
            </a:r>
            <a:r>
              <a:rPr lang="en-US" altLang="zh-CN" sz="3200" dirty="0">
                <a:latin typeface="+mn-lt"/>
                <a:cs typeface="+mn-lt"/>
              </a:rPr>
              <a:t>. </a:t>
            </a:r>
            <a:r>
              <a:rPr lang="en-US" sz="3200" dirty="0">
                <a:solidFill>
                  <a:schemeClr val="tx1"/>
                </a:solidFill>
                <a:latin typeface="French Script MT" panose="03020402040607040605" charset="0"/>
                <a:cs typeface="French Script MT" panose="03020402040607040605" charset="0"/>
                <a:sym typeface="+mn-ea"/>
              </a:rPr>
              <a:t>Émil </a:t>
            </a:r>
            <a:r>
              <a:rPr lang="pl-PL" sz="3200" dirty="0">
                <a:latin typeface="French Script MT" panose="03020402040607040605" charset="0"/>
                <a:cs typeface="French Script MT" panose="03020402040607040605" charset="0"/>
                <a:sym typeface="+mn-ea"/>
              </a:rPr>
              <a:t>Zola est né à…</a:t>
            </a:r>
            <a:endParaRPr lang="en-US" altLang="zh-CN" sz="3200" dirty="0">
              <a:latin typeface="+mn-lt"/>
              <a:cs typeface="+mn-lt"/>
            </a:endParaRPr>
          </a:p>
          <a:p>
            <a:pPr marL="0" indent="0">
              <a:buNone/>
            </a:pPr>
            <a:r>
              <a:rPr lang="pl-PL" sz="3200" dirty="0">
                <a:latin typeface="French Script MT" panose="03020402040607040605" charset="0"/>
                <a:cs typeface="French Script MT" panose="03020402040607040605" charset="0"/>
              </a:rPr>
              <a:t>a) Paris                      </a:t>
            </a:r>
            <a:r>
              <a:rPr lang="pl-PL" sz="3200" dirty="0">
                <a:latin typeface="French Script MT" panose="03020402040607040605" charset="0"/>
                <a:cs typeface="French Script MT" panose="03020402040607040605" charset="0"/>
                <a:sym typeface="+mn-ea"/>
              </a:rPr>
              <a:t>b) Marseille</a:t>
            </a:r>
            <a:r>
              <a:rPr lang="pl-PL" sz="3200" dirty="0">
                <a:latin typeface="French Script MT" panose="03020402040607040605" charset="0"/>
                <a:cs typeface="French Script MT" panose="03020402040607040605" charset="0"/>
              </a:rPr>
              <a:t>               </a:t>
            </a:r>
            <a:r>
              <a:rPr lang="pl-PL" sz="3200" dirty="0">
                <a:latin typeface="French Script MT" panose="03020402040607040605" charset="0"/>
                <a:cs typeface="French Script MT" panose="03020402040607040605" charset="0"/>
                <a:sym typeface="+mn-ea"/>
              </a:rPr>
              <a:t>c) Nice</a:t>
            </a:r>
            <a:r>
              <a:rPr lang="pl-PL" sz="3200" dirty="0">
                <a:latin typeface="+mn-lt"/>
                <a:cs typeface="+mn-lt"/>
                <a:sym typeface="+mn-ea"/>
              </a:rPr>
              <a:t> </a:t>
            </a:r>
            <a:r>
              <a:rPr lang="pl-PL" sz="3200" dirty="0">
                <a:latin typeface="French Script MT" panose="03020402040607040605" charset="0"/>
                <a:cs typeface="French Script MT" panose="03020402040607040605" charset="0"/>
              </a:rPr>
              <a:t>                               </a:t>
            </a:r>
          </a:p>
          <a:p>
            <a:pPr marL="0" indent="0">
              <a:buNone/>
            </a:pPr>
            <a:r>
              <a:rPr lang="pl-PL" sz="3200" dirty="0">
                <a:latin typeface="French Script MT" panose="03020402040607040605" charset="0"/>
                <a:cs typeface="French Script MT" panose="03020402040607040605" charset="0"/>
              </a:rPr>
              <a:t>2. </a:t>
            </a:r>
            <a:r>
              <a:rPr lang="pl-PL" sz="3200" dirty="0">
                <a:latin typeface="French Script MT" panose="03020402040607040605" charset="0"/>
                <a:cs typeface="French Script MT" panose="03020402040607040605" charset="0"/>
                <a:sym typeface="+mn-ea"/>
              </a:rPr>
              <a:t>Il a publié son premier roman "la Confession de Claude"en…</a:t>
            </a:r>
            <a:r>
              <a:rPr lang="pl-PL" sz="3200" dirty="0">
                <a:latin typeface="French Script MT" panose="03020402040607040605" charset="0"/>
                <a:cs typeface="French Script MT" panose="03020402040607040605" charset="0"/>
              </a:rPr>
              <a:t>  </a:t>
            </a:r>
          </a:p>
          <a:p>
            <a:pPr marL="0" indent="0">
              <a:buNone/>
            </a:pPr>
            <a:r>
              <a:rPr lang="pl-PL" sz="3200" dirty="0">
                <a:latin typeface="French Script MT" panose="03020402040607040605" charset="0"/>
                <a:cs typeface="French Script MT" panose="03020402040607040605" charset="0"/>
                <a:sym typeface="+mn-ea"/>
              </a:rPr>
              <a:t>a) 1860                      </a:t>
            </a:r>
            <a:r>
              <a:rPr lang="pl-PL" sz="3200" dirty="0">
                <a:solidFill>
                  <a:schemeClr val="tx1"/>
                </a:solidFill>
                <a:latin typeface="French Script MT" panose="03020402040607040605" charset="0"/>
                <a:cs typeface="French Script MT" panose="03020402040607040605" charset="0"/>
                <a:sym typeface="+mn-ea"/>
              </a:rPr>
              <a:t>b) 1865 </a:t>
            </a:r>
            <a:r>
              <a:rPr lang="pl-PL" sz="3200" dirty="0">
                <a:latin typeface="French Script MT" panose="03020402040607040605" charset="0"/>
                <a:cs typeface="French Script MT" panose="03020402040607040605" charset="0"/>
                <a:sym typeface="+mn-ea"/>
              </a:rPr>
              <a:t>                    c) 1867</a:t>
            </a:r>
            <a:r>
              <a:rPr lang="pl-PL" sz="3200" dirty="0">
                <a:latin typeface="French Script MT" panose="03020402040607040605" charset="0"/>
                <a:cs typeface="French Script MT" panose="03020402040607040605" charset="0"/>
              </a:rPr>
              <a:t> </a:t>
            </a:r>
            <a:r>
              <a:rPr lang="pl-PL" sz="3200" dirty="0">
                <a:latin typeface="+mn-lt"/>
                <a:cs typeface="+mn-lt"/>
              </a:rPr>
              <a:t>                      </a:t>
            </a:r>
          </a:p>
          <a:p>
            <a:pPr marL="0" indent="0">
              <a:buNone/>
            </a:pPr>
            <a:r>
              <a:rPr lang="pl-PL" sz="3200" dirty="0">
                <a:latin typeface="French Script MT" panose="03020402040607040605" charset="0"/>
                <a:cs typeface="French Script MT" panose="03020402040607040605" charset="0"/>
              </a:rPr>
              <a:t>3. Quel était le nom de la femme d'</a:t>
            </a:r>
            <a:r>
              <a:rPr lang="en-US" sz="3200" dirty="0">
                <a:solidFill>
                  <a:schemeClr val="tx1"/>
                </a:solidFill>
                <a:latin typeface="French Script MT" panose="03020402040607040605" charset="0"/>
                <a:cs typeface="French Script MT" panose="03020402040607040605" charset="0"/>
                <a:sym typeface="+mn-ea"/>
              </a:rPr>
              <a:t>É</a:t>
            </a:r>
            <a:r>
              <a:rPr lang="pl-PL" sz="3200" dirty="0">
                <a:latin typeface="French Script MT" panose="03020402040607040605" charset="0"/>
                <a:cs typeface="French Script MT" panose="03020402040607040605" charset="0"/>
              </a:rPr>
              <a:t>mil Zola?</a:t>
            </a:r>
          </a:p>
          <a:p>
            <a:pPr marL="0" indent="0">
              <a:buNone/>
            </a:pPr>
            <a:r>
              <a:rPr lang="pl-PL" sz="3200" dirty="0">
                <a:latin typeface="French Script MT" panose="03020402040607040605" charset="0"/>
                <a:cs typeface="French Script MT" panose="03020402040607040605" charset="0"/>
                <a:sym typeface="+mn-ea"/>
              </a:rPr>
              <a:t>a) Jeanne                      b) Thérèse                c) Alexandrine</a:t>
            </a:r>
            <a:endParaRPr lang="pl-PL" altLang="zh-CN" sz="3200" dirty="0">
              <a:latin typeface="French Script MT" panose="03020402040607040605" charset="0"/>
              <a:cs typeface="French Script MT" panose="03020402040607040605" charset="0"/>
              <a:sym typeface="+mn-ea"/>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1078400" y="325910"/>
            <a:ext cx="9626400" cy="723600"/>
          </a:xfrm>
        </p:spPr>
        <p:txBody>
          <a:bodyPr>
            <a:normAutofit/>
          </a:bodyPr>
          <a:lstStyle/>
          <a:p>
            <a:pPr algn="ctr"/>
            <a:r>
              <a:rPr lang="pl-PL" altLang="en-US" sz="4000">
                <a:latin typeface="French Script MT" panose="03020402040607040605" charset="0"/>
                <a:cs typeface="French Script MT" panose="03020402040607040605" charset="0"/>
              </a:rPr>
              <a:t>Le Quiz</a:t>
            </a:r>
          </a:p>
        </p:txBody>
      </p:sp>
      <p:sp>
        <p:nvSpPr>
          <p:cNvPr id="4" name="内容占位符 3"/>
          <p:cNvSpPr>
            <a:spLocks noGrp="1"/>
          </p:cNvSpPr>
          <p:nvPr>
            <p:ph sz="quarter" idx="13"/>
            <p:custDataLst>
              <p:tags r:id="rId3"/>
            </p:custDataLst>
          </p:nvPr>
        </p:nvSpPr>
        <p:spPr>
          <a:xfrm>
            <a:off x="1282700" y="895985"/>
            <a:ext cx="9626600" cy="5678170"/>
          </a:xfrm>
        </p:spPr>
        <p:txBody>
          <a:bodyPr>
            <a:noAutofit/>
          </a:bodyPr>
          <a:lstStyle/>
          <a:p>
            <a:pPr marL="0" indent="0">
              <a:buNone/>
            </a:pPr>
            <a:r>
              <a:rPr lang="pl-PL" altLang="en-US" sz="3200" dirty="0">
                <a:latin typeface="French Script MT" panose="03020402040607040605" charset="0"/>
                <a:cs typeface="French Script MT" panose="03020402040607040605" charset="0"/>
              </a:rPr>
              <a:t>4</a:t>
            </a:r>
            <a:r>
              <a:rPr lang="en-US" altLang="zh-CN" sz="3200" dirty="0">
                <a:latin typeface="French Script MT" panose="03020402040607040605" charset="0"/>
                <a:cs typeface="French Script MT" panose="03020402040607040605" charset="0"/>
              </a:rPr>
              <a:t>. </a:t>
            </a:r>
            <a:r>
              <a:rPr lang="en-US" sz="3200" dirty="0">
                <a:solidFill>
                  <a:schemeClr val="tx1"/>
                </a:solidFill>
                <a:latin typeface="French Script MT" panose="03020402040607040605" charset="0"/>
                <a:cs typeface="French Script MT" panose="03020402040607040605" charset="0"/>
                <a:sym typeface="+mn-ea"/>
              </a:rPr>
              <a:t>É</a:t>
            </a:r>
            <a:r>
              <a:rPr lang="en-US" altLang="zh-CN" sz="3200" dirty="0">
                <a:latin typeface="French Script MT" panose="03020402040607040605" charset="0"/>
                <a:cs typeface="French Script MT" panose="03020402040607040605" charset="0"/>
              </a:rPr>
              <a:t>mile Zola a commencé son travail en</a:t>
            </a:r>
            <a:r>
              <a:rPr lang="pl-PL" altLang="en-US" sz="3200" dirty="0">
                <a:latin typeface="French Script MT" panose="03020402040607040605" charset="0"/>
                <a:cs typeface="French Script MT" panose="03020402040607040605" charset="0"/>
              </a:rPr>
              <a:t>...</a:t>
            </a:r>
            <a:endParaRPr lang="en-US" altLang="zh-CN" sz="3200" dirty="0">
              <a:latin typeface="French Script MT" panose="03020402040607040605" charset="0"/>
              <a:cs typeface="French Script MT" panose="03020402040607040605" charset="0"/>
            </a:endParaRPr>
          </a:p>
          <a:p>
            <a:pPr marL="0" indent="0">
              <a:buNone/>
            </a:pPr>
            <a:r>
              <a:rPr lang="pl-PL" sz="3200" dirty="0">
                <a:latin typeface="French Script MT" panose="03020402040607040605" charset="0"/>
                <a:cs typeface="French Script MT" panose="03020402040607040605" charset="0"/>
              </a:rPr>
              <a:t>a) la librairie Hachette</a:t>
            </a:r>
            <a:r>
              <a:rPr lang="pl-PL" sz="3200" b="1" dirty="0">
                <a:latin typeface="French Script MT" panose="03020402040607040605" charset="0"/>
                <a:cs typeface="French Script MT" panose="03020402040607040605" charset="0"/>
              </a:rPr>
              <a:t> </a:t>
            </a:r>
            <a:r>
              <a:rPr lang="pl-PL" sz="3200" dirty="0">
                <a:latin typeface="French Script MT" panose="03020402040607040605" charset="0"/>
                <a:cs typeface="French Script MT" panose="03020402040607040605" charset="0"/>
              </a:rPr>
              <a:t>   </a:t>
            </a:r>
            <a:r>
              <a:rPr lang="pl-PL" sz="3200" dirty="0">
                <a:latin typeface="French Script MT" panose="03020402040607040605" charset="0"/>
                <a:cs typeface="French Script MT" panose="03020402040607040605" charset="0"/>
                <a:sym typeface="+mn-ea"/>
              </a:rPr>
              <a:t>b) Éditions Larousse</a:t>
            </a:r>
            <a:r>
              <a:rPr lang="pl-PL" sz="3200" dirty="0">
                <a:latin typeface="French Script MT" panose="03020402040607040605" charset="0"/>
                <a:cs typeface="French Script MT" panose="03020402040607040605" charset="0"/>
              </a:rPr>
              <a:t>  </a:t>
            </a:r>
            <a:r>
              <a:rPr lang="pl-PL" sz="3200" dirty="0">
                <a:latin typeface="French Script MT" panose="03020402040607040605" charset="0"/>
                <a:cs typeface="French Script MT" panose="03020402040607040605" charset="0"/>
                <a:sym typeface="+mn-ea"/>
              </a:rPr>
              <a:t>c) Lagardère</a:t>
            </a:r>
            <a:r>
              <a:rPr lang="pl-PL" sz="3200" dirty="0">
                <a:latin typeface="+mn-lt"/>
                <a:cs typeface="+mn-lt"/>
                <a:sym typeface="+mn-ea"/>
              </a:rPr>
              <a:t> </a:t>
            </a:r>
            <a:r>
              <a:rPr lang="pl-PL" sz="3200" dirty="0">
                <a:latin typeface="French Script MT" panose="03020402040607040605" charset="0"/>
                <a:cs typeface="French Script MT" panose="03020402040607040605" charset="0"/>
              </a:rPr>
              <a:t>                               </a:t>
            </a:r>
          </a:p>
          <a:p>
            <a:pPr marL="0" indent="0">
              <a:buNone/>
            </a:pPr>
            <a:r>
              <a:rPr lang="pl-PL" sz="3200" dirty="0">
                <a:latin typeface="French Script MT" panose="03020402040607040605" charset="0"/>
                <a:cs typeface="French Script MT" panose="03020402040607040605" charset="0"/>
              </a:rPr>
              <a:t>5. </a:t>
            </a:r>
            <a:r>
              <a:rPr lang="en-US" sz="3200" dirty="0">
                <a:solidFill>
                  <a:schemeClr val="tx1"/>
                </a:solidFill>
                <a:latin typeface="French Script MT" panose="03020402040607040605" charset="0"/>
                <a:cs typeface="French Script MT" panose="03020402040607040605" charset="0"/>
                <a:sym typeface="+mn-ea"/>
              </a:rPr>
              <a:t>É</a:t>
            </a:r>
            <a:r>
              <a:rPr lang="pl-PL" sz="3200" dirty="0">
                <a:latin typeface="French Script MT" panose="03020402040607040605" charset="0"/>
                <a:cs typeface="French Script MT" panose="03020402040607040605" charset="0"/>
              </a:rPr>
              <a:t>mil Zola représente quel courant littéraire?  </a:t>
            </a:r>
          </a:p>
          <a:p>
            <a:pPr marL="0" indent="0">
              <a:buNone/>
            </a:pPr>
            <a:r>
              <a:rPr lang="pl-PL" sz="3200" dirty="0">
                <a:latin typeface="French Script MT" panose="03020402040607040605" charset="0"/>
                <a:cs typeface="French Script MT" panose="03020402040607040605" charset="0"/>
                <a:sym typeface="+mn-ea"/>
              </a:rPr>
              <a:t>a) le romantisme             b) le réalisme          </a:t>
            </a:r>
            <a:r>
              <a:rPr lang="pl-PL" sz="3200" dirty="0">
                <a:solidFill>
                  <a:schemeClr val="tx1"/>
                </a:solidFill>
                <a:latin typeface="French Script MT" panose="03020402040607040605" charset="0"/>
                <a:cs typeface="French Script MT" panose="03020402040607040605" charset="0"/>
                <a:sym typeface="+mn-ea"/>
              </a:rPr>
              <a:t>c) le naturalisme</a:t>
            </a:r>
            <a:r>
              <a:rPr lang="pl-PL" sz="3200" dirty="0">
                <a:latin typeface="+mn-lt"/>
                <a:cs typeface="+mn-lt"/>
              </a:rPr>
              <a:t>                      </a:t>
            </a:r>
          </a:p>
          <a:p>
            <a:pPr marL="0" indent="0">
              <a:buNone/>
            </a:pPr>
            <a:r>
              <a:rPr lang="pl-PL" sz="3200" dirty="0">
                <a:latin typeface="French Script MT" panose="03020402040607040605" charset="0"/>
                <a:cs typeface="French Script MT" panose="03020402040607040605" charset="0"/>
              </a:rPr>
              <a:t>6. </a:t>
            </a:r>
            <a:r>
              <a:rPr lang="en-US" sz="3200" dirty="0">
                <a:solidFill>
                  <a:schemeClr val="tx1"/>
                </a:solidFill>
                <a:latin typeface="French Script MT" panose="03020402040607040605" charset="0"/>
                <a:cs typeface="French Script MT" panose="03020402040607040605" charset="0"/>
                <a:sym typeface="+mn-ea"/>
              </a:rPr>
              <a:t>É</a:t>
            </a:r>
            <a:r>
              <a:rPr lang="pl-PL" sz="3200" dirty="0">
                <a:latin typeface="French Script MT" panose="03020402040607040605" charset="0"/>
                <a:cs typeface="French Script MT" panose="03020402040607040605" charset="0"/>
              </a:rPr>
              <a:t>mil Zola est mort en...</a:t>
            </a:r>
          </a:p>
          <a:p>
            <a:pPr marL="0" indent="0">
              <a:buNone/>
            </a:pPr>
            <a:r>
              <a:rPr lang="pl-PL" sz="3200" dirty="0">
                <a:latin typeface="French Script MT" panose="03020402040607040605" charset="0"/>
                <a:cs typeface="French Script MT" panose="03020402040607040605" charset="0"/>
                <a:sym typeface="+mn-ea"/>
              </a:rPr>
              <a:t>a) 1905                      b) 1902                c) 1908</a:t>
            </a:r>
            <a:endParaRPr lang="en-US" altLang="zh-CN" sz="3200" dirty="0">
              <a:latin typeface="+mn-lt"/>
              <a:cs typeface="+mn-lt"/>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1896110" y="925830"/>
            <a:ext cx="8743315" cy="706755"/>
          </a:xfrm>
          <a:prstGeom prst="rect">
            <a:avLst/>
          </a:prstGeom>
          <a:noFill/>
        </p:spPr>
        <p:txBody>
          <a:bodyPr wrap="square" rtlCol="0">
            <a:spAutoFit/>
          </a:bodyPr>
          <a:lstStyle/>
          <a:p>
            <a:pPr algn="ctr"/>
            <a:r>
              <a:rPr lang="pl-PL" sz="4000" b="1" dirty="0">
                <a:solidFill>
                  <a:schemeClr val="bg1"/>
                </a:solidFill>
                <a:latin typeface="French Script MT" panose="03020402040607040605" charset="0"/>
                <a:cs typeface="French Script MT" panose="03020402040607040605" charset="0"/>
                <a:sym typeface="+mn-ea"/>
              </a:rPr>
              <a:t>La bibliographie</a:t>
            </a:r>
            <a:endParaRPr lang="pl-PL" altLang="en-US" sz="4000" b="1" dirty="0">
              <a:solidFill>
                <a:schemeClr val="bg1"/>
              </a:solidFill>
              <a:latin typeface="French Script MT" panose="03020402040607040605" charset="0"/>
              <a:cs typeface="French Script MT" panose="03020402040607040605" charset="0"/>
              <a:sym typeface="+mn-ea"/>
            </a:endParaRPr>
          </a:p>
        </p:txBody>
      </p:sp>
      <p:sp>
        <p:nvSpPr>
          <p:cNvPr id="8" name="Pole tekstowe 7"/>
          <p:cNvSpPr txBox="1"/>
          <p:nvPr/>
        </p:nvSpPr>
        <p:spPr>
          <a:xfrm>
            <a:off x="1692910" y="2244090"/>
            <a:ext cx="7536815" cy="2676525"/>
          </a:xfrm>
          <a:prstGeom prst="rect">
            <a:avLst/>
          </a:prstGeom>
          <a:noFill/>
        </p:spPr>
        <p:txBody>
          <a:bodyPr wrap="square" rtlCol="0">
            <a:spAutoFit/>
          </a:bodyPr>
          <a:lstStyle/>
          <a:p>
            <a:r>
              <a:rPr lang="pl-PL" altLang="en-US" sz="2800">
                <a:solidFill>
                  <a:schemeClr val="bg1"/>
                </a:solidFill>
                <a:latin typeface="French Script MT" panose="03020402040607040605" charset="0"/>
                <a:cs typeface="French Script MT" panose="03020402040607040605" charset="0"/>
              </a:rPr>
              <a:t>1. Halina Suwała </a:t>
            </a:r>
            <a:r>
              <a:rPr lang="en-US" sz="2800" i="1" dirty="0">
                <a:solidFill>
                  <a:schemeClr val="bg1"/>
                </a:solidFill>
                <a:latin typeface="French Script MT" panose="03020402040607040605" charset="0"/>
                <a:cs typeface="French Script MT" panose="03020402040607040605" charset="0"/>
                <a:sym typeface="+mn-ea"/>
              </a:rPr>
              <a:t>É</a:t>
            </a:r>
            <a:r>
              <a:rPr lang="pl-PL" altLang="en-US" sz="2800" i="1">
                <a:solidFill>
                  <a:schemeClr val="bg1"/>
                </a:solidFill>
                <a:latin typeface="French Script MT" panose="03020402040607040605" charset="0"/>
                <a:cs typeface="French Script MT" panose="03020402040607040605" charset="0"/>
              </a:rPr>
              <a:t>mil Zola</a:t>
            </a:r>
          </a:p>
          <a:p>
            <a:r>
              <a:rPr lang="pl-PL" altLang="en-US" sz="2800">
                <a:solidFill>
                  <a:schemeClr val="bg1"/>
                </a:solidFill>
                <a:latin typeface="French Script MT" panose="03020402040607040605" charset="0"/>
                <a:cs typeface="French Script MT" panose="03020402040607040605" charset="0"/>
              </a:rPr>
              <a:t>2. Guy Robert </a:t>
            </a:r>
            <a:r>
              <a:rPr lang="en-US" sz="2800" i="1" dirty="0">
                <a:solidFill>
                  <a:schemeClr val="bg1"/>
                </a:solidFill>
                <a:latin typeface="French Script MT" panose="03020402040607040605" charset="0"/>
                <a:cs typeface="French Script MT" panose="03020402040607040605" charset="0"/>
                <a:sym typeface="+mn-ea"/>
              </a:rPr>
              <a:t>É</a:t>
            </a:r>
            <a:r>
              <a:rPr lang="pl-PL" altLang="en-US" sz="2800" i="1">
                <a:solidFill>
                  <a:schemeClr val="bg1"/>
                </a:solidFill>
                <a:latin typeface="French Script MT" panose="03020402040607040605" charset="0"/>
                <a:cs typeface="French Script MT" panose="03020402040607040605" charset="0"/>
              </a:rPr>
              <a:t>mil Zola. Ogólne zasady i cechy jego twóczosci</a:t>
            </a:r>
            <a:endParaRPr lang="pl-PL" altLang="en-US" sz="2800">
              <a:solidFill>
                <a:schemeClr val="bg1"/>
              </a:solidFill>
              <a:latin typeface="French Script MT" panose="03020402040607040605" charset="0"/>
              <a:cs typeface="French Script MT" panose="03020402040607040605" charset="0"/>
            </a:endParaRPr>
          </a:p>
          <a:p>
            <a:r>
              <a:rPr lang="pl-PL" altLang="en-US" sz="2800">
                <a:solidFill>
                  <a:schemeClr val="bg1"/>
                </a:solidFill>
                <a:latin typeface="French Script MT" panose="03020402040607040605" charset="0"/>
                <a:cs typeface="French Script MT" panose="03020402040607040605" charset="0"/>
              </a:rPr>
              <a:t>3. https://fr.wikipedia.org/wiki/%C3%89mile_Zola</a:t>
            </a:r>
          </a:p>
          <a:p>
            <a:r>
              <a:rPr lang="pl-PL" altLang="en-US" sz="2800">
                <a:solidFill>
                  <a:schemeClr val="bg1"/>
                </a:solidFill>
                <a:latin typeface="French Script MT" panose="03020402040607040605" charset="0"/>
                <a:cs typeface="French Script MT" panose="03020402040607040605" charset="0"/>
              </a:rPr>
              <a:t>4. https://www.livredepoche.com/auteur/emile-zola</a:t>
            </a:r>
          </a:p>
          <a:p>
            <a:r>
              <a:rPr lang="pl-PL" altLang="en-US" sz="2800">
                <a:solidFill>
                  <a:schemeClr val="bg1"/>
                </a:solidFill>
                <a:latin typeface="French Script MT" panose="03020402040607040605" charset="0"/>
                <a:cs typeface="French Script MT" panose="03020402040607040605" charset="0"/>
              </a:rPr>
              <a:t>5. https://geudensherman.wordpress.com/lit-19-fr/19-05-nat/emile-zola-1840-1902/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p:txBody>
          <a:bodyPr>
            <a:normAutofit fontScale="90000"/>
          </a:bodyPr>
          <a:lstStyle/>
          <a:p>
            <a:pPr algn="ctr"/>
            <a:br>
              <a:rPr lang="pl-PL" altLang="en-US" sz="4000" dirty="0"/>
            </a:br>
            <a:br>
              <a:rPr lang="pl-PL" altLang="en-US" sz="4000" dirty="0"/>
            </a:br>
            <a:br>
              <a:rPr lang="pl-PL" altLang="en-US" sz="4000" dirty="0"/>
            </a:br>
            <a:endParaRPr lang="pl-PL" altLang="en-US" sz="4000" dirty="0"/>
          </a:p>
        </p:txBody>
      </p:sp>
      <p:sp>
        <p:nvSpPr>
          <p:cNvPr id="5" name="副标题 4"/>
          <p:cNvSpPr>
            <a:spLocks noGrp="1"/>
          </p:cNvSpPr>
          <p:nvPr>
            <p:ph type="subTitle" idx="1"/>
            <p:custDataLst>
              <p:tags r:id="rId3"/>
            </p:custDataLst>
          </p:nvPr>
        </p:nvSpPr>
        <p:spPr>
          <a:xfrm>
            <a:off x="1255395" y="901700"/>
            <a:ext cx="9681210" cy="5034915"/>
          </a:xfrm>
        </p:spPr>
        <p:txBody>
          <a:bodyPr>
            <a:normAutofit/>
          </a:bodyPr>
          <a:lstStyle/>
          <a:p>
            <a:pPr algn="ctr"/>
            <a:r>
              <a:rPr lang="pl-PL" altLang="en-US" sz="4000" b="1">
                <a:latin typeface="French Script MT" panose="03020402040607040605" charset="0"/>
                <a:cs typeface="French Script MT" panose="03020402040607040605" charset="0"/>
              </a:rPr>
              <a:t>Plan de la présentation</a:t>
            </a:r>
          </a:p>
          <a:p>
            <a:endParaRPr lang="pl-PL" altLang="en-US" sz="4000" b="1">
              <a:latin typeface="French Script MT" panose="03020402040607040605" charset="0"/>
              <a:cs typeface="French Script MT" panose="03020402040607040605" charset="0"/>
            </a:endParaRPr>
          </a:p>
        </p:txBody>
      </p:sp>
      <p:sp>
        <p:nvSpPr>
          <p:cNvPr id="4" name="Pole tekstowe 3"/>
          <p:cNvSpPr txBox="1"/>
          <p:nvPr/>
        </p:nvSpPr>
        <p:spPr>
          <a:xfrm>
            <a:off x="1590040" y="1562735"/>
            <a:ext cx="4382770" cy="8340090"/>
          </a:xfrm>
          <a:prstGeom prst="rect">
            <a:avLst/>
          </a:prstGeom>
          <a:noFill/>
        </p:spPr>
        <p:txBody>
          <a:bodyPr wrap="square" rtlCol="0">
            <a:spAutoFit/>
          </a:bodyPr>
          <a:lstStyle/>
          <a:p>
            <a:pPr marL="285750" indent="-285750">
              <a:buFont typeface="Arial" panose="020B0604020202020204" pitchFamily="34" charset="0"/>
              <a:buChar char="•"/>
            </a:pPr>
            <a:r>
              <a:rPr lang="pl-PL" sz="2800" dirty="0">
                <a:solidFill>
                  <a:schemeClr val="bg1"/>
                </a:solidFill>
                <a:latin typeface="French Script MT" panose="03020402040607040605" charset="0"/>
                <a:cs typeface="French Script MT" panose="03020402040607040605" charset="0"/>
                <a:sym typeface="+mn-ea"/>
              </a:rPr>
              <a:t>Émile Zola qui est-ce?</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Biographie</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Thérèse Raquin par </a:t>
            </a:r>
            <a:r>
              <a:rPr lang="en-US" sz="2800" dirty="0">
                <a:solidFill>
                  <a:schemeClr val="bg1"/>
                </a:solidFill>
                <a:latin typeface="French Script MT" panose="03020402040607040605" charset="0"/>
                <a:cs typeface="French Script MT" panose="03020402040607040605" charset="0"/>
                <a:sym typeface="+mn-ea"/>
              </a:rPr>
              <a:t>É</a:t>
            </a:r>
            <a:r>
              <a:rPr lang="en-US" altLang="en-US" sz="2800" dirty="0">
                <a:solidFill>
                  <a:schemeClr val="bg1"/>
                </a:solidFill>
                <a:latin typeface="French Script MT" panose="03020402040607040605" charset="0"/>
                <a:cs typeface="French Script MT" panose="03020402040607040605" charset="0"/>
                <a:sym typeface="+mn-ea"/>
              </a:rPr>
              <a:t>mile </a:t>
            </a:r>
            <a:r>
              <a:rPr lang="pl-PL" altLang="en-US" sz="2800">
                <a:solidFill>
                  <a:schemeClr val="bg1"/>
                </a:solidFill>
                <a:latin typeface="French Script MT" panose="03020402040607040605" charset="0"/>
                <a:cs typeface="French Script MT" panose="03020402040607040605" charset="0"/>
                <a:sym typeface="+mn-ea"/>
              </a:rPr>
              <a:t>Zola</a:t>
            </a:r>
          </a:p>
          <a:p>
            <a:pPr marL="285750" indent="-285750">
              <a:buFont typeface="Arial" panose="020B0604020202020204" pitchFamily="34" charset="0"/>
              <a:buChar char="•"/>
            </a:pPr>
            <a:r>
              <a:rPr lang="en-US" sz="2800" dirty="0">
                <a:solidFill>
                  <a:schemeClr val="bg1"/>
                </a:solidFill>
                <a:latin typeface="French Script MT" panose="03020402040607040605" charset="0"/>
                <a:cs typeface="French Script MT" panose="03020402040607040605" charset="0"/>
                <a:sym typeface="+mn-ea"/>
              </a:rPr>
              <a:t>É</a:t>
            </a:r>
            <a:r>
              <a:rPr lang="pl-PL" altLang="en-US" sz="2800">
                <a:solidFill>
                  <a:schemeClr val="bg1"/>
                </a:solidFill>
                <a:latin typeface="French Script MT" panose="03020402040607040605" charset="0"/>
                <a:cs typeface="French Script MT" panose="03020402040607040605" charset="0"/>
                <a:sym typeface="+mn-ea"/>
              </a:rPr>
              <a:t>mile Zola fonde le naturalisme</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Caractéristiques du travail d'</a:t>
            </a:r>
            <a:r>
              <a:rPr lang="en-US" sz="2800" dirty="0">
                <a:solidFill>
                  <a:schemeClr val="bg1"/>
                </a:solidFill>
                <a:latin typeface="French Script MT" panose="03020402040607040605" charset="0"/>
                <a:cs typeface="French Script MT" panose="03020402040607040605" charset="0"/>
                <a:sym typeface="+mn-ea"/>
              </a:rPr>
              <a:t>É</a:t>
            </a:r>
            <a:r>
              <a:rPr lang="pl-PL" altLang="en-US" sz="2800">
                <a:solidFill>
                  <a:schemeClr val="bg1"/>
                </a:solidFill>
                <a:latin typeface="French Script MT" panose="03020402040607040605" charset="0"/>
                <a:cs typeface="French Script MT" panose="03020402040607040605" charset="0"/>
                <a:sym typeface="+mn-ea"/>
              </a:rPr>
              <a:t>mil Zola</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Adaptation de Thérèse Raquin</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Succès de Zola et publications ultérieures</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Les soirées de Médan</a:t>
            </a:r>
          </a:p>
          <a:p>
            <a:pPr marL="285750" indent="-285750">
              <a:buFont typeface="Arial" panose="020B0604020202020204" pitchFamily="34" charset="0"/>
              <a:buChar char="•"/>
            </a:pPr>
            <a:endParaRPr lang="pl-PL" altLang="en-US" sz="2800"/>
          </a:p>
          <a:p>
            <a:pPr marL="285750" indent="-285750">
              <a:buFont typeface="Arial" panose="020B0604020202020204" pitchFamily="34" charset="0"/>
              <a:buChar char="•"/>
            </a:pPr>
            <a:endParaRPr lang="pl-PL" altLang="en-US" sz="2800" dirty="0">
              <a:solidFill>
                <a:schemeClr val="bg1"/>
              </a:solidFill>
              <a:latin typeface="French Script MT" panose="03020402040607040605" charset="0"/>
              <a:cs typeface="French Script MT" panose="03020402040607040605" charset="0"/>
              <a:sym typeface="+mn-ea"/>
            </a:endParaRPr>
          </a:p>
          <a:p>
            <a:pPr marL="285750" indent="-285750">
              <a:buFont typeface="Arial" panose="020B0604020202020204" pitchFamily="34" charset="0"/>
              <a:buChar char="•"/>
            </a:pPr>
            <a:endParaRPr lang="pl-PL" altLang="en-US" sz="2800">
              <a:solidFill>
                <a:schemeClr val="bg1"/>
              </a:solidFill>
              <a:latin typeface="French Script MT" panose="03020402040607040605" charset="0"/>
              <a:cs typeface="French Script MT" panose="03020402040607040605" charset="0"/>
            </a:endParaRPr>
          </a:p>
          <a:p>
            <a:pPr marL="285750" indent="-285750">
              <a:buFont typeface="Arial" panose="020B0604020202020204" pitchFamily="34" charset="0"/>
              <a:buChar char="•"/>
            </a:pPr>
            <a:endParaRPr lang="pl-PL" altLang="en-US" sz="2800">
              <a:solidFill>
                <a:schemeClr val="bg1"/>
              </a:solidFill>
              <a:sym typeface="+mn-ea"/>
            </a:endParaRPr>
          </a:p>
          <a:p>
            <a:pPr marL="285750" indent="-285750">
              <a:buFont typeface="Arial" panose="020B0604020202020204" pitchFamily="34" charset="0"/>
              <a:buChar char="•"/>
            </a:pPr>
            <a:endParaRPr lang="pl-PL" altLang="en-US">
              <a:solidFill>
                <a:schemeClr val="bg1"/>
              </a:solidFill>
            </a:endParaRPr>
          </a:p>
          <a:p>
            <a:pPr algn="l"/>
            <a:endParaRPr lang="pl-PL" altLang="en-US">
              <a:solidFill>
                <a:schemeClr val="bg1"/>
              </a:solidFill>
            </a:endParaRPr>
          </a:p>
          <a:p>
            <a:pPr marL="285750" indent="-285750">
              <a:buFont typeface="Arial" panose="020B0604020202020204" pitchFamily="34" charset="0"/>
              <a:buChar char="•"/>
            </a:pPr>
            <a:endParaRPr lang="pl-PL" altLang="en-US">
              <a:solidFill>
                <a:schemeClr val="bg1"/>
              </a:solidFill>
            </a:endParaRPr>
          </a:p>
          <a:p>
            <a:pPr marL="285750" indent="-285750">
              <a:buFont typeface="Arial" panose="020B0604020202020204" pitchFamily="34" charset="0"/>
              <a:buChar char="•"/>
            </a:pPr>
            <a:endParaRPr lang="pl-PL" altLang="en-US">
              <a:solidFill>
                <a:schemeClr val="bg1"/>
              </a:solidFill>
              <a:latin typeface="French Script MT" panose="03020402040607040605" charset="0"/>
              <a:cs typeface="French Script MT" panose="03020402040607040605" charset="0"/>
            </a:endParaRPr>
          </a:p>
          <a:p>
            <a:pPr marL="285750" indent="-285750">
              <a:buFont typeface="Arial" panose="020B0604020202020204" pitchFamily="34" charset="0"/>
              <a:buChar char="•"/>
            </a:pPr>
            <a:endParaRPr lang="pl-PL" altLang="en-US">
              <a:solidFill>
                <a:schemeClr val="bg1"/>
              </a:solidFill>
            </a:endParaRPr>
          </a:p>
          <a:p>
            <a:pPr marL="285750" indent="-285750">
              <a:buFont typeface="Arial" panose="020B0604020202020204" pitchFamily="34" charset="0"/>
              <a:buChar char="•"/>
            </a:pPr>
            <a:endParaRPr lang="pl-PL" altLang="en-US" b="1">
              <a:solidFill>
                <a:schemeClr val="bg1"/>
              </a:solidFill>
              <a:latin typeface="French Script MT" panose="03020402040607040605" charset="0"/>
              <a:cs typeface="French Script MT" panose="03020402040607040605" charset="0"/>
            </a:endParaRPr>
          </a:p>
          <a:p>
            <a:pPr marL="285750" indent="-285750">
              <a:buFont typeface="Arial" panose="020B0604020202020204" pitchFamily="34" charset="0"/>
              <a:buChar char="•"/>
            </a:pPr>
            <a:endParaRPr lang="pl-PL" altLang="en-US" b="1">
              <a:solidFill>
                <a:schemeClr val="bg1"/>
              </a:solidFill>
              <a:latin typeface="French Script MT" panose="03020402040607040605" charset="0"/>
              <a:cs typeface="French Script MT" panose="03020402040607040605" charset="0"/>
              <a:sym typeface="+mn-ea"/>
            </a:endParaRPr>
          </a:p>
          <a:p>
            <a:pPr marL="285750" indent="-285750">
              <a:buFont typeface="Arial" panose="020B0604020202020204" pitchFamily="34" charset="0"/>
              <a:buChar char="•"/>
            </a:pPr>
            <a:endParaRPr lang="pl-PL" altLang="en-US"/>
          </a:p>
        </p:txBody>
      </p:sp>
      <p:sp>
        <p:nvSpPr>
          <p:cNvPr id="6" name="Pole tekstowe 5"/>
          <p:cNvSpPr txBox="1"/>
          <p:nvPr/>
        </p:nvSpPr>
        <p:spPr>
          <a:xfrm>
            <a:off x="6957695" y="2080895"/>
            <a:ext cx="3844290" cy="267652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French Script MT" panose="03020402040607040605" charset="0"/>
                <a:cs typeface="French Script MT" panose="03020402040607040605" charset="0"/>
                <a:sym typeface="+mn-ea"/>
              </a:rPr>
              <a:t>É</a:t>
            </a:r>
            <a:r>
              <a:rPr lang="pl-PL" altLang="en-US" sz="2800">
                <a:solidFill>
                  <a:schemeClr val="bg1"/>
                </a:solidFill>
                <a:latin typeface="French Script MT" panose="03020402040607040605" charset="0"/>
                <a:cs typeface="French Script MT" panose="03020402040607040605" charset="0"/>
                <a:sym typeface="+mn-ea"/>
              </a:rPr>
              <a:t>mile Zola écrit J'accuse!</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Mort d'</a:t>
            </a:r>
            <a:r>
              <a:rPr lang="en-US" sz="2800" dirty="0">
                <a:solidFill>
                  <a:schemeClr val="bg1"/>
                </a:solidFill>
                <a:latin typeface="French Script MT" panose="03020402040607040605" charset="0"/>
                <a:cs typeface="French Script MT" panose="03020402040607040605" charset="0"/>
                <a:sym typeface="+mn-ea"/>
              </a:rPr>
              <a:t>É</a:t>
            </a:r>
            <a:r>
              <a:rPr lang="pl-PL" altLang="en-US" sz="2800">
                <a:solidFill>
                  <a:schemeClr val="bg1"/>
                </a:solidFill>
                <a:latin typeface="French Script MT" panose="03020402040607040605" charset="0"/>
                <a:cs typeface="French Script MT" panose="03020402040607040605" charset="0"/>
                <a:sym typeface="+mn-ea"/>
              </a:rPr>
              <a:t>mile Zola</a:t>
            </a:r>
            <a:endParaRPr lang="pl-PL" altLang="en-US" sz="2800">
              <a:solidFill>
                <a:schemeClr val="bg1"/>
              </a:solidFill>
              <a:latin typeface="French Script MT" panose="03020402040607040605" charset="0"/>
              <a:cs typeface="French Script MT" panose="03020402040607040605" charset="0"/>
            </a:endParaRPr>
          </a:p>
          <a:p>
            <a:pPr marL="285750" indent="-285750">
              <a:buFont typeface="Arial" panose="020B0604020202020204" pitchFamily="34" charset="0"/>
              <a:buChar char="•"/>
            </a:pPr>
            <a:r>
              <a:rPr lang="pl-PL" sz="2800" dirty="0">
                <a:solidFill>
                  <a:schemeClr val="bg1"/>
                </a:solidFill>
                <a:latin typeface="French Script MT" panose="03020402040607040605" charset="0"/>
                <a:cs typeface="French Script MT" panose="03020402040607040605" charset="0"/>
                <a:sym typeface="+mn-ea"/>
              </a:rPr>
              <a:t>Le vocabulaire</a:t>
            </a:r>
          </a:p>
          <a:p>
            <a:pPr marL="285750" indent="-28575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Le Quiz</a:t>
            </a:r>
          </a:p>
          <a:p>
            <a:pPr marL="285750" indent="-285750">
              <a:buFont typeface="Arial" panose="020B0604020202020204" pitchFamily="34" charset="0"/>
              <a:buChar char="•"/>
            </a:pPr>
            <a:r>
              <a:rPr lang="pl-PL" sz="2800" dirty="0">
                <a:solidFill>
                  <a:schemeClr val="bg1"/>
                </a:solidFill>
                <a:latin typeface="French Script MT" panose="03020402040607040605" charset="0"/>
                <a:cs typeface="French Script MT" panose="03020402040607040605" charset="0"/>
                <a:sym typeface="+mn-ea"/>
              </a:rPr>
              <a:t>La bibliographie</a:t>
            </a:r>
            <a:endParaRPr lang="pl-PL" altLang="en-US" sz="2800" dirty="0">
              <a:solidFill>
                <a:schemeClr val="bg1"/>
              </a:solidFill>
              <a:latin typeface="French Script MT" panose="03020402040607040605" charset="0"/>
              <a:cs typeface="French Script MT" panose="03020402040607040605" charset="0"/>
              <a:sym typeface="+mn-ea"/>
            </a:endParaRPr>
          </a:p>
          <a:p>
            <a:pPr marL="285750" indent="-285750">
              <a:buFont typeface="Arial" panose="020B0604020202020204" pitchFamily="34" charset="0"/>
              <a:buChar char="•"/>
            </a:pPr>
            <a:r>
              <a:rPr lang="pl-PL" sz="2800" dirty="0">
                <a:solidFill>
                  <a:schemeClr val="bg1"/>
                </a:solidFill>
                <a:latin typeface="French Script MT" panose="03020402040607040605" charset="0"/>
                <a:cs typeface="French Script MT" panose="03020402040607040605" charset="0"/>
                <a:sym typeface="+mn-ea"/>
              </a:rPr>
              <a:t>La fin</a:t>
            </a:r>
            <a:endParaRPr lang="pl-PL" altLang="en-US" sz="2800">
              <a:latin typeface="French Script MT" panose="03020402040607040605" charset="0"/>
              <a:cs typeface="French Script MT" panose="03020402040607040605"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2"/>
            </p:custDataLst>
          </p:nvPr>
        </p:nvSpPr>
        <p:spPr>
          <a:xfrm>
            <a:off x="612000" y="1213000"/>
            <a:ext cx="10976400" cy="626400"/>
          </a:xfrm>
        </p:spPr>
        <p:txBody>
          <a:bodyPr>
            <a:normAutofit fontScale="90000"/>
          </a:bodyPr>
          <a:lstStyle/>
          <a:p>
            <a:r>
              <a:rPr lang="pl-PL" altLang="en-US" sz="7335">
                <a:latin typeface="French Script MT" panose="03020402040607040605" charset="0"/>
                <a:cs typeface="French Script MT" panose="03020402040607040605" charset="0"/>
              </a:rPr>
              <a:t>La fin</a:t>
            </a:r>
          </a:p>
        </p:txBody>
      </p:sp>
      <p:pic>
        <p:nvPicPr>
          <p:cNvPr id="3" name="内容占位符 2" descr="图片2"/>
          <p:cNvPicPr>
            <a:picLocks noGrp="1" noChangeAspect="1"/>
          </p:cNvPicPr>
          <p:nvPr>
            <p:ph sz="quarter" idx="14"/>
            <p:custDataLst>
              <p:tags r:id="rId3"/>
            </p:custDataLst>
          </p:nvPr>
        </p:nvPicPr>
        <p:blipFill>
          <a:blip r:embed="rId5"/>
          <a:stretch>
            <a:fillRect/>
          </a:stretch>
        </p:blipFill>
        <p:spPr>
          <a:xfrm>
            <a:off x="619268" y="2808288"/>
            <a:ext cx="10962037" cy="3430587"/>
          </a:xfr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2"/>
            </p:custDataLst>
          </p:nvPr>
        </p:nvSpPr>
        <p:spPr>
          <a:xfrm rot="5400000">
            <a:off x="3575786" y="-1409081"/>
            <a:ext cx="5040428" cy="9675727"/>
          </a:xfrm>
          <a:prstGeom prst="rect">
            <a:avLst/>
          </a:prstGeom>
          <a:solidFill>
            <a:srgbClr val="17355B"/>
          </a:solidFill>
          <a:ln>
            <a:solidFill>
              <a:srgbClr val="CEB765"/>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ltLang="zh-CN"/>
          </a:p>
        </p:txBody>
      </p:sp>
      <p:sp>
        <p:nvSpPr>
          <p:cNvPr id="15" name="文本框 17"/>
          <p:cNvSpPr txBox="1"/>
          <p:nvPr>
            <p:custDataLst>
              <p:tags r:id="rId3"/>
            </p:custDataLst>
          </p:nvPr>
        </p:nvSpPr>
        <p:spPr>
          <a:xfrm>
            <a:off x="7792077" y="2072879"/>
            <a:ext cx="618124" cy="646331"/>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sz="3600" dirty="0">
              <a:solidFill>
                <a:schemeClr val="bg1"/>
              </a:solidFill>
              <a:latin typeface="Arial" panose="020B0604020202020204" pitchFamily="34" charset="0"/>
              <a:ea typeface="Microsoft YaHei" panose="020B0503020204020204" pitchFamily="34" charset="-122"/>
            </a:endParaRPr>
          </a:p>
        </p:txBody>
      </p:sp>
      <p:sp>
        <p:nvSpPr>
          <p:cNvPr id="5" name="Pole tekstowe 4"/>
          <p:cNvSpPr txBox="1"/>
          <p:nvPr/>
        </p:nvSpPr>
        <p:spPr>
          <a:xfrm>
            <a:off x="3413125" y="977265"/>
            <a:ext cx="5365750" cy="1322070"/>
          </a:xfrm>
          <a:prstGeom prst="rect">
            <a:avLst/>
          </a:prstGeom>
          <a:noFill/>
        </p:spPr>
        <p:txBody>
          <a:bodyPr wrap="square" rtlCol="0">
            <a:spAutoFit/>
          </a:bodyPr>
          <a:lstStyle/>
          <a:p>
            <a:pPr algn="ctr"/>
            <a:r>
              <a:rPr lang="pl-PL" sz="4000" b="1" dirty="0">
                <a:solidFill>
                  <a:schemeClr val="bg1"/>
                </a:solidFill>
                <a:latin typeface="French Script MT" panose="03020402040607040605" charset="0"/>
                <a:cs typeface="French Script MT" panose="03020402040607040605" charset="0"/>
                <a:sym typeface="+mn-ea"/>
              </a:rPr>
              <a:t>Émile Zola qui est-ce?</a:t>
            </a:r>
            <a:br>
              <a:rPr lang="pl-PL" sz="4000" dirty="0">
                <a:latin typeface="French Script MT" panose="03020402040607040605" charset="0"/>
                <a:cs typeface="French Script MT" panose="03020402040607040605" charset="0"/>
                <a:sym typeface="+mn-ea"/>
              </a:rPr>
            </a:br>
            <a:endParaRPr lang="pl-PL" altLang="en-US" sz="4000">
              <a:solidFill>
                <a:schemeClr val="bg1"/>
              </a:solidFill>
              <a:latin typeface="French Script MT" panose="03020402040607040605" charset="0"/>
              <a:cs typeface="French Script MT" panose="03020402040607040605" charset="0"/>
            </a:endParaRPr>
          </a:p>
        </p:txBody>
      </p:sp>
      <p:pic>
        <p:nvPicPr>
          <p:cNvPr id="2" name="Obraz 1"/>
          <p:cNvPicPr>
            <a:picLocks noChangeAspect="1"/>
          </p:cNvPicPr>
          <p:nvPr/>
        </p:nvPicPr>
        <p:blipFill>
          <a:blip r:embed="rId5"/>
          <a:stretch>
            <a:fillRect/>
          </a:stretch>
        </p:blipFill>
        <p:spPr>
          <a:xfrm>
            <a:off x="7512685" y="1671955"/>
            <a:ext cx="2965450" cy="4165600"/>
          </a:xfrm>
          <a:prstGeom prst="rect">
            <a:avLst/>
          </a:prstGeom>
        </p:spPr>
      </p:pic>
      <p:sp>
        <p:nvSpPr>
          <p:cNvPr id="6" name="Pole tekstowe 5"/>
          <p:cNvSpPr txBox="1"/>
          <p:nvPr/>
        </p:nvSpPr>
        <p:spPr>
          <a:xfrm>
            <a:off x="1491615" y="2533015"/>
            <a:ext cx="5142230" cy="1383665"/>
          </a:xfrm>
          <a:prstGeom prst="rect">
            <a:avLst/>
          </a:prstGeom>
          <a:noFill/>
        </p:spPr>
        <p:txBody>
          <a:bodyPr wrap="square" rtlCol="0">
            <a:spAutoFit/>
          </a:bodyPr>
          <a:lstStyle/>
          <a:p>
            <a:pPr marL="342900" indent="-342900" algn="l">
              <a:buFont typeface="Arial" panose="020B0604020202020204" pitchFamily="34" charset="0"/>
              <a:buChar char="•"/>
            </a:pPr>
            <a:r>
              <a:rPr lang="en-US" sz="2800" dirty="0">
                <a:solidFill>
                  <a:schemeClr val="bg1"/>
                </a:solidFill>
                <a:latin typeface="French Script MT" panose="03020402040607040605" charset="0"/>
                <a:cs typeface="French Script MT" panose="03020402040607040605" charset="0"/>
                <a:sym typeface="+mn-ea"/>
              </a:rPr>
              <a:t>É</a:t>
            </a:r>
            <a:r>
              <a:rPr lang="pl-PL" altLang="en-US" sz="2800">
                <a:solidFill>
                  <a:schemeClr val="bg1"/>
                </a:solidFill>
                <a:latin typeface="French Script MT" panose="03020402040607040605" charset="0"/>
                <a:cs typeface="French Script MT" panose="03020402040607040605" charset="0"/>
                <a:sym typeface="+mn-ea"/>
              </a:rPr>
              <a:t>mil Zola est un essayiste, journaliste, critique d'art, écrivain français, principal représentant du naturalisme.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2"/>
            </p:custDataLst>
          </p:nvPr>
        </p:nvSpPr>
        <p:spPr>
          <a:xfrm rot="5400000">
            <a:off x="3627221" y="-1341771"/>
            <a:ext cx="5040428" cy="9675727"/>
          </a:xfrm>
          <a:prstGeom prst="rect">
            <a:avLst/>
          </a:prstGeom>
          <a:solidFill>
            <a:srgbClr val="17355B"/>
          </a:solidFill>
          <a:ln>
            <a:solidFill>
              <a:srgbClr val="CEB765"/>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2" name="Pole tekstowe 1"/>
          <p:cNvSpPr txBox="1"/>
          <p:nvPr/>
        </p:nvSpPr>
        <p:spPr>
          <a:xfrm>
            <a:off x="1359535" y="975995"/>
            <a:ext cx="9575165" cy="3538220"/>
          </a:xfrm>
          <a:prstGeom prst="rect">
            <a:avLst/>
          </a:prstGeom>
          <a:noFill/>
        </p:spPr>
        <p:txBody>
          <a:bodyPr wrap="square" rtlCol="0">
            <a:spAutoFit/>
          </a:bodyPr>
          <a:lstStyle/>
          <a:p>
            <a:pPr algn="ctr"/>
            <a:r>
              <a:rPr lang="pl-PL" altLang="en-US" sz="4000" b="1">
                <a:solidFill>
                  <a:schemeClr val="bg1"/>
                </a:solidFill>
                <a:latin typeface="French Script MT" panose="03020402040607040605" charset="0"/>
                <a:cs typeface="French Script MT" panose="03020402040607040605" charset="0"/>
                <a:sym typeface="+mn-ea"/>
              </a:rPr>
              <a:t>Biographie</a:t>
            </a:r>
          </a:p>
          <a:p>
            <a:pPr marL="342900" indent="-342900" algn="l">
              <a:buFont typeface="Arial" panose="020B0604020202020204" pitchFamily="34" charset="0"/>
              <a:buChar char="•"/>
            </a:pPr>
            <a:endParaRPr lang="pl-PL" altLang="en-US" sz="2400" b="1">
              <a:solidFill>
                <a:schemeClr val="bg1"/>
              </a:solidFill>
              <a:sym typeface="+mn-ea"/>
            </a:endParaRPr>
          </a:p>
          <a:p>
            <a:pPr marL="342900" indent="-342900" algn="l">
              <a:buFont typeface="Arial" panose="020B0604020202020204" pitchFamily="34" charset="0"/>
              <a:buChar char="•"/>
            </a:pPr>
            <a:endParaRPr lang="pl-PL" altLang="en-US" sz="2400" b="1">
              <a:solidFill>
                <a:schemeClr val="bg1"/>
              </a:solidFill>
              <a:sym typeface="+mn-ea"/>
            </a:endParaRPr>
          </a:p>
          <a:p>
            <a:pPr marL="342900" indent="-342900" algn="l">
              <a:buFont typeface="Arial" panose="020B0604020202020204" pitchFamily="34" charset="0"/>
              <a:buChar char="•"/>
            </a:pPr>
            <a:endParaRPr lang="pl-PL" altLang="en-US" sz="2400" b="1">
              <a:solidFill>
                <a:schemeClr val="bg1"/>
              </a:solidFill>
              <a:sym typeface="+mn-ea"/>
            </a:endParaRPr>
          </a:p>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2 avril 1840 : Naissance à Paris</a:t>
            </a:r>
          </a:p>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22 mars 1847 : Mort de son père</a:t>
            </a:r>
          </a:p>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1858 : Installation avec sa famille à Paris</a:t>
            </a:r>
            <a:endParaRPr lang="pl-PL" altLang="en-US" sz="2800">
              <a:solidFill>
                <a:schemeClr val="bg1"/>
              </a:solidFill>
              <a:sym typeface="+mn-ea"/>
            </a:endParaRPr>
          </a:p>
          <a:p>
            <a:pPr marL="342900" indent="-342900" algn="l">
              <a:buFont typeface="Arial" panose="020B0604020202020204" pitchFamily="34" charset="0"/>
              <a:buChar char="•"/>
            </a:pPr>
            <a:endParaRPr lang="pl-PL" altLang="en-US" sz="2800">
              <a:solidFill>
                <a:schemeClr val="bg1"/>
              </a:solidFill>
              <a:sym typeface="+mn-ea"/>
            </a:endParaRPr>
          </a:p>
        </p:txBody>
      </p:sp>
      <p:pic>
        <p:nvPicPr>
          <p:cNvPr id="5" name="Symbol zastępczy zawartości 4" descr="rrr"/>
          <p:cNvPicPr>
            <a:picLocks noGrp="1" noChangeAspect="1"/>
          </p:cNvPicPr>
          <p:nvPr>
            <p:ph sz="half" idx="2"/>
          </p:nvPr>
        </p:nvPicPr>
        <p:blipFill>
          <a:blip r:embed="rId4"/>
          <a:stretch>
            <a:fillRect/>
          </a:stretch>
        </p:blipFill>
        <p:spPr>
          <a:xfrm>
            <a:off x="7366635" y="1706880"/>
            <a:ext cx="2776220" cy="3780155"/>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2"/>
            </p:custDataLst>
          </p:nvPr>
        </p:nvSpPr>
        <p:spPr>
          <a:xfrm rot="5400000">
            <a:off x="3576421" y="-1409081"/>
            <a:ext cx="5040428" cy="9675727"/>
          </a:xfrm>
          <a:prstGeom prst="rect">
            <a:avLst/>
          </a:prstGeom>
          <a:solidFill>
            <a:srgbClr val="17355B"/>
          </a:solidFill>
          <a:ln>
            <a:solidFill>
              <a:srgbClr val="CEB765"/>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pic>
        <p:nvPicPr>
          <p:cNvPr id="3" name="Symbol zastępczy zawartości 2" descr="Librairie_Hachette"/>
          <p:cNvPicPr>
            <a:picLocks noGrp="1" noChangeAspect="1"/>
          </p:cNvPicPr>
          <p:nvPr>
            <p:ph sz="half" idx="2"/>
          </p:nvPr>
        </p:nvPicPr>
        <p:blipFill>
          <a:blip r:embed="rId4"/>
          <a:stretch>
            <a:fillRect/>
          </a:stretch>
        </p:blipFill>
        <p:spPr>
          <a:xfrm>
            <a:off x="1988185" y="1271905"/>
            <a:ext cx="3488690" cy="4314190"/>
          </a:xfrm>
          <a:prstGeom prst="rect">
            <a:avLst/>
          </a:prstGeom>
        </p:spPr>
      </p:pic>
      <p:sp>
        <p:nvSpPr>
          <p:cNvPr id="6" name="Pole tekstowe 5"/>
          <p:cNvSpPr txBox="1"/>
          <p:nvPr/>
        </p:nvSpPr>
        <p:spPr>
          <a:xfrm>
            <a:off x="5751195" y="2787650"/>
            <a:ext cx="4605020" cy="953135"/>
          </a:xfrm>
          <a:prstGeom prst="rect">
            <a:avLst/>
          </a:prstGeom>
          <a:noFill/>
        </p:spPr>
        <p:txBody>
          <a:bodyPr wrap="square" rtlCol="0">
            <a:spAutoFit/>
          </a:bodyPr>
          <a:lstStyle/>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mars 1862 : Entre à la librairie Hachette</a:t>
            </a:r>
            <a:endParaRPr lang="pl-PL" altLang="en-US" sz="2800">
              <a:latin typeface="French Script MT" panose="03020402040607040605" charset="0"/>
              <a:cs typeface="French Script MT" panose="03020402040607040605" charset="0"/>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Alexandrine_1900"/>
          <p:cNvPicPr>
            <a:picLocks noGrp="1" noChangeAspect="1"/>
          </p:cNvPicPr>
          <p:nvPr>
            <p:ph sz="half" idx="4294967295"/>
          </p:nvPr>
        </p:nvPicPr>
        <p:blipFill>
          <a:blip r:embed="rId3"/>
          <a:stretch>
            <a:fillRect/>
          </a:stretch>
        </p:blipFill>
        <p:spPr>
          <a:xfrm>
            <a:off x="1948815" y="1313180"/>
            <a:ext cx="2915920" cy="3424555"/>
          </a:xfrm>
          <a:prstGeom prst="rect">
            <a:avLst/>
          </a:prstGeom>
        </p:spPr>
      </p:pic>
      <p:sp>
        <p:nvSpPr>
          <p:cNvPr id="11" name="Pole tekstowe 10"/>
          <p:cNvSpPr txBox="1"/>
          <p:nvPr/>
        </p:nvSpPr>
        <p:spPr>
          <a:xfrm>
            <a:off x="1581785" y="4838065"/>
            <a:ext cx="3649980" cy="798830"/>
          </a:xfrm>
          <a:prstGeom prst="rect">
            <a:avLst/>
          </a:prstGeom>
          <a:noFill/>
        </p:spPr>
        <p:txBody>
          <a:bodyPr wrap="square" rtlCol="0">
            <a:spAutoFit/>
          </a:bodyPr>
          <a:lstStyle/>
          <a:p>
            <a:endParaRPr lang="pl-PL" altLang="en-US"/>
          </a:p>
          <a:p>
            <a:r>
              <a:rPr lang="pl-PL" altLang="en-US" sz="2800" b="1">
                <a:solidFill>
                  <a:schemeClr val="bg1"/>
                </a:solidFill>
                <a:latin typeface="French Script MT" panose="03020402040607040605" charset="0"/>
                <a:cs typeface="French Script MT" panose="03020402040607040605" charset="0"/>
              </a:rPr>
              <a:t>Alexandrine Zola</a:t>
            </a:r>
            <a:r>
              <a:rPr lang="pl-PL" altLang="en-US" sz="2800">
                <a:solidFill>
                  <a:schemeClr val="bg1"/>
                </a:solidFill>
                <a:latin typeface="French Script MT" panose="03020402040607040605" charset="0"/>
                <a:cs typeface="French Script MT" panose="03020402040607040605" charset="0"/>
              </a:rPr>
              <a:t> - Son épouse</a:t>
            </a:r>
          </a:p>
        </p:txBody>
      </p:sp>
      <p:pic>
        <p:nvPicPr>
          <p:cNvPr id="16" name="Symbol zastępczy zawartości 15" descr="jee"/>
          <p:cNvPicPr>
            <a:picLocks noGrp="1" noChangeAspect="1"/>
          </p:cNvPicPr>
          <p:nvPr>
            <p:ph sz="half" idx="4294967295"/>
          </p:nvPr>
        </p:nvPicPr>
        <p:blipFill>
          <a:blip r:embed="rId4"/>
          <a:stretch>
            <a:fillRect/>
          </a:stretch>
        </p:blipFill>
        <p:spPr>
          <a:xfrm>
            <a:off x="7258050" y="1313180"/>
            <a:ext cx="3219450" cy="3425190"/>
          </a:xfrm>
          <a:prstGeom prst="rect">
            <a:avLst/>
          </a:prstGeom>
        </p:spPr>
      </p:pic>
      <p:sp>
        <p:nvSpPr>
          <p:cNvPr id="24" name="Pole tekstowe 23"/>
          <p:cNvSpPr txBox="1"/>
          <p:nvPr/>
        </p:nvSpPr>
        <p:spPr>
          <a:xfrm>
            <a:off x="7258050" y="5023485"/>
            <a:ext cx="3478530" cy="953135"/>
          </a:xfrm>
          <a:prstGeom prst="rect">
            <a:avLst/>
          </a:prstGeom>
          <a:noFill/>
        </p:spPr>
        <p:txBody>
          <a:bodyPr wrap="square" rtlCol="0">
            <a:spAutoFit/>
          </a:bodyPr>
          <a:lstStyle/>
          <a:p>
            <a:r>
              <a:rPr lang="pl-PL" altLang="en-US">
                <a:solidFill>
                  <a:schemeClr val="bg1"/>
                </a:solidFill>
              </a:rPr>
              <a:t> </a:t>
            </a:r>
            <a:r>
              <a:rPr lang="pl-PL" altLang="en-US" sz="2800" b="1">
                <a:solidFill>
                  <a:schemeClr val="bg1"/>
                </a:solidFill>
                <a:latin typeface="French Script MT" panose="03020402040607040605" charset="0"/>
                <a:cs typeface="French Script MT" panose="03020402040607040605" charset="0"/>
              </a:rPr>
              <a:t>Jeanne Rozerot</a:t>
            </a:r>
            <a:r>
              <a:rPr lang="pl-PL" altLang="en-US" sz="2800">
                <a:solidFill>
                  <a:schemeClr val="bg1"/>
                </a:solidFill>
                <a:latin typeface="French Script MT" panose="03020402040607040605" charset="0"/>
                <a:cs typeface="French Script MT" panose="03020402040607040605" charset="0"/>
              </a:rPr>
              <a:t> - la mère de ses enfants</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1338580" y="2639695"/>
            <a:ext cx="8104505" cy="953135"/>
          </a:xfrm>
          <a:prstGeom prst="rect">
            <a:avLst/>
          </a:prstGeom>
          <a:noFill/>
        </p:spPr>
        <p:txBody>
          <a:bodyPr wrap="square" rtlCol="0">
            <a:spAutoFit/>
          </a:bodyPr>
          <a:lstStyle/>
          <a:p>
            <a:pPr marL="342900" indent="-34290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1865 : Premier roman : "la Confession de Claude"</a:t>
            </a:r>
          </a:p>
          <a:p>
            <a:pPr marL="342900" indent="-342900">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rPr>
              <a:t>31 janvier 1866 : Quitte la librairie Hachette</a:t>
            </a:r>
          </a:p>
        </p:txBody>
      </p:sp>
      <p:pic>
        <p:nvPicPr>
          <p:cNvPr id="9" name="Symbol zastępczy zawartości 8" descr="la confess"/>
          <p:cNvPicPr>
            <a:picLocks noGrp="1" noChangeAspect="1"/>
          </p:cNvPicPr>
          <p:nvPr>
            <p:ph sz="quarter" idx="4294967295"/>
          </p:nvPr>
        </p:nvPicPr>
        <p:blipFill>
          <a:blip r:embed="rId2"/>
          <a:stretch>
            <a:fillRect/>
          </a:stretch>
        </p:blipFill>
        <p:spPr>
          <a:xfrm>
            <a:off x="7531100" y="1527810"/>
            <a:ext cx="2510790" cy="38023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1613535" y="895350"/>
            <a:ext cx="9329420" cy="2199640"/>
          </a:xfrm>
          <a:prstGeom prst="rect">
            <a:avLst/>
          </a:prstGeom>
          <a:noFill/>
        </p:spPr>
        <p:txBody>
          <a:bodyPr wrap="square" rtlCol="0">
            <a:spAutoFit/>
          </a:bodyPr>
          <a:lstStyle/>
          <a:p>
            <a:pPr algn="ctr"/>
            <a:r>
              <a:rPr lang="pl-PL" altLang="en-US" sz="4000" b="1">
                <a:solidFill>
                  <a:schemeClr val="bg1"/>
                </a:solidFill>
                <a:latin typeface="French Script MT" panose="03020402040607040605" charset="0"/>
                <a:cs typeface="French Script MT" panose="03020402040607040605" charset="0"/>
              </a:rPr>
              <a:t>Thérèse Raquin par </a:t>
            </a:r>
            <a:r>
              <a:rPr lang="en-US" sz="4000" b="1" dirty="0">
                <a:solidFill>
                  <a:schemeClr val="bg1"/>
                </a:solidFill>
                <a:latin typeface="French Script MT" panose="03020402040607040605" charset="0"/>
                <a:cs typeface="French Script MT" panose="03020402040607040605" charset="0"/>
                <a:sym typeface="+mn-ea"/>
              </a:rPr>
              <a:t>É</a:t>
            </a:r>
            <a:r>
              <a:rPr lang="pl-PL" altLang="en-US" sz="4000" b="1">
                <a:solidFill>
                  <a:schemeClr val="bg1"/>
                </a:solidFill>
                <a:latin typeface="French Script MT" panose="03020402040607040605" charset="0"/>
                <a:cs typeface="French Script MT" panose="03020402040607040605" charset="0"/>
              </a:rPr>
              <a:t>mile Zola</a:t>
            </a:r>
          </a:p>
          <a:p>
            <a:pPr algn="ctr"/>
            <a:endParaRPr lang="pl-PL" altLang="en-US" sz="2800">
              <a:solidFill>
                <a:schemeClr val="bg1"/>
              </a:solidFill>
            </a:endParaRPr>
          </a:p>
          <a:p>
            <a:pPr algn="l"/>
            <a:endParaRPr lang="pl-PL" altLang="en-US" sz="2300">
              <a:solidFill>
                <a:schemeClr val="bg1"/>
              </a:solidFill>
            </a:endParaRPr>
          </a:p>
          <a:p>
            <a:pPr algn="l"/>
            <a:endParaRPr lang="pl-PL" altLang="en-US" sz="2300">
              <a:solidFill>
                <a:schemeClr val="bg1"/>
              </a:solidFill>
            </a:endParaRPr>
          </a:p>
          <a:p>
            <a:pPr marL="342900" indent="-342900" algn="l">
              <a:buFont typeface="Arial" panose="020B0604020202020204" pitchFamily="34" charset="0"/>
              <a:buChar char="•"/>
            </a:pPr>
            <a:endParaRPr lang="pl-PL" altLang="en-US" sz="2300">
              <a:solidFill>
                <a:schemeClr val="bg1"/>
              </a:solidFill>
              <a:latin typeface="French Script MT" panose="03020402040607040605" charset="0"/>
              <a:cs typeface="French Script MT" panose="03020402040607040605" charset="0"/>
            </a:endParaRPr>
          </a:p>
        </p:txBody>
      </p:sp>
      <p:pic>
        <p:nvPicPr>
          <p:cNvPr id="12" name="Symbol zastępczy zawartości 11" descr="0001155561"/>
          <p:cNvPicPr>
            <a:picLocks noGrp="1" noChangeAspect="1"/>
          </p:cNvPicPr>
          <p:nvPr>
            <p:ph sz="half" idx="4294967295"/>
          </p:nvPr>
        </p:nvPicPr>
        <p:blipFill>
          <a:blip r:embed="rId2"/>
          <a:stretch>
            <a:fillRect/>
          </a:stretch>
        </p:blipFill>
        <p:spPr>
          <a:xfrm>
            <a:off x="7059930" y="1817370"/>
            <a:ext cx="2959735" cy="3691890"/>
          </a:xfrm>
          <a:prstGeom prst="rect">
            <a:avLst/>
          </a:prstGeom>
        </p:spPr>
      </p:pic>
      <p:sp>
        <p:nvSpPr>
          <p:cNvPr id="13" name="Pole tekstowe 12"/>
          <p:cNvSpPr txBox="1"/>
          <p:nvPr/>
        </p:nvSpPr>
        <p:spPr>
          <a:xfrm>
            <a:off x="1613535" y="2306320"/>
            <a:ext cx="4716780" cy="2245360"/>
          </a:xfrm>
          <a:prstGeom prst="rect">
            <a:avLst/>
          </a:prstGeom>
          <a:noFill/>
        </p:spPr>
        <p:txBody>
          <a:bodyPr wrap="square" rtlCol="0">
            <a:spAutoFit/>
          </a:bodyPr>
          <a:lstStyle/>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1867 : Publication de "Thérèse Raquin", acte de naissance du naturalisme</a:t>
            </a:r>
            <a:endParaRPr lang="pl-PL" altLang="en-US" sz="2800">
              <a:solidFill>
                <a:schemeClr val="bg1"/>
              </a:solidFill>
              <a:latin typeface="French Script MT" panose="03020402040607040605" charset="0"/>
              <a:cs typeface="French Script MT" panose="03020402040607040605" charset="0"/>
            </a:endParaRPr>
          </a:p>
          <a:p>
            <a:pPr marL="342900" indent="-342900" algn="l">
              <a:buFont typeface="Arial" panose="020B0604020202020204" pitchFamily="34" charset="0"/>
              <a:buChar char="•"/>
            </a:pPr>
            <a:r>
              <a:rPr lang="pl-PL" altLang="en-US" sz="2800">
                <a:solidFill>
                  <a:schemeClr val="bg1"/>
                </a:solidFill>
                <a:latin typeface="French Script MT" panose="03020402040607040605" charset="0"/>
                <a:cs typeface="French Script MT" panose="03020402040607040605" charset="0"/>
                <a:sym typeface="+mn-ea"/>
              </a:rPr>
              <a:t>1870 : Publication de "la fortune des Rougon", premier volume des "Rougon-Macquart"</a:t>
            </a:r>
            <a:endParaRPr lang="pl-PL" altLang="en-US"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1212215" y="1006475"/>
            <a:ext cx="9584690" cy="1322070"/>
          </a:xfrm>
          <a:prstGeom prst="rect">
            <a:avLst/>
          </a:prstGeom>
          <a:noFill/>
        </p:spPr>
        <p:txBody>
          <a:bodyPr wrap="square" rtlCol="0">
            <a:spAutoFit/>
          </a:bodyPr>
          <a:lstStyle/>
          <a:p>
            <a:pPr algn="ctr"/>
            <a:r>
              <a:rPr lang="en-US" sz="4000" b="1" dirty="0">
                <a:solidFill>
                  <a:schemeClr val="bg1"/>
                </a:solidFill>
                <a:latin typeface="French Script MT" panose="03020402040607040605" charset="0"/>
                <a:cs typeface="French Script MT" panose="03020402040607040605" charset="0"/>
                <a:sym typeface="+mn-ea"/>
              </a:rPr>
              <a:t>É</a:t>
            </a:r>
            <a:r>
              <a:rPr lang="pl-PL" altLang="en-US" sz="4000" b="1">
                <a:solidFill>
                  <a:schemeClr val="bg1"/>
                </a:solidFill>
                <a:latin typeface="French Script MT" panose="03020402040607040605" charset="0"/>
                <a:cs typeface="French Script MT" panose="03020402040607040605" charset="0"/>
              </a:rPr>
              <a:t>mile Zola fonde le naturalisme</a:t>
            </a:r>
          </a:p>
          <a:p>
            <a:pPr algn="ctr"/>
            <a:endParaRPr lang="pl-PL" altLang="en-US" sz="4000" b="1">
              <a:solidFill>
                <a:schemeClr val="bg1"/>
              </a:solidFill>
              <a:latin typeface="French Script MT" panose="03020402040607040605" charset="0"/>
              <a:cs typeface="French Script MT" panose="03020402040607040605" charset="0"/>
            </a:endParaRPr>
          </a:p>
        </p:txBody>
      </p:sp>
      <p:sp>
        <p:nvSpPr>
          <p:cNvPr id="14" name="Pole tekstowe 13"/>
          <p:cNvSpPr txBox="1"/>
          <p:nvPr/>
        </p:nvSpPr>
        <p:spPr>
          <a:xfrm>
            <a:off x="3945255" y="2538095"/>
            <a:ext cx="4929505" cy="1568450"/>
          </a:xfrm>
          <a:prstGeom prst="rect">
            <a:avLst/>
          </a:prstGeom>
          <a:noFill/>
        </p:spPr>
        <p:txBody>
          <a:bodyPr wrap="square" rtlCol="0">
            <a:spAutoFit/>
          </a:bodyPr>
          <a:lstStyle/>
          <a:p>
            <a:pPr indent="0" algn="l">
              <a:buFont typeface="Arial" panose="020B0604020202020204" pitchFamily="34" charset="0"/>
              <a:buNone/>
            </a:pPr>
            <a:r>
              <a:rPr lang="pl-PL" altLang="en-US" sz="3200" b="1">
                <a:solidFill>
                  <a:schemeClr val="bg1"/>
                </a:solidFill>
                <a:latin typeface="French Script MT" panose="03020402040607040605" charset="0"/>
                <a:cs typeface="French Script MT" panose="03020402040607040605" charset="0"/>
              </a:rPr>
              <a:t>«roman expérimental»</a:t>
            </a:r>
            <a:r>
              <a:rPr lang="pl-PL" altLang="en-US" sz="3200">
                <a:solidFill>
                  <a:schemeClr val="bg1"/>
                </a:solidFill>
                <a:latin typeface="French Script MT" panose="03020402040607040605" charset="0"/>
                <a:cs typeface="French Script MT" panose="03020402040607040605" charset="0"/>
              </a:rPr>
              <a:t> dont le but est d'observer des personnages dans de nombreuses situations très différentes.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202687"/>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1"/>
  <p:tag name="KSO_WM_UNIT_LAYERLEVEL" val="1"/>
  <p:tag name="KSO_WM_TAG_VERSION" val="1.0"/>
  <p:tag name="KSO_WM_BEAUTIFY_FLAG" val="#wm#"/>
  <p:tag name="KSO_WM_SLIDE_BACKGROUND_TYPE" val="topBottom"/>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1"/>
  <p:tag name="KSO_WM_UNIT_LAYERLEVEL" val="1"/>
  <p:tag name="KSO_WM_TAG_VERSION" val="1.0"/>
  <p:tag name="KSO_WM_BEAUTIFY_FLAG" val="#wm#"/>
  <p:tag name="KSO_WM_SLIDE_BACKGROUND_TYPE" val="bottomTop"/>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1"/>
  <p:tag name="KSO_WM_UNIT_LAYERLEVEL" val="1"/>
  <p:tag name="KSO_WM_TAG_VERSION" val="1.0"/>
  <p:tag name="KSO_WM_BEAUTIFY_FLAG" val="#wm#"/>
  <p:tag name="KSO_WM_SLIDE_BACKGROUND_TYPE" val="navigation"/>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1"/>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UNIT_TYPE" val="i"/>
  <p:tag name="KSO_WM_UNIT_INDEX" val="2"/>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i*3"/>
  <p:tag name="KSO_WM_UNIT_LAYERLEVEL" val="1"/>
  <p:tag name="KSO_WM_TAG_VERSION" val="1.0"/>
  <p:tag name="KSO_WM_BEAUTIFY_FLAG" val="#wm#"/>
  <p:tag name="KSO_WM_UNIT_TYPE" val="i"/>
  <p:tag name="KSO_WM_UNIT_INDEX" val="3"/>
</p:tagLst>
</file>

<file path=ppt/tags/tag142.xml><?xml version="1.0" encoding="utf-8"?>
<p:tagLst xmlns:a="http://schemas.openxmlformats.org/drawingml/2006/main" xmlns:r="http://schemas.openxmlformats.org/officeDocument/2006/relationships" xmlns:p="http://schemas.openxmlformats.org/presentationml/2006/main">
  <p:tag name="KSO_WM_SLIDE_ID" val="custom20202687_1"/>
  <p:tag name="KSO_WM_TEMPLATE_SUBCATEGORY" val="0"/>
  <p:tag name="KSO_WM_TEMPLATE_MASTER_TYPE" val="1"/>
  <p:tag name="KSO_WM_TEMPLATE_COLOR_TYPE" val="1"/>
  <p:tag name="KSO_WM_SLIDE_ITEM_CNT" val="0"/>
  <p:tag name="KSO_WM_SLIDE_INDEX" val="1"/>
  <p:tag name="KSO_WM_TAG_VERSION" val="1.0"/>
  <p:tag name="KSO_WM_BEAUTIFY_FLAG" val="#wm#"/>
  <p:tag name="KSO_WM_TEMPLATE_CATEGORY" val="custom"/>
  <p:tag name="KSO_WM_TEMPLATE_INDEX" val="20202687"/>
  <p:tag name="KSO_WM_SLIDE_TYPE" val="title"/>
  <p:tag name="KSO_WM_SLIDE_SUBTYPE" val="pureTxt"/>
  <p:tag name="KSO_WM_SLIDE_LAYOUT" val="a_b"/>
  <p:tag name="KSO_WM_SLIDE_LAYOUT_CNT" val="1_2"/>
  <p:tag name="KSO_WM_TEMPLATE_THUMBS_INDEX" val="1、4、6、7、8、9、10、11、12、13、14"/>
  <p:tag name="KSO_WM_TEMPLATE_MASTER_THUMB_INDEX" val="12"/>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7_1*a*1"/>
  <p:tag name="KSO_WM_TEMPLATE_CATEGORY" val="custom"/>
  <p:tag name="KSO_WM_TEMPLATE_INDEX" val="20202687"/>
  <p:tag name="KSO_WM_UNIT_LAYERLEVEL" val="1"/>
  <p:tag name="KSO_WM_TAG_VERSION" val="1.0"/>
  <p:tag name="KSO_WM_BEAUTIFY_FLAG" val="#wm#"/>
  <p:tag name="KSO_WM_UNIT_ISCONTENTSTITLE" val="0"/>
  <p:tag name="KSO_WM_UNIT_NOCLEAR" val="0"/>
  <p:tag name="KSO_WM_UNIT_VALUE" val="12"/>
  <p:tag name="KSO_WM_UNIT_TYPE" val="a"/>
  <p:tag name="KSO_WM_UNIT_INDEX" val="1"/>
  <p:tag name="KSO_WM_UNIT_PRESET_TEXT" val="FRESH _x000B_WORK SUMMARY"/>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7_1*b*1"/>
  <p:tag name="KSO_WM_TEMPLATE_CATEGORY" val="custom"/>
  <p:tag name="KSO_WM_TEMPLATE_INDEX" val="20202687"/>
  <p:tag name="KSO_WM_UNIT_LAYERLEVEL" val="1"/>
  <p:tag name="KSO_WM_TAG_VERSION" val="1.0"/>
  <p:tag name="KSO_WM_BEAUTIFY_FLAG" val="#wm#"/>
  <p:tag name="KSO_WM_UNIT_ISCONTENTSTITLE" val="0"/>
  <p:tag name="KSO_WM_UNIT_NOCLEAR" val="0"/>
  <p:tag name="KSO_WM_UNIT_VALUE" val="9"/>
  <p:tag name="KSO_WM_UNIT_TYPE" val="b"/>
  <p:tag name="KSO_WM_UNIT_INDEX" val="1"/>
  <p:tag name="KSO_WM_UNIT_PRESET_TEXT" val="Reporter name"/>
</p:tagLst>
</file>

<file path=ppt/tags/tag145.xml><?xml version="1.0" encoding="utf-8"?>
<p:tagLst xmlns:a="http://schemas.openxmlformats.org/drawingml/2006/main" xmlns:r="http://schemas.openxmlformats.org/officeDocument/2006/relationships" xmlns:p="http://schemas.openxmlformats.org/presentationml/2006/main">
  <p:tag name="KSO_WM_SLIDE_ID" val="custom20202687_1"/>
  <p:tag name="KSO_WM_TEMPLATE_SUBCATEGORY" val="0"/>
  <p:tag name="KSO_WM_TEMPLATE_MASTER_TYPE" val="1"/>
  <p:tag name="KSO_WM_TEMPLATE_COLOR_TYPE" val="1"/>
  <p:tag name="KSO_WM_SLIDE_ITEM_CNT" val="0"/>
  <p:tag name="KSO_WM_SLIDE_INDEX" val="1"/>
  <p:tag name="KSO_WM_TAG_VERSION" val="1.0"/>
  <p:tag name="KSO_WM_BEAUTIFY_FLAG" val="#wm#"/>
  <p:tag name="KSO_WM_TEMPLATE_CATEGORY" val="custom"/>
  <p:tag name="KSO_WM_TEMPLATE_INDEX" val="20202687"/>
  <p:tag name="KSO_WM_SLIDE_TYPE" val="title"/>
  <p:tag name="KSO_WM_SLIDE_SUBTYPE" val="pureTxt"/>
  <p:tag name="KSO_WM_SLIDE_LAYOUT" val="a_b"/>
  <p:tag name="KSO_WM_SLIDE_LAYOUT_CNT" val="1_2"/>
  <p:tag name="KSO_WM_TEMPLATE_THUMBS_INDEX" val="1、4、6、7、8、9、10、11、12、13、14"/>
  <p:tag name="KSO_WM_TEMPLATE_MASTER_THUMB_INDEX" val="12"/>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7_1*a*1"/>
  <p:tag name="KSO_WM_TEMPLATE_CATEGORY" val="custom"/>
  <p:tag name="KSO_WM_TEMPLATE_INDEX" val="20202687"/>
  <p:tag name="KSO_WM_UNIT_LAYERLEVEL" val="1"/>
  <p:tag name="KSO_WM_TAG_VERSION" val="1.0"/>
  <p:tag name="KSO_WM_BEAUTIFY_FLAG" val="#wm#"/>
  <p:tag name="KSO_WM_UNIT_ISCONTENTSTITLE" val="0"/>
  <p:tag name="KSO_WM_UNIT_NOCLEAR" val="0"/>
  <p:tag name="KSO_WM_UNIT_VALUE" val="12"/>
  <p:tag name="KSO_WM_UNIT_TYPE" val="a"/>
  <p:tag name="KSO_WM_UNIT_INDEX" val="1"/>
  <p:tag name="KSO_WM_UNIT_PRESET_TEXT" val="FRESH _x000B_WORK SUMMARY"/>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7_1*b*1"/>
  <p:tag name="KSO_WM_TEMPLATE_CATEGORY" val="custom"/>
  <p:tag name="KSO_WM_TEMPLATE_INDEX" val="20202687"/>
  <p:tag name="KSO_WM_UNIT_LAYERLEVEL" val="1"/>
  <p:tag name="KSO_WM_TAG_VERSION" val="1.0"/>
  <p:tag name="KSO_WM_BEAUTIFY_FLAG" val="#wm#"/>
  <p:tag name="KSO_WM_UNIT_ISCONTENTSTITLE" val="0"/>
  <p:tag name="KSO_WM_UNIT_NOCLEAR" val="0"/>
  <p:tag name="KSO_WM_UNIT_VALUE" val="9"/>
  <p:tag name="KSO_WM_UNIT_TYPE" val="b"/>
  <p:tag name="KSO_WM_UNIT_INDEX" val="1"/>
  <p:tag name="KSO_WM_UNIT_PRESET_TEXT" val="Reporter name"/>
</p:tagLst>
</file>

<file path=ppt/tags/tag148.xml><?xml version="1.0" encoding="utf-8"?>
<p:tagLst xmlns:a="http://schemas.openxmlformats.org/drawingml/2006/main" xmlns:r="http://schemas.openxmlformats.org/officeDocument/2006/relationships" xmlns:p="http://schemas.openxmlformats.org/presentationml/2006/main">
  <p:tag name="KSO_WM_SLIDE_ID" val="custom20202687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2687"/>
  <p:tag name="KSO_WM_SLIDE_LAYOUT" val="a_l"/>
  <p:tag name="KSO_WM_SLIDE_LAYOUT_CNT" val="1_1"/>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2687_2*i*1"/>
  <p:tag name="KSO_WM_TEMPLATE_CATEGORY" val="custom"/>
  <p:tag name="KSO_WM_TEMPLATE_INDEX" val="20202687"/>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2687_2*l_h_i*1_2_1"/>
  <p:tag name="KSO_WM_TEMPLATE_CATEGORY" val="custom"/>
  <p:tag name="KSO_WM_TEMPLATE_INDEX" val="20202687"/>
  <p:tag name="KSO_WM_UNIT_LAYERLEVEL" val="1_1_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SLIDE_ID" val="custom20202687_5"/>
  <p:tag name="KSO_WM_TEMPLATE_SUBCATEGORY" val="0"/>
  <p:tag name="KSO_WM_TEMPLATE_MASTER_TYPE" val="1"/>
  <p:tag name="KSO_WM_TEMPLATE_COLOR_TYPE" val="1"/>
  <p:tag name="KSO_WM_SLIDE_TYPE" val="contents"/>
  <p:tag name="KSO_WM_SLIDE_SUBTYPE" val="diag"/>
  <p:tag name="KSO_WM_SLIDE_ITEM_CNT" val="5"/>
  <p:tag name="KSO_WM_SLIDE_INDEX" val="5"/>
  <p:tag name="KSO_WM_DIAGRAM_GROUP_CODE" val="l1-1"/>
  <p:tag name="KSO_WM_SLIDE_DIAGTYPE" val="l"/>
  <p:tag name="KSO_WM_TAG_VERSION" val="1.0"/>
  <p:tag name="KSO_WM_BEAUTIFY_FLAG" val="#wm#"/>
  <p:tag name="KSO_WM_TEMPLATE_CATEGORY" val="custom"/>
  <p:tag name="KSO_WM_TEMPLATE_INDEX" val="20202687"/>
  <p:tag name="KSO_WM_SLIDE_LAYOUT" val="a_l"/>
  <p:tag name="KSO_WM_SLIDE_LAYOUT_CNT" val="1_1"/>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2687_5*i*1"/>
  <p:tag name="KSO_WM_TEMPLATE_CATEGORY" val="custom"/>
  <p:tag name="KSO_WM_TEMPLATE_INDEX" val="20202687"/>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SLIDE_ID" val="custom20202687_5"/>
  <p:tag name="KSO_WM_TEMPLATE_SUBCATEGORY" val="0"/>
  <p:tag name="KSO_WM_TEMPLATE_MASTER_TYPE" val="1"/>
  <p:tag name="KSO_WM_TEMPLATE_COLOR_TYPE" val="1"/>
  <p:tag name="KSO_WM_SLIDE_TYPE" val="contents"/>
  <p:tag name="KSO_WM_SLIDE_SUBTYPE" val="diag"/>
  <p:tag name="KSO_WM_SLIDE_ITEM_CNT" val="5"/>
  <p:tag name="KSO_WM_SLIDE_INDEX" val="5"/>
  <p:tag name="KSO_WM_DIAGRAM_GROUP_CODE" val="l1-1"/>
  <p:tag name="KSO_WM_SLIDE_DIAGTYPE" val="l"/>
  <p:tag name="KSO_WM_TAG_VERSION" val="1.0"/>
  <p:tag name="KSO_WM_BEAUTIFY_FLAG" val="#wm#"/>
  <p:tag name="KSO_WM_TEMPLATE_CATEGORY" val="custom"/>
  <p:tag name="KSO_WM_TEMPLATE_INDEX" val="20202687"/>
  <p:tag name="KSO_WM_SLIDE_LAYOUT" val="a_l"/>
  <p:tag name="KSO_WM_SLIDE_LAYOUT_CNT" val="1_1"/>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2687_5*i*1"/>
  <p:tag name="KSO_WM_TEMPLATE_CATEGORY" val="custom"/>
  <p:tag name="KSO_WM_TEMPLATE_INDEX" val="20202687"/>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SLIDE_ID" val="custom20202687_5"/>
  <p:tag name="KSO_WM_TEMPLATE_SUBCATEGORY" val="0"/>
  <p:tag name="KSO_WM_TEMPLATE_MASTER_TYPE" val="1"/>
  <p:tag name="KSO_WM_TEMPLATE_COLOR_TYPE" val="1"/>
  <p:tag name="KSO_WM_SLIDE_TYPE" val="contents"/>
  <p:tag name="KSO_WM_SLIDE_SUBTYPE" val="diag"/>
  <p:tag name="KSO_WM_SLIDE_ITEM_CNT" val="5"/>
  <p:tag name="KSO_WM_SLIDE_INDEX" val="5"/>
  <p:tag name="KSO_WM_DIAGRAM_GROUP_CODE" val="l1-1"/>
  <p:tag name="KSO_WM_SLIDE_DIAGTYPE" val="l"/>
  <p:tag name="KSO_WM_TAG_VERSION" val="1.0"/>
  <p:tag name="KSO_WM_BEAUTIFY_FLAG" val="#wm#"/>
  <p:tag name="KSO_WM_TEMPLATE_CATEGORY" val="custom"/>
  <p:tag name="KSO_WM_TEMPLATE_INDEX" val="20202687"/>
  <p:tag name="KSO_WM_SLIDE_LAYOUT" val="a_l"/>
  <p:tag name="KSO_WM_SLIDE_LAYOUT_CNT" val="1_1"/>
</p:tagLst>
</file>

<file path=ppt/tags/tag156.xml><?xml version="1.0" encoding="utf-8"?>
<p:tagLst xmlns:a="http://schemas.openxmlformats.org/drawingml/2006/main" xmlns:r="http://schemas.openxmlformats.org/officeDocument/2006/relationships" xmlns:p="http://schemas.openxmlformats.org/presentationml/2006/main">
  <p:tag name="KSO_WM_SLIDE_ID" val="custom20202687_8"/>
  <p:tag name="KSO_WM_TEMPLATE_SUBCATEGORY" val="0"/>
  <p:tag name="KSO_WM_SLIDE_TYPE" val="text"/>
  <p:tag name="KSO_WM_SLIDE_SUBTYPE" val="pureTxt"/>
  <p:tag name="KSO_WM_SLIDE_ITEM_CNT" val="0"/>
  <p:tag name="KSO_WM_SLIDE_INDEX" val="8"/>
  <p:tag name="KSO_WM_SLIDE_SIZE" val="758*343"/>
  <p:tag name="KSO_WM_SLIDE_POSITION" val="100*98"/>
  <p:tag name="KSO_WM_TAG_VERSION" val="1.0"/>
  <p:tag name="KSO_WM_BEAUTIFY_FLAG" val="#wm#"/>
  <p:tag name="KSO_WM_TEMPLATE_CATEGORY" val="custom"/>
  <p:tag name="KSO_WM_TEMPLATE_INDEX" val="20202687"/>
  <p:tag name="KSO_WM_SLIDE_LAYOUT" val="a_f"/>
  <p:tag name="KSO_WM_SLIDE_LAYOUT_CNT" val="1_1"/>
  <p:tag name="KSO_WM_TEMPLATE_MASTER_TYPE" val="1"/>
  <p:tag name="KSO_WM_TEMPLATE_COLOR_TYPE" val="1"/>
</p:tagLst>
</file>

<file path=ppt/tags/tag15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02687_8*a*1"/>
  <p:tag name="KSO_WM_TEMPLATE_CATEGORY" val="custom"/>
  <p:tag name="KSO_WM_TEMPLATE_INDEX" val="20202687"/>
  <p:tag name="KSO_WM_UNIT_LAYERLEVEL" val="1"/>
  <p:tag name="KSO_WM_TAG_VERSION" val="1.0"/>
  <p:tag name="KSO_WM_BEAUTIFY_FLAG" val="#wm#"/>
  <p:tag name="KSO_WM_UNIT_PRESET_TEXT" val="Click here to add to the title"/>
</p:tagLst>
</file>

<file path=ppt/tags/tag158.xml><?xml version="1.0" encoding="utf-8"?>
<p:tagLst xmlns:a="http://schemas.openxmlformats.org/drawingml/2006/main" xmlns:r="http://schemas.openxmlformats.org/officeDocument/2006/relationships" xmlns:p="http://schemas.openxmlformats.org/presentationml/2006/main">
  <p:tag name="KSO_WM_UNIT_PRESET_TEXT" val="Click here to add the text, the text is the extraction of your thought, please try to explain your point of view as succinctly as possible. Your text has been concise and well-written, but the information is inextricably inextricable and needs to be expressed in more words; but please refine the essence of your thought as much as possible, and express your views appropriately, often with twice the result with half the effort.&#10;Click here to add the text, the text is the extraction of your thought, please try to explain your point of view as succinctly as possible. Your text has been concise and well-written, but the information is inextricably inextricable and needs to be expressed in more words; but please refine the essence of your thought as much as possible, and express your views appropriately, often with twice the result with half the effort."/>
  <p:tag name="KSO_WM_UNIT_NOCLEAR" val="0"/>
  <p:tag name="KSO_WM_UNIT_VALUE" val="460"/>
  <p:tag name="KSO_WM_UNIT_HIGHLIGHT" val="0"/>
  <p:tag name="KSO_WM_UNIT_COMPATIBLE" val="0"/>
  <p:tag name="KSO_WM_UNIT_DIAGRAM_ISNUMVISUAL" val="0"/>
  <p:tag name="KSO_WM_UNIT_DIAGRAM_ISREFERUNIT" val="0"/>
  <p:tag name="KSO_WM_UNIT_TYPE" val="f"/>
  <p:tag name="KSO_WM_UNIT_INDEX" val="1"/>
  <p:tag name="KSO_WM_UNIT_ID" val="custom20202687_8*f*1"/>
  <p:tag name="KSO_WM_TEMPLATE_CATEGORY" val="custom"/>
  <p:tag name="KSO_WM_TEMPLATE_INDEX" val="20202687"/>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SLIDE_ID" val="custom20202687_8"/>
  <p:tag name="KSO_WM_TEMPLATE_SUBCATEGORY" val="0"/>
  <p:tag name="KSO_WM_SLIDE_TYPE" val="text"/>
  <p:tag name="KSO_WM_SLIDE_SUBTYPE" val="pureTxt"/>
  <p:tag name="KSO_WM_SLIDE_ITEM_CNT" val="0"/>
  <p:tag name="KSO_WM_SLIDE_INDEX" val="8"/>
  <p:tag name="KSO_WM_SLIDE_SIZE" val="758*343"/>
  <p:tag name="KSO_WM_SLIDE_POSITION" val="100*98"/>
  <p:tag name="KSO_WM_TAG_VERSION" val="1.0"/>
  <p:tag name="KSO_WM_BEAUTIFY_FLAG" val="#wm#"/>
  <p:tag name="KSO_WM_TEMPLATE_CATEGORY" val="custom"/>
  <p:tag name="KSO_WM_TEMPLATE_INDEX" val="20202687"/>
  <p:tag name="KSO_WM_SLIDE_LAYOUT" val="a_f"/>
  <p:tag name="KSO_WM_SLIDE_LAYOUT_CNT" val="1_1"/>
  <p:tag name="KSO_WM_TEMPLATE_MASTER_TYPE" val="1"/>
  <p:tag name="KSO_WM_TEMPLATE_COLOR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02687_8*a*1"/>
  <p:tag name="KSO_WM_TEMPLATE_CATEGORY" val="custom"/>
  <p:tag name="KSO_WM_TEMPLATE_INDEX" val="20202687"/>
  <p:tag name="KSO_WM_UNIT_LAYERLEVEL" val="1"/>
  <p:tag name="KSO_WM_TAG_VERSION" val="1.0"/>
  <p:tag name="KSO_WM_BEAUTIFY_FLAG" val="#wm#"/>
  <p:tag name="KSO_WM_UNIT_PRESET_TEXT" val="Click here to add to the title"/>
</p:tagLst>
</file>

<file path=ppt/tags/tag161.xml><?xml version="1.0" encoding="utf-8"?>
<p:tagLst xmlns:a="http://schemas.openxmlformats.org/drawingml/2006/main" xmlns:r="http://schemas.openxmlformats.org/officeDocument/2006/relationships" xmlns:p="http://schemas.openxmlformats.org/presentationml/2006/main">
  <p:tag name="KSO_WM_UNIT_PRESET_TEXT" val="Click here to add the text, the text is the extraction of your thought, please try to explain your point of view as succinctly as possible. Your text has been concise and well-written, but the information is inextricably inextricable and needs to be expressed in more words; but please refine the essence of your thought as much as possible, and express your views appropriately, often with twice the result with half the effort.&#10;Click here to add the text, the text is the extraction of your thought, please try to explain your point of view as succinctly as possible. Your text has been concise and well-written, but the information is inextricably inextricable and needs to be expressed in more words; but please refine the essence of your thought as much as possible, and express your views appropriately, often with twice the result with half the effort."/>
  <p:tag name="KSO_WM_UNIT_NOCLEAR" val="0"/>
  <p:tag name="KSO_WM_UNIT_VALUE" val="460"/>
  <p:tag name="KSO_WM_UNIT_HIGHLIGHT" val="0"/>
  <p:tag name="KSO_WM_UNIT_COMPATIBLE" val="0"/>
  <p:tag name="KSO_WM_UNIT_DIAGRAM_ISNUMVISUAL" val="0"/>
  <p:tag name="KSO_WM_UNIT_DIAGRAM_ISREFERUNIT" val="0"/>
  <p:tag name="KSO_WM_UNIT_TYPE" val="f"/>
  <p:tag name="KSO_WM_UNIT_INDEX" val="1"/>
  <p:tag name="KSO_WM_UNIT_ID" val="custom20202687_8*f*1"/>
  <p:tag name="KSO_WM_TEMPLATE_CATEGORY" val="custom"/>
  <p:tag name="KSO_WM_TEMPLATE_INDEX" val="20202687"/>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SLIDE_ID" val="custom20202687_10"/>
  <p:tag name="KSO_WM_TEMPLATE_SUBCATEGORY" val="0"/>
  <p:tag name="KSO_WM_SLIDE_TYPE" val="text"/>
  <p:tag name="KSO_WM_SLIDE_SUBTYPE" val="picTxt"/>
  <p:tag name="KSO_WM_SLIDE_ITEM_CNT" val="0"/>
  <p:tag name="KSO_WM_SLIDE_INDEX" val="10"/>
  <p:tag name="KSO_WM_SLIDE_SIZE" val="864*430"/>
  <p:tag name="KSO_WM_SLIDE_POSITION" val="48*61"/>
  <p:tag name="KSO_WM_TAG_VERSION" val="1.0"/>
  <p:tag name="KSO_WM_BEAUTIFY_FLAG" val="#wm#"/>
  <p:tag name="KSO_WM_TEMPLATE_CATEGORY" val="custom"/>
  <p:tag name="KSO_WM_TEMPLATE_INDEX" val="20202687"/>
  <p:tag name="KSO_WM_SLIDE_LAYOUT" val="a_d_f"/>
  <p:tag name="KSO_WM_SLIDE_LAYOUT_CNT" val="1_1_1"/>
  <p:tag name="KSO_WM_TEMPLATE_MASTER_TYPE" val="1"/>
  <p:tag name="KSO_WM_TEMPLATE_COLOR_TYPE" val="1"/>
</p:tagLst>
</file>

<file path=ppt/tags/tag16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2687_10*a*1"/>
  <p:tag name="KSO_WM_TEMPLATE_CATEGORY" val="custom"/>
  <p:tag name="KSO_WM_TEMPLATE_INDEX" val="20202687"/>
  <p:tag name="KSO_WM_UNIT_LAYERLEVEL" val="1"/>
  <p:tag name="KSO_WM_TAG_VERSION" val="1.0"/>
  <p:tag name="KSO_WM_BEAUTIFY_FLAG" val="#wm#"/>
  <p:tag name="KSO_WM_UNIT_PRESET_TEXT" val="Click here to add to the title"/>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687_10*d*1"/>
  <p:tag name="KSO_WM_TEMPLATE_CATEGORY" val="custom"/>
  <p:tag name="KSO_WM_TEMPLATE_INDEX" val="20202687"/>
  <p:tag name="KSO_WM_UNIT_LAYERLEVEL" val="1"/>
  <p:tag name="KSO_WM_TAG_VERSION" val="1.0"/>
  <p:tag name="KSO_WM_BEAUTIFY_FLAG" val="#wm#"/>
  <p:tag name="KSO_WM_UNIT_VALUE" val="952*3043"/>
  <p:tag name="KSO_WM_UNIT_TYPE" val="d"/>
  <p:tag name="KSO_WM_UNIT_INDEX" val="1"/>
  <p:tag name="KSO_WM_UNIT_SUPPORT_UNIT_TYPE" val="[&quot;all&quot;]"/>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202687"/>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687"/>
  <p:tag name="KSO_WM_TEMPLATE_THUMBS_INDEX" val="1、4、6、7、8、9、10、11、12、13、14"/>
  <p:tag name="KSO_WM_TEMPLATE_MASTER_THUMB_INDEX" val="1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SUBTYPE" val="q"/>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SLIDE_BACKGROUND_TYPE" val="general"/>
  <p:tag name="KSO_WM_SLIDE_BK_DARK_LIGHT" val="2"/>
  <p:tag name="KSO_WM_UNIT_TYPE" val="i"/>
  <p:tag name="KSO_WM_UNIT_INDEX"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1"/>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i*3"/>
  <p:tag name="KSO_WM_UNIT_LAYERLEVEL" val="1"/>
  <p:tag name="KSO_WM_TAG_VERSION" val="1.0"/>
  <p:tag name="KSO_WM_BEAUTIFY_FLAG" val="#wm#"/>
  <p:tag name="KSO_WM_UNIT_TYPE" val="i"/>
  <p:tag name="KSO_WM_UNIT_INDEX" val="3"/>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1"/>
  <p:tag name="KSO_WM_UNIT_LAYERLEVEL" val="1"/>
  <p:tag name="KSO_WM_TAG_VERSION" val="1.0"/>
  <p:tag name="KSO_WM_BEAUTIFY_FLAG" val="#wm#"/>
  <p:tag name="KSO_WM_SLIDE_BACKGROUND_TYPE" val="leftRight"/>
  <p:tag name="KSO_WM_SLIDE_BK_DARK_LIGHT" val="2"/>
</p:tagLst>
</file>

<file path=ppt/theme/theme1.xml><?xml version="1.0" encoding="utf-8"?>
<a:theme xmlns:a="http://schemas.openxmlformats.org/drawingml/2006/main" name="Office 主题​​">
  <a:themeElements>
    <a:clrScheme name="自定义 95">
      <a:dk1>
        <a:sysClr val="windowText" lastClr="000000"/>
      </a:dk1>
      <a:lt1>
        <a:sysClr val="window" lastClr="FFFFFF"/>
      </a:lt1>
      <a:dk2>
        <a:srgbClr val="17355B"/>
      </a:dk2>
      <a:lt2>
        <a:srgbClr val="E6ECEE"/>
      </a:lt2>
      <a:accent1>
        <a:srgbClr val="17355B"/>
      </a:accent1>
      <a:accent2>
        <a:srgbClr val="BBD6DC"/>
      </a:accent2>
      <a:accent3>
        <a:srgbClr val="C0CEBF"/>
      </a:accent3>
      <a:accent4>
        <a:srgbClr val="C6C5A1"/>
      </a:accent4>
      <a:accent5>
        <a:srgbClr val="CBBD84"/>
      </a:accent5>
      <a:accent6>
        <a:srgbClr val="D1B467"/>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718</Words>
  <Application>Microsoft Office PowerPoint</Application>
  <PresentationFormat>Panoramiczny</PresentationFormat>
  <Paragraphs>132</Paragraphs>
  <Slides>20</Slides>
  <Notes>2</Notes>
  <HiddenSlides>0</HiddenSlides>
  <MMClips>1</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20</vt:i4>
      </vt:variant>
    </vt:vector>
  </HeadingPairs>
  <TitlesOfParts>
    <vt:vector size="25" baseType="lpstr">
      <vt:lpstr>Microsoft YaHei</vt:lpstr>
      <vt:lpstr>Arial</vt:lpstr>
      <vt:lpstr>Calibri</vt:lpstr>
      <vt:lpstr>French Script MT</vt:lpstr>
      <vt:lpstr>Office 主题​​</vt:lpstr>
      <vt:lpstr>   </vt:lpstr>
      <vt:lpstr>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Le Quiz</vt:lpstr>
      <vt:lpstr>Le Quiz</vt:lpstr>
      <vt:lpstr>Prezentacja programu PowerPoint</vt:lpstr>
      <vt:lpstr>La 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58</cp:revision>
  <dcterms:created xsi:type="dcterms:W3CDTF">2019-09-03T03:54:00Z</dcterms:created>
  <dcterms:modified xsi:type="dcterms:W3CDTF">2021-06-10T09:58:05Z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1045-11.2.0.9937</vt:lpwstr>
  </property>
</Properties>
</file>