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24aec9a1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24aec9a1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56411392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56411392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56411392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56411392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4d19f5b9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4d19f5b9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6411392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6411392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20338097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20338097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56411392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56411392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6411392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6411392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56411392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56411392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56411392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56411392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6411392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6411392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56411392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56411392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Art of Alan Bean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Paintings of the Moon created by someone who was there.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latin typeface="Times New Roman"/>
                <a:ea typeface="Times New Roman"/>
                <a:cs typeface="Times New Roman"/>
                <a:sym typeface="Times New Roman"/>
              </a:rPr>
              <a:t>Kacper Brzozowski Sztuki Wizualne III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latin typeface="Times New Roman"/>
                <a:ea typeface="Times New Roman"/>
                <a:cs typeface="Times New Roman"/>
                <a:sym typeface="Times New Roman"/>
              </a:rPr>
              <a:t>25.03.2020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490538"/>
            <a:ext cx="69532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600" y="152400"/>
            <a:ext cx="588479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75" y="911563"/>
            <a:ext cx="2656300" cy="33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5625" y="861351"/>
            <a:ext cx="5087450" cy="34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https://www.alanbean.com/ (access: 25.03.2020)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https://www.wikipedia.org/ </a:t>
            </a:r>
            <a:r>
              <a:rPr lang="pl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(access: 25.03.2020)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925" y="985200"/>
            <a:ext cx="3524250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950" y="1104263"/>
            <a:ext cx="3619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350" y="487763"/>
            <a:ext cx="5557300" cy="41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309563"/>
            <a:ext cx="69532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488" y="309563"/>
            <a:ext cx="667702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438" y="309563"/>
            <a:ext cx="671512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175" y="608863"/>
            <a:ext cx="5333639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350" y="152400"/>
            <a:ext cx="565929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150" y="152400"/>
            <a:ext cx="333569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