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2" r:id="rId6"/>
    <p:sldId id="261" r:id="rId7"/>
    <p:sldId id="264" r:id="rId8"/>
    <p:sldId id="265" r:id="rId9"/>
    <p:sldId id="260" r:id="rId10"/>
    <p:sldId id="263" r:id="rId11"/>
    <p:sldId id="25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A2B64-35A5-5E9C-E71E-85BF3FDBE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56A4E8-6F43-420E-7B1B-5D4950BD4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2AB677-DDAD-DA7C-C764-4F0B6B8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2518FA-C4D0-F57E-9C9A-48B27760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7E029A-6542-B7CF-BDFB-6C5314F6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60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BFD3EA-AE4F-851C-86F2-6DF86430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4CBA7C-97D9-47F0-8883-095C43AD5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1175D6-1FB7-B325-479A-6B6D7A7F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0F893B-E607-A684-8D54-0A23E4C3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6DC45C-9CCB-F8D9-AD5F-463780A9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21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1C5608B-FE70-D423-F38B-C1D5CCC31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651580-934F-EA89-D199-AC76AC5F5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6A6157-660F-A5B8-83D6-39C538AD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C4F654-BD49-3BA0-B8F2-8DD088BC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ED6966-98EA-0E67-D5C1-BC689792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D2B00-2073-7BCE-FB87-4BA02268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89895E-6009-5436-AA4E-55487707E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91B8CF-50A5-157E-229F-D273AA4B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77BA0F-3E61-E49F-90F1-715368BA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5DDC31-B942-1CD9-621C-EECC86BF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36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E62B4-4670-3461-71A0-767E6381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87A74C-E6B1-AE97-1E60-532EB317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CBD6A0-6B1F-6708-68F3-F5DD640E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05BCCC-CF84-764D-C53B-4DB4FE7D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CED896-CA1E-30F1-26E9-0641799B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60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24E7DA-7F5C-E511-992F-BFB06D1D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01D1EA-7773-73F9-3A9F-6CDB6E6A5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561897-EBED-9159-A6B7-9510D2D7B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3A6CD2-F71D-44F4-9A23-284716A3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4FA026-206F-532B-00A4-3DFA539D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F0B67C-9D7E-D647-4FB8-51433989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3DAEB-CA3A-F2D0-91F3-5344A9C5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EC38DF-84F4-A780-E0CE-99DE9CCC5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D49662-2A6D-F6D2-5DE4-820ADF46A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DF5D2A-7D49-C460-2EB0-24718D382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060B7E-5A95-B2BA-5CE9-47EA48BF2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E2416C-E333-9100-F4D9-8E8B82DF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A07A72-DE38-B17B-7277-AEB5E30E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B3E68D1-FA53-F8A5-50F2-998E637E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31D23-8838-32D3-DB2A-CAEA6E8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28FF92-2FE1-AB3F-6879-3B02EE24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2F4190-696D-DB08-0FAD-1E20B1DE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C66566-5ACD-DD9B-513E-07ABA820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7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E1F9D75-FCF2-C4BF-E836-EE8F6655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F45209-7341-5F2A-9C5F-90DF532B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9E12F7-0898-7D6D-BAC5-3F14438D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05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187E1-386A-C29A-2DE1-89064C39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27609C-0EBD-B208-5AC9-0765CFD9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414313-95D1-DE75-C3E9-CE5460AD2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403C3A-7F91-4C3E-EBDC-50FED4CF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02466A-25BA-7DC5-48A6-BB0235D9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2ECF4A-C008-869A-4C3C-524E0CF2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95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A7EE1-E1DD-DA26-BC21-8C5385D5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347D68-0456-0C86-B58C-AC0971F5F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CF7CF9-27B8-7ACA-0F7C-ACE0427C5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93A75F-58F2-9CE9-7338-876FED8D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F013F6-5839-9E08-C5EF-D89E1DDB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D72330-0256-A5F7-1EC8-F68C2156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9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24263AE-EACC-4E65-9E15-7CAB31D3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DB9BF8-BA94-7B63-EBBA-FA834FC9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D910DF-5FCD-9DE8-174F-F98E49C4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5350-311E-474D-9C3B-9592D1507B4F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B63982-CC10-2E82-A575-3D2249D40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B2A8EA-B04D-7A58-8E69-41548B257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3B1B-FD6B-450A-8AC2-32D8DB4433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76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9D4F1F-C8C1-C46F-B761-FD159F24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pl-PL" sz="6600"/>
              <a:t>The Ancient Art of Tattooing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882420-77BA-C566-EDEA-E5F4F9BA5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pl-PL" dirty="0" err="1"/>
              <a:t>Made</a:t>
            </a:r>
            <a:r>
              <a:rPr lang="pl-PL" dirty="0"/>
              <a:t> by Gabriel Kołodziej</a:t>
            </a:r>
            <a:endParaRPr lang="pl-PL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F5D67C-6375-7C0F-6BA1-F4ECBE2D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129" y="2766218"/>
            <a:ext cx="6807741" cy="1325563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977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D1C89-6944-21B3-A977-CF4F3F2E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Words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39F5D-AB64-9A09-4E5A-6BBCB0A3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Preserved</a:t>
            </a:r>
            <a:r>
              <a:rPr lang="pl-PL" dirty="0"/>
              <a:t> – zachowany</a:t>
            </a:r>
            <a:br>
              <a:rPr lang="pl-PL" dirty="0"/>
            </a:br>
            <a:r>
              <a:rPr lang="pl-PL" dirty="0" err="1"/>
              <a:t>Spirituality</a:t>
            </a:r>
            <a:r>
              <a:rPr lang="pl-PL" dirty="0"/>
              <a:t> – duchowość</a:t>
            </a:r>
            <a:br>
              <a:rPr lang="pl-PL" dirty="0"/>
            </a:br>
            <a:r>
              <a:rPr lang="pl-PL" dirty="0"/>
              <a:t>Ancient – starożytny</a:t>
            </a:r>
            <a:br>
              <a:rPr lang="pl-PL" dirty="0"/>
            </a:br>
            <a:r>
              <a:rPr lang="pl-PL" dirty="0"/>
              <a:t>Mend – naprawić</a:t>
            </a:r>
            <a:br>
              <a:rPr lang="pl-PL" dirty="0"/>
            </a:br>
            <a:r>
              <a:rPr lang="pl-PL" dirty="0" err="1"/>
              <a:t>Associated</a:t>
            </a:r>
            <a:r>
              <a:rPr lang="pl-PL" dirty="0"/>
              <a:t> – powiązany</a:t>
            </a:r>
            <a:br>
              <a:rPr lang="pl-PL" dirty="0"/>
            </a:br>
            <a:r>
              <a:rPr lang="pl-PL" dirty="0" err="1"/>
              <a:t>Permament</a:t>
            </a:r>
            <a:r>
              <a:rPr lang="pl-PL"/>
              <a:t> – stały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62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3BAC10-048B-121D-C8F8-1E678224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The Oldest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CA14A7-E5A9-719F-1064-AF972A25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err="1"/>
              <a:t>Back</a:t>
            </a:r>
            <a:r>
              <a:rPr lang="pl-PL" sz="2200" dirty="0"/>
              <a:t> in 1991 </a:t>
            </a:r>
            <a:r>
              <a:rPr lang="pl-PL" sz="2200" dirty="0" err="1"/>
              <a:t>two</a:t>
            </a:r>
            <a:r>
              <a:rPr lang="pl-PL" sz="2200" dirty="0"/>
              <a:t> </a:t>
            </a:r>
            <a:r>
              <a:rPr lang="pl-PL" sz="2200" dirty="0" err="1"/>
              <a:t>tourists</a:t>
            </a:r>
            <a:r>
              <a:rPr lang="pl-PL" sz="2200" dirty="0"/>
              <a:t> </a:t>
            </a:r>
            <a:r>
              <a:rPr lang="pl-PL" sz="2200" dirty="0" err="1"/>
              <a:t>discovered</a:t>
            </a:r>
            <a:r>
              <a:rPr lang="pl-PL" sz="2200" dirty="0"/>
              <a:t> a </a:t>
            </a:r>
            <a:r>
              <a:rPr lang="pl-PL" sz="2200" dirty="0" err="1"/>
              <a:t>well-preserved</a:t>
            </a:r>
            <a:r>
              <a:rPr lang="pl-PL" sz="2200" dirty="0"/>
              <a:t> body </a:t>
            </a:r>
            <a:r>
              <a:rPr lang="pl-PL" sz="2200" dirty="0" err="1"/>
              <a:t>near</a:t>
            </a:r>
            <a:r>
              <a:rPr lang="pl-PL" sz="2200" dirty="0"/>
              <a:t> the </a:t>
            </a:r>
            <a:r>
              <a:rPr lang="pl-PL" sz="2200" dirty="0" err="1"/>
              <a:t>Italian-Austrian</a:t>
            </a:r>
            <a:r>
              <a:rPr lang="pl-PL" sz="2200" dirty="0"/>
              <a:t> </a:t>
            </a:r>
            <a:r>
              <a:rPr lang="pl-PL" sz="2200" dirty="0" err="1"/>
              <a:t>boarder</a:t>
            </a:r>
            <a:r>
              <a:rPr lang="pl-PL" sz="2200" dirty="0"/>
              <a:t>, in the </a:t>
            </a:r>
            <a:r>
              <a:rPr lang="pl-PL" sz="2200" dirty="0" err="1"/>
              <a:t>Alps</a:t>
            </a:r>
            <a:r>
              <a:rPr lang="pl-PL" sz="2200" dirty="0"/>
              <a:t>. </a:t>
            </a:r>
            <a:r>
              <a:rPr lang="pl-PL" sz="2200" dirty="0" err="1"/>
              <a:t>Ötzi</a:t>
            </a:r>
            <a:r>
              <a:rPr lang="pl-PL" sz="2200" dirty="0"/>
              <a:t> the </a:t>
            </a:r>
            <a:r>
              <a:rPr lang="pl-PL" sz="2200" dirty="0" err="1"/>
              <a:t>Iceman</a:t>
            </a:r>
            <a:r>
              <a:rPr lang="pl-PL" sz="2200" dirty="0"/>
              <a:t> </a:t>
            </a:r>
            <a:r>
              <a:rPr lang="pl-PL" sz="2200" dirty="0" err="1"/>
              <a:t>is</a:t>
            </a:r>
            <a:r>
              <a:rPr lang="pl-PL" sz="2200" dirty="0"/>
              <a:t> </a:t>
            </a:r>
            <a:r>
              <a:rPr lang="en-GB" sz="2200" dirty="0"/>
              <a:t>speculated</a:t>
            </a:r>
            <a:r>
              <a:rPr lang="pl-PL" sz="2200" dirty="0"/>
              <a:t> to be </a:t>
            </a:r>
            <a:r>
              <a:rPr lang="pl-PL" sz="2200" dirty="0" err="1"/>
              <a:t>around</a:t>
            </a:r>
            <a:r>
              <a:rPr lang="pl-PL" sz="2200" dirty="0"/>
              <a:t> 5300 </a:t>
            </a:r>
            <a:r>
              <a:rPr lang="pl-PL" sz="2200" dirty="0" err="1"/>
              <a:t>years</a:t>
            </a:r>
            <a:r>
              <a:rPr lang="pl-PL" sz="2200" dirty="0"/>
              <a:t> </a:t>
            </a:r>
            <a:r>
              <a:rPr lang="pl-PL" sz="2200" dirty="0" err="1"/>
              <a:t>old</a:t>
            </a:r>
            <a:r>
              <a:rPr lang="pl-PL" sz="2200" dirty="0"/>
              <a:t>. Most of </a:t>
            </a:r>
            <a:r>
              <a:rPr lang="pl-PL" sz="2200" dirty="0" err="1"/>
              <a:t>his</a:t>
            </a:r>
            <a:r>
              <a:rPr lang="pl-PL" sz="2200" dirty="0"/>
              <a:t> </a:t>
            </a:r>
            <a:r>
              <a:rPr lang="pl-PL" sz="2200" dirty="0" err="1"/>
              <a:t>tattoos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pl-PL" sz="2200" dirty="0" err="1"/>
              <a:t>located</a:t>
            </a:r>
            <a:r>
              <a:rPr lang="pl-PL" sz="2200" dirty="0"/>
              <a:t> on </a:t>
            </a:r>
            <a:r>
              <a:rPr lang="pl-PL" sz="2200" dirty="0" err="1"/>
              <a:t>his</a:t>
            </a:r>
            <a:r>
              <a:rPr lang="pl-PL" sz="2200" dirty="0"/>
              <a:t> </a:t>
            </a:r>
            <a:r>
              <a:rPr lang="pl-PL" sz="2200" dirty="0" err="1"/>
              <a:t>spine</a:t>
            </a:r>
            <a:r>
              <a:rPr lang="pl-PL" sz="2200" dirty="0"/>
              <a:t> and </a:t>
            </a:r>
            <a:r>
              <a:rPr lang="pl-PL" sz="2200" dirty="0" err="1"/>
              <a:t>knee</a:t>
            </a:r>
            <a:r>
              <a:rPr lang="pl-PL" sz="2200" dirty="0"/>
              <a:t> and </a:t>
            </a:r>
            <a:r>
              <a:rPr lang="pl-PL" sz="2200" dirty="0" err="1"/>
              <a:t>ankle</a:t>
            </a:r>
            <a:r>
              <a:rPr lang="pl-PL" sz="2200" dirty="0"/>
              <a:t> </a:t>
            </a:r>
            <a:r>
              <a:rPr lang="pl-PL" sz="2200" dirty="0" err="1"/>
              <a:t>joints</a:t>
            </a:r>
            <a:r>
              <a:rPr lang="pl-PL" sz="2200" dirty="0"/>
              <a:t>, </a:t>
            </a:r>
            <a:r>
              <a:rPr lang="pl-PL" sz="2200" dirty="0" err="1"/>
              <a:t>they</a:t>
            </a:r>
            <a:r>
              <a:rPr lang="pl-PL" sz="2200" dirty="0"/>
              <a:t> </a:t>
            </a:r>
            <a:r>
              <a:rPr lang="pl-PL" sz="2200" dirty="0" err="1"/>
              <a:t>consist</a:t>
            </a:r>
            <a:r>
              <a:rPr lang="pl-PL" sz="2200" dirty="0"/>
              <a:t> of </a:t>
            </a:r>
            <a:r>
              <a:rPr lang="pl-PL" sz="2200" dirty="0" err="1"/>
              <a:t>mostly</a:t>
            </a:r>
            <a:r>
              <a:rPr lang="pl-PL" sz="2200" dirty="0"/>
              <a:t> lines and </a:t>
            </a:r>
            <a:r>
              <a:rPr lang="pl-PL" sz="2200" dirty="0" err="1"/>
              <a:t>crosses</a:t>
            </a:r>
            <a:r>
              <a:rPr lang="pl-PL" sz="2200" dirty="0"/>
              <a:t>.</a:t>
            </a:r>
          </a:p>
        </p:txBody>
      </p:sp>
      <p:pic>
        <p:nvPicPr>
          <p:cNvPr id="1026" name="Picture 2" descr="Otzi | Discovery &amp; Facts | Britannica">
            <a:extLst>
              <a:ext uri="{FF2B5EF4-FFF2-40B4-BE49-F238E27FC236}">
                <a16:creationId xmlns:a16="http://schemas.microsoft.com/office/drawing/2014/main" id="{0BD8FAA6-D738-0199-FE66-5F1D65C6D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5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ncient ink: Iceman Otzi has the world's oldest tattoos | Smithsonian  Institution">
            <a:extLst>
              <a:ext uri="{FF2B5EF4-FFF2-40B4-BE49-F238E27FC236}">
                <a16:creationId xmlns:a16="http://schemas.microsoft.com/office/drawing/2014/main" id="{DD04C9F1-43D6-1E84-C886-82B4C2B54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0" b="5591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0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65DCFF-1F4C-56CC-498A-08BE1F19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Tatau</a:t>
            </a:r>
          </a:p>
        </p:txBody>
      </p:sp>
      <p:pic>
        <p:nvPicPr>
          <p:cNvPr id="2050" name="Picture 2" descr="Body Modification Nation — Moko kauae by lance_ngata">
            <a:extLst>
              <a:ext uri="{FF2B5EF4-FFF2-40B4-BE49-F238E27FC236}">
                <a16:creationId xmlns:a16="http://schemas.microsoft.com/office/drawing/2014/main" id="{B29AE6E6-3A43-D3A1-75B8-3B3E8A0C5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99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687C94-66F1-3D7C-1458-1A71EB44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The word tattoo comes from the Indigenous Polynesians, specifically from a Samoan word tatau which means to strike. </a:t>
            </a:r>
          </a:p>
          <a:p>
            <a:pPr marL="0" indent="0">
              <a:buNone/>
            </a:pPr>
            <a:r>
              <a:rPr lang="pl-PL" sz="2200"/>
              <a:t>For Indigenous tribes like Māori the proces of tattooing (tā moko) something to be celebrated. During the tattooing itself fellow Māoris would sing.</a:t>
            </a:r>
          </a:p>
          <a:p>
            <a:pPr marL="0" indent="0">
              <a:buNone/>
            </a:pPr>
            <a:r>
              <a:rPr lang="pl-PL" sz="2200"/>
              <a:t>They have different meanings, Mataora, or the female version Moko Kauae, represens nobility, whānau (family) and spirituality.</a:t>
            </a:r>
          </a:p>
        </p:txBody>
      </p:sp>
    </p:spTree>
    <p:extLst>
      <p:ext uri="{BB962C8B-B14F-4D97-AF65-F5344CB8AC3E}">
        <p14:creationId xmlns:p14="http://schemas.microsoft.com/office/powerpoint/2010/main" val="37236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Share 137+ moko face tattoo - POPPY">
            <a:extLst>
              <a:ext uri="{FF2B5EF4-FFF2-40B4-BE49-F238E27FC236}">
                <a16:creationId xmlns:a16="http://schemas.microsoft.com/office/drawing/2014/main" id="{AEFF362C-D564-142E-84D5-C80F3FFE6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2" b="33341"/>
          <a:stretch/>
        </p:blipFill>
        <p:spPr bwMode="auto">
          <a:xfrm>
            <a:off x="576113" y="494261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7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2B828B-9892-9830-8097-918561A5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Ancient Egyptians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37D0D9-BD4C-7091-2884-D2B0419CB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976B7-FD4F-031D-73BD-9A1E7C2A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Most of </a:t>
            </a:r>
            <a:r>
              <a:rPr lang="pl-PL" sz="2200"/>
              <a:t>tattoos</a:t>
            </a:r>
            <a:r>
              <a:rPr lang="pl-PL" sz="2200" dirty="0"/>
              <a:t> </a:t>
            </a:r>
            <a:r>
              <a:rPr lang="pl-PL" sz="2200"/>
              <a:t>had</a:t>
            </a:r>
            <a:r>
              <a:rPr lang="pl-PL" sz="2200" dirty="0"/>
              <a:t> </a:t>
            </a:r>
            <a:r>
              <a:rPr lang="pl-PL" sz="2200"/>
              <a:t>protective</a:t>
            </a:r>
            <a:r>
              <a:rPr lang="pl-PL" sz="2200" dirty="0"/>
              <a:t> </a:t>
            </a:r>
            <a:r>
              <a:rPr lang="pl-PL" sz="2200"/>
              <a:t>meaning</a:t>
            </a:r>
            <a:r>
              <a:rPr lang="pl-PL" sz="2200" dirty="0"/>
              <a:t> – </a:t>
            </a:r>
            <a:r>
              <a:rPr lang="pl-PL" sz="2200"/>
              <a:t>women</a:t>
            </a:r>
            <a:r>
              <a:rPr lang="pl-PL" sz="2200" dirty="0"/>
              <a:t> </a:t>
            </a:r>
            <a:r>
              <a:rPr lang="pl-PL" sz="2200"/>
              <a:t>who</a:t>
            </a:r>
            <a:r>
              <a:rPr lang="pl-PL" sz="2200" dirty="0"/>
              <a:t> </a:t>
            </a:r>
            <a:r>
              <a:rPr lang="pl-PL" sz="2200"/>
              <a:t>got</a:t>
            </a:r>
            <a:r>
              <a:rPr lang="pl-PL" sz="2200" dirty="0"/>
              <a:t> </a:t>
            </a:r>
            <a:r>
              <a:rPr lang="pl-PL" sz="2200"/>
              <a:t>tattooed</a:t>
            </a:r>
            <a:r>
              <a:rPr lang="pl-PL" sz="2200" dirty="0"/>
              <a:t> </a:t>
            </a:r>
            <a:r>
              <a:rPr lang="pl-PL" sz="2200"/>
              <a:t>often</a:t>
            </a:r>
            <a:r>
              <a:rPr lang="pl-PL" sz="2200" dirty="0"/>
              <a:t> </a:t>
            </a:r>
            <a:r>
              <a:rPr lang="pl-PL" sz="2200"/>
              <a:t>had</a:t>
            </a:r>
            <a:r>
              <a:rPr lang="pl-PL" sz="2200" dirty="0"/>
              <a:t> </a:t>
            </a:r>
            <a:r>
              <a:rPr lang="pl-PL" sz="2200"/>
              <a:t>them</a:t>
            </a:r>
            <a:r>
              <a:rPr lang="pl-PL" sz="2200" dirty="0"/>
              <a:t> </a:t>
            </a:r>
            <a:r>
              <a:rPr lang="pl-PL" sz="2200"/>
              <a:t>around</a:t>
            </a:r>
            <a:r>
              <a:rPr lang="pl-PL" sz="2200" dirty="0"/>
              <a:t> </a:t>
            </a:r>
            <a:r>
              <a:rPr lang="pl-PL" sz="2200"/>
              <a:t>their</a:t>
            </a:r>
            <a:r>
              <a:rPr lang="pl-PL" sz="2200" dirty="0"/>
              <a:t> abdomen. </a:t>
            </a:r>
            <a:r>
              <a:rPr lang="pl-PL" sz="2200"/>
              <a:t>These</a:t>
            </a:r>
            <a:r>
              <a:rPr lang="pl-PL" sz="2200" dirty="0"/>
              <a:t> </a:t>
            </a:r>
            <a:r>
              <a:rPr lang="pl-PL" sz="2200"/>
              <a:t>patterned</a:t>
            </a:r>
            <a:r>
              <a:rPr lang="pl-PL" sz="2200" dirty="0"/>
              <a:t> </a:t>
            </a:r>
            <a:r>
              <a:rPr lang="pl-PL" sz="2200"/>
              <a:t>dotts</a:t>
            </a:r>
            <a:r>
              <a:rPr lang="pl-PL" sz="2200" dirty="0"/>
              <a:t> </a:t>
            </a:r>
            <a:r>
              <a:rPr lang="pl-PL" sz="2200"/>
              <a:t>served</a:t>
            </a:r>
            <a:r>
              <a:rPr lang="pl-PL" sz="2200" dirty="0"/>
              <a:t> to </a:t>
            </a:r>
            <a:r>
              <a:rPr lang="pl-PL" sz="2200"/>
              <a:t>protect</a:t>
            </a:r>
            <a:r>
              <a:rPr lang="pl-PL" sz="2200" dirty="0"/>
              <a:t> the </a:t>
            </a:r>
            <a:r>
              <a:rPr lang="pl-PL" sz="2200"/>
              <a:t>fetus</a:t>
            </a:r>
            <a:r>
              <a:rPr lang="pl-PL" sz="2200" dirty="0"/>
              <a:t> and </a:t>
            </a:r>
            <a:r>
              <a:rPr lang="pl-PL" sz="2200"/>
              <a:t>future</a:t>
            </a:r>
            <a:r>
              <a:rPr lang="pl-PL" sz="2200" dirty="0"/>
              <a:t> </a:t>
            </a:r>
            <a:r>
              <a:rPr lang="pl-PL" sz="2200"/>
              <a:t>mother</a:t>
            </a:r>
            <a:r>
              <a:rPr lang="pl-PL" sz="2200" dirty="0"/>
              <a:t> from </a:t>
            </a:r>
            <a:r>
              <a:rPr lang="pl-PL" sz="2200"/>
              <a:t>death</a:t>
            </a:r>
            <a:r>
              <a:rPr lang="pl-PL" sz="2200" dirty="0"/>
              <a:t> </a:t>
            </a:r>
            <a:r>
              <a:rPr lang="pl-PL" sz="2200"/>
              <a:t>at</a:t>
            </a:r>
            <a:r>
              <a:rPr lang="pl-PL" sz="2200" dirty="0"/>
              <a:t> </a:t>
            </a:r>
            <a:r>
              <a:rPr lang="pl-PL" sz="2200"/>
              <a:t>childbirth</a:t>
            </a:r>
            <a:r>
              <a:rPr lang="pl-PL" sz="2200" dirty="0"/>
              <a:t> and </a:t>
            </a:r>
            <a:r>
              <a:rPr lang="pl-PL" sz="2200"/>
              <a:t>diseases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r>
              <a:rPr lang="pl-PL" sz="2200"/>
              <a:t>Egyprians</a:t>
            </a:r>
            <a:r>
              <a:rPr lang="pl-PL" sz="2200" dirty="0"/>
              <a:t> </a:t>
            </a:r>
            <a:r>
              <a:rPr lang="pl-PL" sz="2200"/>
              <a:t>used</a:t>
            </a:r>
            <a:r>
              <a:rPr lang="pl-PL" sz="2200" dirty="0"/>
              <a:t> </a:t>
            </a:r>
            <a:r>
              <a:rPr lang="pl-PL" sz="2200"/>
              <a:t>tattoos</a:t>
            </a:r>
            <a:r>
              <a:rPr lang="pl-PL" sz="2200" dirty="0"/>
              <a:t> </a:t>
            </a:r>
            <a:r>
              <a:rPr lang="pl-PL" sz="2200"/>
              <a:t>like</a:t>
            </a:r>
            <a:r>
              <a:rPr lang="pl-PL" sz="2200" dirty="0"/>
              <a:t> </a:t>
            </a:r>
            <a:r>
              <a:rPr lang="pl-PL" sz="2200"/>
              <a:t>permament</a:t>
            </a:r>
            <a:r>
              <a:rPr lang="pl-PL" sz="2200" dirty="0"/>
              <a:t> </a:t>
            </a:r>
            <a:r>
              <a:rPr lang="pl-PL" sz="2200"/>
              <a:t>amulets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r>
              <a:rPr lang="pl-PL" sz="2200"/>
              <a:t>Some</a:t>
            </a:r>
            <a:r>
              <a:rPr lang="pl-PL" sz="2200" dirty="0"/>
              <a:t> </a:t>
            </a:r>
            <a:r>
              <a:rPr lang="pl-PL" sz="2200"/>
              <a:t>women</a:t>
            </a:r>
            <a:r>
              <a:rPr lang="pl-PL" sz="2200" dirty="0"/>
              <a:t> </a:t>
            </a:r>
            <a:r>
              <a:rPr lang="pl-PL" sz="2200"/>
              <a:t>were</a:t>
            </a:r>
            <a:r>
              <a:rPr lang="pl-PL" sz="2200" dirty="0"/>
              <a:t> </a:t>
            </a:r>
            <a:r>
              <a:rPr lang="pl-PL" sz="2200"/>
              <a:t>also</a:t>
            </a:r>
            <a:r>
              <a:rPr lang="pl-PL" sz="2200" dirty="0"/>
              <a:t> </a:t>
            </a:r>
            <a:r>
              <a:rPr lang="pl-PL" sz="2200"/>
              <a:t>branded</a:t>
            </a:r>
            <a:r>
              <a:rPr lang="pl-PL" sz="2200" dirty="0"/>
              <a:t> as </a:t>
            </a:r>
            <a:r>
              <a:rPr lang="pl-PL" sz="2200"/>
              <a:t>so</a:t>
            </a:r>
            <a:r>
              <a:rPr lang="pl-PL" sz="2200" dirty="0"/>
              <a:t> </a:t>
            </a:r>
            <a:r>
              <a:rPr lang="pl-PL" sz="2200"/>
              <a:t>called</a:t>
            </a:r>
            <a:r>
              <a:rPr lang="pl-PL" sz="2200" dirty="0"/>
              <a:t> </a:t>
            </a:r>
            <a:r>
              <a:rPr lang="pl-PL" sz="2200"/>
              <a:t>ladies</a:t>
            </a:r>
            <a:r>
              <a:rPr lang="pl-PL" sz="2200" dirty="0"/>
              <a:t> of the </a:t>
            </a:r>
            <a:r>
              <a:rPr lang="pl-PL" sz="2200"/>
              <a:t>night</a:t>
            </a:r>
            <a:r>
              <a:rPr lang="pl-PL" sz="2200" dirty="0"/>
              <a:t> by tchem.</a:t>
            </a:r>
          </a:p>
        </p:txBody>
      </p:sp>
    </p:spTree>
    <p:extLst>
      <p:ext uri="{BB962C8B-B14F-4D97-AF65-F5344CB8AC3E}">
        <p14:creationId xmlns:p14="http://schemas.microsoft.com/office/powerpoint/2010/main" val="6968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2925F3-6648-C171-890C-233F266B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American Indian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6D00EA-EFC5-086D-58F3-DFED5EE4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Tattoos</a:t>
            </a:r>
            <a:r>
              <a:rPr lang="pl-PL" sz="2200" dirty="0"/>
              <a:t> </a:t>
            </a:r>
            <a:r>
              <a:rPr lang="pl-PL" sz="2200"/>
              <a:t>were</a:t>
            </a:r>
            <a:r>
              <a:rPr lang="pl-PL" sz="2200" dirty="0"/>
              <a:t> </a:t>
            </a:r>
            <a:r>
              <a:rPr lang="pl-PL" sz="2200"/>
              <a:t>considered</a:t>
            </a:r>
            <a:r>
              <a:rPr lang="pl-PL" sz="2200" dirty="0"/>
              <a:t> a </a:t>
            </a:r>
            <a:r>
              <a:rPr lang="pl-PL" sz="2200"/>
              <a:t>sacred</a:t>
            </a:r>
            <a:r>
              <a:rPr lang="pl-PL" sz="2200" dirty="0"/>
              <a:t> and </a:t>
            </a:r>
            <a:r>
              <a:rPr lang="pl-PL" sz="2200"/>
              <a:t>spiritual</a:t>
            </a:r>
            <a:r>
              <a:rPr lang="pl-PL" sz="2200" dirty="0"/>
              <a:t> </a:t>
            </a:r>
            <a:r>
              <a:rPr lang="pl-PL" sz="2200"/>
              <a:t>ritual</a:t>
            </a:r>
            <a:r>
              <a:rPr lang="pl-PL" sz="2200" dirty="0"/>
              <a:t> </a:t>
            </a:r>
            <a:r>
              <a:rPr lang="pl-PL" sz="2200"/>
              <a:t>across</a:t>
            </a:r>
            <a:r>
              <a:rPr lang="pl-PL" sz="2200" dirty="0"/>
              <a:t> </a:t>
            </a:r>
            <a:r>
              <a:rPr lang="pl-PL" sz="2200"/>
              <a:t>all</a:t>
            </a:r>
            <a:r>
              <a:rPr lang="pl-PL" sz="2200" dirty="0"/>
              <a:t> Native American </a:t>
            </a:r>
            <a:r>
              <a:rPr lang="pl-PL" sz="2200"/>
              <a:t>groups</a:t>
            </a:r>
            <a:r>
              <a:rPr lang="pl-PL" sz="2200" dirty="0"/>
              <a:t>. People </a:t>
            </a:r>
            <a:r>
              <a:rPr lang="pl-PL" sz="2200"/>
              <a:t>were</a:t>
            </a:r>
            <a:r>
              <a:rPr lang="pl-PL" sz="2200" dirty="0"/>
              <a:t> </a:t>
            </a:r>
            <a:r>
              <a:rPr lang="pl-PL" sz="2200"/>
              <a:t>often</a:t>
            </a:r>
            <a:r>
              <a:rPr lang="pl-PL" sz="2200" dirty="0"/>
              <a:t> </a:t>
            </a:r>
            <a:r>
              <a:rPr lang="pl-PL" sz="2200"/>
              <a:t>marked</a:t>
            </a:r>
            <a:r>
              <a:rPr lang="pl-PL" sz="2200" dirty="0"/>
              <a:t> with </a:t>
            </a:r>
            <a:r>
              <a:rPr lang="pl-PL" sz="2200"/>
              <a:t>symbols</a:t>
            </a:r>
            <a:r>
              <a:rPr lang="pl-PL" sz="2200" dirty="0"/>
              <a:t> of </a:t>
            </a:r>
            <a:r>
              <a:rPr lang="pl-PL" sz="2200"/>
              <a:t>protection</a:t>
            </a:r>
            <a:r>
              <a:rPr lang="pl-PL" sz="2200" dirty="0"/>
              <a:t> and </a:t>
            </a:r>
            <a:r>
              <a:rPr lang="pl-PL" sz="2200"/>
              <a:t>guardian</a:t>
            </a:r>
            <a:r>
              <a:rPr lang="pl-PL" sz="2200" dirty="0"/>
              <a:t> </a:t>
            </a:r>
            <a:r>
              <a:rPr lang="pl-PL" sz="2200"/>
              <a:t>spirit</a:t>
            </a:r>
            <a:r>
              <a:rPr lang="pl-PL" sz="2200" dirty="0"/>
              <a:t> </a:t>
            </a:r>
            <a:r>
              <a:rPr lang="pl-PL" sz="2200"/>
              <a:t>emblems</a:t>
            </a:r>
            <a:r>
              <a:rPr lang="pl-PL" sz="2200" dirty="0"/>
              <a:t>. </a:t>
            </a:r>
            <a:r>
              <a:rPr lang="pl-PL" sz="2200"/>
              <a:t>Some</a:t>
            </a:r>
            <a:r>
              <a:rPr lang="pl-PL" sz="2200" dirty="0"/>
              <a:t> </a:t>
            </a:r>
            <a:r>
              <a:rPr lang="pl-PL" sz="2200"/>
              <a:t>groups</a:t>
            </a:r>
            <a:r>
              <a:rPr lang="pl-PL" sz="2200" dirty="0"/>
              <a:t> </a:t>
            </a:r>
            <a:r>
              <a:rPr lang="pl-PL" sz="2200"/>
              <a:t>associated</a:t>
            </a:r>
            <a:r>
              <a:rPr lang="pl-PL" sz="2200" dirty="0"/>
              <a:t> </a:t>
            </a:r>
            <a:r>
              <a:rPr lang="pl-PL" sz="2200"/>
              <a:t>tattoos</a:t>
            </a:r>
            <a:r>
              <a:rPr lang="pl-PL" sz="2200" dirty="0"/>
              <a:t> with </a:t>
            </a:r>
            <a:r>
              <a:rPr lang="pl-PL" sz="2200"/>
              <a:t>healing</a:t>
            </a:r>
            <a:r>
              <a:rPr lang="pl-PL" sz="2200" dirty="0"/>
              <a:t> </a:t>
            </a:r>
            <a:r>
              <a:rPr lang="pl-PL" sz="2200"/>
              <a:t>powers</a:t>
            </a:r>
            <a:r>
              <a:rPr lang="pl-PL" sz="2200" dirty="0"/>
              <a:t>, </a:t>
            </a:r>
            <a:r>
              <a:rPr lang="pl-PL" sz="2200"/>
              <a:t>like</a:t>
            </a:r>
            <a:r>
              <a:rPr lang="pl-PL" sz="2200" dirty="0"/>
              <a:t> the </a:t>
            </a:r>
            <a:r>
              <a:rPr lang="pl-PL" sz="2200"/>
              <a:t>ability</a:t>
            </a:r>
            <a:r>
              <a:rPr lang="pl-PL" sz="2200" dirty="0"/>
              <a:t> to </a:t>
            </a:r>
            <a:r>
              <a:rPr lang="pl-PL" sz="2200"/>
              <a:t>cure</a:t>
            </a:r>
            <a:r>
              <a:rPr lang="pl-PL" sz="2200" dirty="0"/>
              <a:t> a </a:t>
            </a:r>
            <a:r>
              <a:rPr lang="pl-PL" sz="2200"/>
              <a:t>wound</a:t>
            </a:r>
            <a:r>
              <a:rPr lang="pl-PL" sz="2200" dirty="0"/>
              <a:t> </a:t>
            </a:r>
            <a:r>
              <a:rPr lang="pl-PL" sz="2200"/>
              <a:t>or</a:t>
            </a:r>
            <a:r>
              <a:rPr lang="pl-PL" sz="2200" dirty="0"/>
              <a:t> mend a </a:t>
            </a:r>
            <a:r>
              <a:rPr lang="pl-PL" sz="2200"/>
              <a:t>broken</a:t>
            </a:r>
            <a:r>
              <a:rPr lang="pl-PL" sz="2200" dirty="0"/>
              <a:t> </a:t>
            </a:r>
            <a:r>
              <a:rPr lang="pl-PL" sz="2200"/>
              <a:t>bone</a:t>
            </a:r>
            <a:endParaRPr lang="pl-PL" sz="2200" dirty="0"/>
          </a:p>
        </p:txBody>
      </p:sp>
      <p:pic>
        <p:nvPicPr>
          <p:cNvPr id="5122" name="Picture 2" descr="Explore the 50 Best tribal Tattoo Ideas (2019) • Tattoodo">
            <a:extLst>
              <a:ext uri="{FF2B5EF4-FFF2-40B4-BE49-F238E27FC236}">
                <a16:creationId xmlns:a16="http://schemas.microsoft.com/office/drawing/2014/main" id="{1C23203E-F91E-1DF4-053E-0275AF534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2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CA6D4B-F47A-0A67-609F-F9CC03E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Greeks and Romans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31BCB-6809-B45E-15FC-E4380013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Greeks</a:t>
            </a:r>
            <a:r>
              <a:rPr lang="pl-PL" sz="2200" dirty="0"/>
              <a:t> and Romans </a:t>
            </a:r>
            <a:r>
              <a:rPr lang="pl-PL" sz="2200"/>
              <a:t>often</a:t>
            </a:r>
            <a:r>
              <a:rPr lang="pl-PL" sz="2200" dirty="0"/>
              <a:t> </a:t>
            </a:r>
            <a:r>
              <a:rPr lang="pl-PL" sz="2200"/>
              <a:t>used</a:t>
            </a:r>
            <a:r>
              <a:rPr lang="pl-PL" sz="2200" dirty="0"/>
              <a:t> </a:t>
            </a:r>
            <a:r>
              <a:rPr lang="pl-PL" sz="2200"/>
              <a:t>tattoos</a:t>
            </a:r>
            <a:r>
              <a:rPr lang="pl-PL" sz="2200" dirty="0"/>
              <a:t> as a </a:t>
            </a:r>
            <a:r>
              <a:rPr lang="pl-PL" sz="2200"/>
              <a:t>way</a:t>
            </a:r>
            <a:r>
              <a:rPr lang="pl-PL" sz="2200" dirty="0"/>
              <a:t> of </a:t>
            </a:r>
            <a:r>
              <a:rPr lang="pl-PL" sz="2200"/>
              <a:t>showing</a:t>
            </a:r>
            <a:r>
              <a:rPr lang="pl-PL" sz="2200" dirty="0"/>
              <a:t> </a:t>
            </a:r>
            <a:r>
              <a:rPr lang="pl-PL" sz="2200"/>
              <a:t>one’s</a:t>
            </a:r>
            <a:r>
              <a:rPr lang="pl-PL" sz="2200" dirty="0"/>
              <a:t> </a:t>
            </a:r>
            <a:r>
              <a:rPr lang="pl-PL" sz="2200"/>
              <a:t>belonging</a:t>
            </a:r>
            <a:r>
              <a:rPr lang="pl-PL" sz="2200" dirty="0"/>
              <a:t> to </a:t>
            </a:r>
            <a:r>
              <a:rPr lang="pl-PL" sz="2200"/>
              <a:t>somewhere</a:t>
            </a:r>
            <a:r>
              <a:rPr lang="pl-PL" sz="2200" dirty="0"/>
              <a:t> </a:t>
            </a:r>
            <a:r>
              <a:rPr lang="pl-PL" sz="2200"/>
              <a:t>or</a:t>
            </a:r>
            <a:r>
              <a:rPr lang="pl-PL" sz="2200" dirty="0"/>
              <a:t> </a:t>
            </a:r>
            <a:r>
              <a:rPr lang="pl-PL" sz="2200"/>
              <a:t>someone</a:t>
            </a:r>
            <a:r>
              <a:rPr lang="pl-PL" sz="2200" dirty="0"/>
              <a:t>. </a:t>
            </a:r>
            <a:r>
              <a:rPr lang="pl-PL" sz="2200"/>
              <a:t>Churches</a:t>
            </a:r>
            <a:r>
              <a:rPr lang="pl-PL" sz="2200" dirty="0"/>
              <a:t> </a:t>
            </a:r>
            <a:r>
              <a:rPr lang="pl-PL" sz="2200"/>
              <a:t>had</a:t>
            </a:r>
            <a:r>
              <a:rPr lang="pl-PL" sz="2200" dirty="0"/>
              <a:t> </a:t>
            </a:r>
            <a:r>
              <a:rPr lang="pl-PL" sz="2200"/>
              <a:t>their</a:t>
            </a:r>
            <a:r>
              <a:rPr lang="pl-PL" sz="2200" dirty="0"/>
              <a:t> </a:t>
            </a:r>
            <a:r>
              <a:rPr lang="pl-PL" sz="2200"/>
              <a:t>brandings</a:t>
            </a:r>
            <a:r>
              <a:rPr lang="pl-PL" sz="2200" dirty="0"/>
              <a:t>, </a:t>
            </a:r>
            <a:r>
              <a:rPr lang="pl-PL" sz="2200"/>
              <a:t>sects</a:t>
            </a:r>
            <a:r>
              <a:rPr lang="pl-PL" sz="2200" dirty="0"/>
              <a:t> and, </a:t>
            </a:r>
            <a:r>
              <a:rPr lang="pl-PL" sz="2200"/>
              <a:t>unfortuantely</a:t>
            </a:r>
            <a:r>
              <a:rPr lang="pl-PL" sz="2200" dirty="0"/>
              <a:t>, </a:t>
            </a:r>
            <a:r>
              <a:rPr lang="pl-PL" sz="2200"/>
              <a:t>slave</a:t>
            </a:r>
            <a:r>
              <a:rPr lang="pl-PL" sz="2200" dirty="0"/>
              <a:t> </a:t>
            </a:r>
            <a:r>
              <a:rPr lang="pl-PL" sz="2200"/>
              <a:t>owners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r>
              <a:rPr lang="pl-PL" sz="2200"/>
              <a:t>Tattoos</a:t>
            </a:r>
            <a:r>
              <a:rPr lang="pl-PL" sz="2200" dirty="0"/>
              <a:t> </a:t>
            </a:r>
            <a:r>
              <a:rPr lang="pl-PL" sz="2200"/>
              <a:t>were</a:t>
            </a:r>
            <a:r>
              <a:rPr lang="pl-PL" sz="2200" dirty="0"/>
              <a:t> </a:t>
            </a:r>
            <a:r>
              <a:rPr lang="pl-PL" sz="2200"/>
              <a:t>also</a:t>
            </a:r>
            <a:r>
              <a:rPr lang="pl-PL" sz="2200" dirty="0"/>
              <a:t> </a:t>
            </a:r>
            <a:r>
              <a:rPr lang="pl-PL" sz="2200"/>
              <a:t>used</a:t>
            </a:r>
            <a:r>
              <a:rPr lang="pl-PL" sz="2200" dirty="0"/>
              <a:t> to </a:t>
            </a:r>
            <a:r>
              <a:rPr lang="pl-PL" sz="2200"/>
              <a:t>mark</a:t>
            </a:r>
            <a:r>
              <a:rPr lang="pl-PL" sz="2200" dirty="0"/>
              <a:t> </a:t>
            </a:r>
            <a:r>
              <a:rPr lang="pl-PL" sz="2200"/>
              <a:t>criminals</a:t>
            </a:r>
            <a:r>
              <a:rPr lang="pl-PL" sz="2200" dirty="0"/>
              <a:t>.</a:t>
            </a:r>
          </a:p>
        </p:txBody>
      </p:sp>
      <p:pic>
        <p:nvPicPr>
          <p:cNvPr id="6146" name="Picture 2" descr="Ancient Tattoos - Archaeology Magazine">
            <a:extLst>
              <a:ext uri="{FF2B5EF4-FFF2-40B4-BE49-F238E27FC236}">
                <a16:creationId xmlns:a16="http://schemas.microsoft.com/office/drawing/2014/main" id="{BDAFEAD6-D00E-2EAB-82E0-8576909C7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-2" b="1175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5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A5FBE3-7699-627B-9A97-B35EA543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The Tools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E19042D-7CD4-C796-007F-D9CB55C77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65" r="1" b="31777"/>
          <a:stretch/>
        </p:blipFill>
        <p:spPr>
          <a:xfrm>
            <a:off x="469014" y="2642616"/>
            <a:ext cx="5316468" cy="360578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CF133BC-8FBC-FFB7-B2BD-79B3C8A60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12" r="-1" b="15875"/>
          <a:stretch/>
        </p:blipFill>
        <p:spPr>
          <a:xfrm>
            <a:off x="6441691" y="2642616"/>
            <a:ext cx="5240026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2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521D0E3B5A4FAF97263E4D16F3E9" ma:contentTypeVersion="17" ma:contentTypeDescription="Create a new document." ma:contentTypeScope="" ma:versionID="0173d4c6d85a47e0400ef884365e2d16">
  <xsd:schema xmlns:xsd="http://www.w3.org/2001/XMLSchema" xmlns:xs="http://www.w3.org/2001/XMLSchema" xmlns:p="http://schemas.microsoft.com/office/2006/metadata/properties" xmlns:ns2="9fec4a3a-6f69-4681-93f4-26725a223a2b" xmlns:ns3="0a3aa8a7-0c46-4050-88e3-40a9eeed5091" targetNamespace="http://schemas.microsoft.com/office/2006/metadata/properties" ma:root="true" ma:fieldsID="7f64eea4305d6ae8b06d2aa6c506094d" ns2:_="" ns3:_="">
    <xsd:import namespace="9fec4a3a-6f69-4681-93f4-26725a223a2b"/>
    <xsd:import namespace="0a3aa8a7-0c46-4050-88e3-40a9eeed509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c4a3a-6f69-4681-93f4-26725a223a2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3a1d574-02d4-4fed-9423-ab56e15ca9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aa8a7-0c46-4050-88e3-40a9eeed509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7436994-5cfc-47fe-97ea-5ccdbe96d67e}" ma:internalName="TaxCatchAll" ma:showField="CatchAllData" ma:web="0a3aa8a7-0c46-4050-88e3-40a9eeed5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ec4a3a-6f69-4681-93f4-26725a223a2b">
      <Terms xmlns="http://schemas.microsoft.com/office/infopath/2007/PartnerControls"/>
    </lcf76f155ced4ddcb4097134ff3c332f>
    <ReferenceId xmlns="9fec4a3a-6f69-4681-93f4-26725a223a2b" xsi:nil="true"/>
    <TaxCatchAll xmlns="0a3aa8a7-0c46-4050-88e3-40a9eeed5091" xsi:nil="true"/>
  </documentManagement>
</p:properties>
</file>

<file path=customXml/itemProps1.xml><?xml version="1.0" encoding="utf-8"?>
<ds:datastoreItem xmlns:ds="http://schemas.openxmlformats.org/officeDocument/2006/customXml" ds:itemID="{87C8A26B-9A77-490C-AF69-2D9F1E91612B}"/>
</file>

<file path=customXml/itemProps2.xml><?xml version="1.0" encoding="utf-8"?>
<ds:datastoreItem xmlns:ds="http://schemas.openxmlformats.org/officeDocument/2006/customXml" ds:itemID="{1B020C67-9E05-47D1-98B5-DD5967B5CDAB}"/>
</file>

<file path=customXml/itemProps3.xml><?xml version="1.0" encoding="utf-8"?>
<ds:datastoreItem xmlns:ds="http://schemas.openxmlformats.org/officeDocument/2006/customXml" ds:itemID="{C28C2432-1DAD-411B-8830-875F75112A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320</Words>
  <Application>Microsoft Office PowerPoint</Application>
  <PresentationFormat>Panoramiczny</PresentationFormat>
  <Paragraphs>21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The Ancient Art of Tattooing</vt:lpstr>
      <vt:lpstr>The Oldest</vt:lpstr>
      <vt:lpstr>Prezentacja programu PowerPoint</vt:lpstr>
      <vt:lpstr>Tatau</vt:lpstr>
      <vt:lpstr>Prezentacja programu PowerPoint</vt:lpstr>
      <vt:lpstr>Ancient Egyptians</vt:lpstr>
      <vt:lpstr>American Indian</vt:lpstr>
      <vt:lpstr>Greeks and Romans</vt:lpstr>
      <vt:lpstr>The Tools</vt:lpstr>
      <vt:lpstr>Thank you for your attention. </vt:lpstr>
      <vt:lpstr>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Ancient Art of Tattooing</dc:title>
  <dc:creator>G Kołodziej</dc:creator>
  <cp:lastModifiedBy>Julia</cp:lastModifiedBy>
  <cp:revision>5</cp:revision>
  <dcterms:created xsi:type="dcterms:W3CDTF">2023-12-18T08:37:53Z</dcterms:created>
  <dcterms:modified xsi:type="dcterms:W3CDTF">2024-01-26T18:39:12Z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0x010100A722521D0E3B5A4FAF97263E4D16F3E9</vt:lpwstr>
  </property>
</Properties>
</file>