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8" r:id="rId9"/>
    <p:sldId id="265" r:id="rId10"/>
    <p:sldId id="260" r:id="rId11"/>
    <p:sldId id="261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28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F2B45-40A0-49DE-B375-381261BB787A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D9CB-1425-4E71-87FF-A8F797E4A1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79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35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57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9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6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7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10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8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3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6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26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58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BDEC-C981-416A-B19F-818EA069C9CD}" type="datetimeFigureOut">
              <a:rPr lang="pl-PL" smtClean="0"/>
              <a:t>2015-04-11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2EC4-C0EA-4B9A-8D2D-B91F7FD61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40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t="-17000" r="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6200000">
            <a:off x="-2239418" y="2495268"/>
            <a:ext cx="7025070" cy="1899178"/>
          </a:xfrm>
        </p:spPr>
        <p:txBody>
          <a:bodyPr>
            <a:noAutofit/>
          </a:bodyPr>
          <a:lstStyle/>
          <a:p>
            <a:r>
              <a:rPr lang="pl-PL" sz="1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iller" pitchFamily="82" charset="0"/>
              </a:rPr>
              <a:t>Frida </a:t>
            </a:r>
            <a:r>
              <a:rPr lang="pl-PL" sz="1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hiller" pitchFamily="82" charset="0"/>
              </a:rPr>
              <a:t>Kahlo</a:t>
            </a:r>
            <a:endParaRPr lang="pl-PL" sz="13500" dirty="0">
              <a:solidFill>
                <a:schemeClr val="tx1">
                  <a:lumMod val="85000"/>
                  <a:lumOff val="15000"/>
                </a:schemeClr>
              </a:solidFill>
              <a:latin typeface="Chiller" pitchFamily="82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362446" y="3006473"/>
            <a:ext cx="2683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/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</a:t>
            </a:r>
            <a:r>
              <a:rPr lang="pl-PL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ribbon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</a:p>
          <a:p>
            <a:pPr algn="ctr"/>
            <a:r>
              <a:rPr lang="pl-PL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around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</a:p>
          <a:p>
            <a:pPr algn="ctr"/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bomb/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247276" y="608400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Paulina Podolska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31840" y="1196752"/>
            <a:ext cx="27174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err="1" smtClean="0">
                <a:latin typeface="Freestyle Script" pitchFamily="66" charset="0"/>
              </a:rPr>
              <a:t>Controversial</a:t>
            </a:r>
            <a:r>
              <a:rPr lang="pl-PL" sz="5400" dirty="0" smtClean="0">
                <a:latin typeface="Freestyle Script" pitchFamily="66" charset="0"/>
              </a:rPr>
              <a:t> </a:t>
            </a:r>
          </a:p>
          <a:p>
            <a:r>
              <a:rPr lang="pl-PL" sz="5400" dirty="0" err="1" smtClean="0">
                <a:latin typeface="Freestyle Script" pitchFamily="66" charset="0"/>
              </a:rPr>
              <a:t>lifestyle</a:t>
            </a:r>
            <a:endParaRPr lang="pl-PL" sz="5400" dirty="0">
              <a:latin typeface="Freestyle Script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619826" y="1772816"/>
            <a:ext cx="350448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Smoking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cigarettes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drinking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labourers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cheap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bars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feminine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ense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humour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marriage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eclared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bisexuality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riendship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with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Diego’s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ex-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322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732" y="2132856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err="1" smtClean="0">
                <a:latin typeface="Freestyle Script" pitchFamily="66" charset="0"/>
              </a:rPr>
              <a:t>Political</a:t>
            </a:r>
            <a:r>
              <a:rPr lang="pl-PL" sz="4800" b="1" dirty="0" smtClean="0">
                <a:latin typeface="Freestyle Script" pitchFamily="66" charset="0"/>
              </a:rPr>
              <a:t> </a:t>
            </a:r>
            <a:r>
              <a:rPr lang="pl-PL" sz="4800" b="1" dirty="0" err="1" smtClean="0">
                <a:latin typeface="Freestyle Script" pitchFamily="66" charset="0"/>
              </a:rPr>
              <a:t>color</a:t>
            </a:r>
            <a:endParaRPr lang="pl-PL" sz="4800" b="1" dirty="0">
              <a:latin typeface="Freestyle Script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8059" y="2963853"/>
            <a:ext cx="33862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Communist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Party.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Fascination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for Józef Stalin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unfulfilled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dream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meeting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Helping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Lew Trocki and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love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affair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55976" y="4365104"/>
            <a:ext cx="4166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Confession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Jewish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roots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protests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antisemitism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4204" y="3645024"/>
            <a:ext cx="469231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>
                <a:latin typeface="Freestyle Script" pitchFamily="66" charset="0"/>
              </a:rPr>
              <a:t>The </a:t>
            </a:r>
            <a:r>
              <a:rPr lang="pl-PL" sz="5400" b="1" dirty="0" err="1" smtClean="0">
                <a:latin typeface="Freestyle Script" pitchFamily="66" charset="0"/>
              </a:rPr>
              <a:t>other</a:t>
            </a:r>
            <a:r>
              <a:rPr lang="pl-PL" sz="5400" b="1" dirty="0" smtClean="0">
                <a:latin typeface="Freestyle Script" pitchFamily="66" charset="0"/>
              </a:rPr>
              <a:t> </a:t>
            </a:r>
            <a:r>
              <a:rPr lang="pl-PL" sz="5400" b="1" dirty="0" err="1" smtClean="0">
                <a:latin typeface="Freestyle Script" pitchFamily="66" charset="0"/>
              </a:rPr>
              <a:t>side</a:t>
            </a:r>
            <a:r>
              <a:rPr lang="pl-PL" sz="5400" b="1" dirty="0" smtClean="0">
                <a:latin typeface="Freestyle Script" pitchFamily="66" charset="0"/>
              </a:rPr>
              <a:t> of Frida</a:t>
            </a:r>
          </a:p>
          <a:p>
            <a:endParaRPr lang="pl-PL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icon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fashion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instinct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and big love for </a:t>
            </a:r>
          </a:p>
          <a:p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sister’s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childreen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monkeys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–  fan.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5400" b="1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332656"/>
            <a:ext cx="8467383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>
                <a:latin typeface="Freestyle Script" pitchFamily="66" charset="0"/>
              </a:rPr>
              <a:t>         </a:t>
            </a:r>
            <a:r>
              <a:rPr lang="pl-PL" sz="6000" b="1" dirty="0" smtClean="0">
                <a:latin typeface="Freestyle Script" pitchFamily="66" charset="0"/>
              </a:rPr>
              <a:t>Do </a:t>
            </a:r>
            <a:r>
              <a:rPr lang="pl-PL" sz="6000" b="1" dirty="0" err="1" smtClean="0">
                <a:latin typeface="Freestyle Script" pitchFamily="66" charset="0"/>
              </a:rPr>
              <a:t>you</a:t>
            </a:r>
            <a:r>
              <a:rPr lang="pl-PL" sz="6000" b="1" dirty="0" smtClean="0">
                <a:latin typeface="Freestyle Script" pitchFamily="66" charset="0"/>
              </a:rPr>
              <a:t> </a:t>
            </a:r>
            <a:r>
              <a:rPr lang="pl-PL" sz="6000" b="1" dirty="0" err="1" smtClean="0">
                <a:latin typeface="Freestyle Script" pitchFamily="66" charset="0"/>
              </a:rPr>
              <a:t>remember</a:t>
            </a:r>
            <a:r>
              <a:rPr lang="pl-PL" sz="6000" b="1" dirty="0" smtClean="0">
                <a:latin typeface="Freestyle Script" pitchFamily="66" charset="0"/>
              </a:rPr>
              <a:t>….:</a:t>
            </a:r>
          </a:p>
          <a:p>
            <a:pPr marL="685800" indent="-685800">
              <a:buSzPct val="85000"/>
              <a:buFont typeface="Wingdings" pitchFamily="2" charset="2"/>
              <a:buChar char="v"/>
            </a:pPr>
            <a:r>
              <a:rPr lang="pl-PL" sz="4800" b="1" dirty="0" err="1" smtClean="0">
                <a:latin typeface="Freestyle Script" pitchFamily="66" charset="0"/>
              </a:rPr>
              <a:t>why</a:t>
            </a:r>
            <a:r>
              <a:rPr lang="pl-PL" sz="60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did</a:t>
            </a:r>
            <a:r>
              <a:rPr lang="pl-PL" sz="4400" b="1" dirty="0" smtClean="0">
                <a:latin typeface="Freestyle Script" pitchFamily="66" charset="0"/>
              </a:rPr>
              <a:t> Frida </a:t>
            </a:r>
            <a:r>
              <a:rPr lang="pl-PL" sz="4400" b="1" dirty="0" err="1" smtClean="0">
                <a:latin typeface="Freestyle Script" pitchFamily="66" charset="0"/>
              </a:rPr>
              <a:t>give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her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birth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date</a:t>
            </a:r>
            <a:r>
              <a:rPr lang="pl-PL" sz="4400" b="1" dirty="0" smtClean="0">
                <a:latin typeface="Freestyle Script" pitchFamily="66" charset="0"/>
              </a:rPr>
              <a:t> as </a:t>
            </a:r>
            <a:r>
              <a:rPr lang="pl-PL" sz="4400" b="1" dirty="0" err="1" smtClean="0">
                <a:latin typeface="Freestyle Script" pitchFamily="66" charset="0"/>
              </a:rPr>
              <a:t>July</a:t>
            </a:r>
            <a:endParaRPr lang="pl-PL" sz="4400" b="1" dirty="0" smtClean="0">
              <a:latin typeface="Freestyle Script" pitchFamily="66" charset="0"/>
            </a:endParaRPr>
          </a:p>
          <a:p>
            <a:pPr>
              <a:buSzPct val="85000"/>
            </a:pPr>
            <a:r>
              <a:rPr lang="pl-PL" sz="4400" b="1" dirty="0" smtClean="0">
                <a:latin typeface="Freestyle Script" pitchFamily="66" charset="0"/>
              </a:rPr>
              <a:t>    1910, not – 1907?</a:t>
            </a:r>
          </a:p>
          <a:p>
            <a:pPr>
              <a:buSzPct val="85000"/>
            </a:pPr>
            <a:endParaRPr lang="pl-PL" sz="2800" b="1" dirty="0" smtClean="0">
              <a:latin typeface="Freestyle Script" pitchFamily="66" charset="0"/>
            </a:endParaRPr>
          </a:p>
          <a:p>
            <a:pPr marL="571500" indent="-571500">
              <a:buSzPct val="85000"/>
              <a:buFont typeface="Wingdings" pitchFamily="2" charset="2"/>
              <a:buChar char="v"/>
            </a:pPr>
            <a:r>
              <a:rPr lang="pl-PL" sz="4400" b="1" dirty="0" err="1" smtClean="0">
                <a:latin typeface="Freestyle Script" pitchFamily="66" charset="0"/>
              </a:rPr>
              <a:t>who</a:t>
            </a:r>
            <a:r>
              <a:rPr lang="pl-PL" sz="4400" b="1" dirty="0" smtClean="0">
                <a:latin typeface="Freestyle Script" pitchFamily="66" charset="0"/>
              </a:rPr>
              <a:t> was Lew Trocki?</a:t>
            </a:r>
          </a:p>
          <a:p>
            <a:pPr>
              <a:buSzPct val="85000"/>
            </a:pPr>
            <a:endParaRPr lang="pl-PL" sz="2800" b="1" dirty="0" smtClean="0">
              <a:latin typeface="Freestyle Script" pitchFamily="66" charset="0"/>
            </a:endParaRPr>
          </a:p>
          <a:p>
            <a:pPr marL="571500" indent="-571500">
              <a:buSzPct val="85000"/>
              <a:buFont typeface="Wingdings" pitchFamily="2" charset="2"/>
              <a:buChar char="v"/>
            </a:pPr>
            <a:r>
              <a:rPr lang="pl-PL" sz="4400" b="1" dirty="0" err="1" smtClean="0">
                <a:latin typeface="Freestyle Script" pitchFamily="66" charset="0"/>
              </a:rPr>
              <a:t>how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does</a:t>
            </a:r>
            <a:r>
              <a:rPr lang="pl-PL" sz="4400" b="1" dirty="0" smtClean="0">
                <a:latin typeface="Freestyle Script" pitchFamily="66" charset="0"/>
              </a:rPr>
              <a:t> the </a:t>
            </a:r>
            <a:r>
              <a:rPr lang="pl-PL" sz="4400" b="1" dirty="0" err="1" smtClean="0">
                <a:latin typeface="Freestyle Script" pitchFamily="66" charset="0"/>
              </a:rPr>
              <a:t>specialists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try</a:t>
            </a:r>
            <a:r>
              <a:rPr lang="pl-PL" sz="4400" b="1" dirty="0" smtClean="0">
                <a:latin typeface="Freestyle Script" pitchFamily="66" charset="0"/>
              </a:rPr>
              <a:t> to </a:t>
            </a:r>
            <a:r>
              <a:rPr lang="pl-PL" sz="4400" b="1" dirty="0" err="1" smtClean="0">
                <a:latin typeface="Freestyle Script" pitchFamily="66" charset="0"/>
              </a:rPr>
              <a:t>characterize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Frida’s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</a:p>
          <a:p>
            <a:pPr>
              <a:buSzPct val="85000"/>
            </a:pPr>
            <a:r>
              <a:rPr lang="pl-PL" sz="4400" b="1" dirty="0" smtClean="0">
                <a:latin typeface="Freestyle Script" pitchFamily="66" charset="0"/>
              </a:rPr>
              <a:t>    art?</a:t>
            </a:r>
          </a:p>
          <a:p>
            <a:pPr>
              <a:buSzPct val="85000"/>
            </a:pPr>
            <a:endParaRPr lang="pl-PL" sz="4400" dirty="0" smtClean="0">
              <a:latin typeface="Freestyle Script" pitchFamily="66" charset="0"/>
            </a:endParaRPr>
          </a:p>
          <a:p>
            <a:pPr>
              <a:buSzPct val="85000"/>
            </a:pPr>
            <a:endParaRPr lang="pl-PL" sz="60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1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975966" y="1412776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BONUS QUESTION !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18818" y="2564904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latin typeface="Freestyle Script" pitchFamily="66" charset="0"/>
              </a:rPr>
              <a:t>Why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did</a:t>
            </a:r>
            <a:r>
              <a:rPr lang="pl-PL" sz="4000" b="1" dirty="0" smtClean="0">
                <a:latin typeface="Freestyle Script" pitchFamily="66" charset="0"/>
              </a:rPr>
              <a:t> Frida </a:t>
            </a:r>
            <a:r>
              <a:rPr lang="pl-PL" sz="4000" b="1" dirty="0" err="1" smtClean="0">
                <a:latin typeface="Freestyle Script" pitchFamily="66" charset="0"/>
              </a:rPr>
              <a:t>call</a:t>
            </a:r>
            <a:r>
              <a:rPr lang="pl-PL" sz="4000" b="1" dirty="0" smtClean="0">
                <a:latin typeface="Freestyle Script" pitchFamily="66" charset="0"/>
              </a:rPr>
              <a:t> Diego </a:t>
            </a:r>
            <a:r>
              <a:rPr lang="pl-PL" sz="4000" b="1" dirty="0" err="1" smtClean="0">
                <a:latin typeface="Freestyle Script" pitchFamily="66" charset="0"/>
              </a:rPr>
              <a:t>her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i="1" dirty="0" err="1" smtClean="0">
                <a:latin typeface="Freestyle Script" pitchFamily="66" charset="0"/>
              </a:rPr>
              <a:t>second</a:t>
            </a:r>
            <a:r>
              <a:rPr lang="pl-PL" sz="4000" i="1" dirty="0" smtClean="0">
                <a:latin typeface="Freestyle Script" pitchFamily="66" charset="0"/>
              </a:rPr>
              <a:t> </a:t>
            </a:r>
            <a:r>
              <a:rPr lang="pl-PL" sz="4000" i="1" dirty="0" err="1" smtClean="0">
                <a:latin typeface="Freestyle Script" pitchFamily="66" charset="0"/>
              </a:rPr>
              <a:t>accident</a:t>
            </a:r>
            <a:r>
              <a:rPr lang="pl-PL" sz="4000" i="1" dirty="0" smtClean="0">
                <a:latin typeface="Freestyle Script" pitchFamily="66" charset="0"/>
              </a:rPr>
              <a:t> </a:t>
            </a:r>
            <a:r>
              <a:rPr lang="pl-PL" sz="4000" b="1" dirty="0" smtClean="0">
                <a:latin typeface="Freestyle Script" pitchFamily="66" charset="0"/>
              </a:rPr>
              <a:t>? </a:t>
            </a:r>
            <a:r>
              <a:rPr lang="pl-PL" sz="4000" b="1" dirty="0">
                <a:latin typeface="Freestyle Script" pitchFamily="66" charset="0"/>
              </a:rPr>
              <a:t>T</a:t>
            </a:r>
            <a:r>
              <a:rPr lang="pl-PL" sz="4000" b="1" dirty="0" smtClean="0">
                <a:latin typeface="Freestyle Script" pitchFamily="66" charset="0"/>
              </a:rPr>
              <a:t>ell </a:t>
            </a:r>
            <a:r>
              <a:rPr lang="pl-PL" sz="4000" b="1" dirty="0" err="1" smtClean="0">
                <a:latin typeface="Freestyle Script" pitchFamily="66" charset="0"/>
              </a:rPr>
              <a:t>us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your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opinion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about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their</a:t>
            </a:r>
            <a:r>
              <a:rPr lang="pl-PL" sz="4000" b="1" dirty="0" smtClean="0">
                <a:latin typeface="Freestyle Script" pitchFamily="66" charset="0"/>
              </a:rPr>
              <a:t> </a:t>
            </a:r>
            <a:r>
              <a:rPr lang="pl-PL" sz="4000" b="1" dirty="0" err="1" smtClean="0">
                <a:latin typeface="Freestyle Script" pitchFamily="66" charset="0"/>
              </a:rPr>
              <a:t>marriage</a:t>
            </a:r>
            <a:r>
              <a:rPr lang="pl-PL" sz="4000" b="1" dirty="0" smtClean="0">
                <a:latin typeface="Freestyle Script" pitchFamily="66" charset="0"/>
              </a:rPr>
              <a:t>. </a:t>
            </a:r>
          </a:p>
          <a:p>
            <a:r>
              <a:rPr lang="pl-PL" sz="4000" b="1" dirty="0" smtClean="0">
                <a:latin typeface="Freestyle Script" pitchFamily="66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325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458112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Thank</a:t>
            </a:r>
            <a:r>
              <a:rPr lang="pl-PL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pl-PL" sz="7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you</a:t>
            </a:r>
            <a:r>
              <a:rPr lang="pl-PL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for </a:t>
            </a:r>
            <a:r>
              <a:rPr lang="pl-PL" sz="7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your</a:t>
            </a:r>
            <a:r>
              <a:rPr lang="pl-PL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pl-PL" sz="7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attention</a:t>
            </a:r>
            <a:endParaRPr lang="pl-PL" sz="7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67355" y="620688"/>
            <a:ext cx="5305555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itchFamily="66" charset="0"/>
              </a:rPr>
              <a:t>Early</a:t>
            </a:r>
            <a:r>
              <a:rPr lang="pl-PL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itchFamily="66" charset="0"/>
              </a:rPr>
              <a:t> </a:t>
            </a:r>
            <a:r>
              <a:rPr lang="pl-PL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eestyle Script" pitchFamily="66" charset="0"/>
              </a:rPr>
              <a:t>years</a:t>
            </a:r>
            <a:endParaRPr lang="pl-PL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reestyle Script" pitchFamily="66" charset="0"/>
            </a:endParaRPr>
          </a:p>
          <a:p>
            <a:pPr marL="285750" indent="-285750">
              <a:buClr>
                <a:schemeClr val="bg2">
                  <a:lumMod val="10000"/>
                </a:schemeClr>
              </a:buClr>
              <a:buSzPct val="95000"/>
              <a:buFont typeface="Wingdings" pitchFamily="2" charset="2"/>
              <a:buChar char="v"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2" indent="-285750">
              <a:buClr>
                <a:schemeClr val="bg2">
                  <a:lumMod val="10000"/>
                </a:schemeClr>
              </a:buClr>
              <a:buSzPct val="95000"/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daughter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Mexican</a:t>
            </a:r>
            <a:endParaRPr 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Frida’s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(1907) and </a:t>
            </a:r>
          </a:p>
          <a:p>
            <a:pPr lvl="2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official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(1910)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birth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bg2">
                  <a:lumMod val="10000"/>
                </a:schemeClr>
              </a:buClr>
              <a:buSzPct val="95000"/>
            </a:pPr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Clr>
                <a:schemeClr val="bg2">
                  <a:lumMod val="10000"/>
                </a:schemeClr>
              </a:buClr>
              <a:buSzPct val="95000"/>
              <a:buFont typeface="Wingdings" pitchFamily="2" charset="2"/>
              <a:buChar char="v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girl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man’s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2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Preparatoria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dreams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bg2">
                  <a:lumMod val="10000"/>
                </a:schemeClr>
              </a:buClr>
              <a:buSzPct val="95000"/>
            </a:pPr>
            <a:endParaRPr lang="pl-PL" sz="2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Clr>
                <a:schemeClr val="bg2">
                  <a:lumMod val="10000"/>
                </a:schemeClr>
              </a:buClr>
              <a:buSzPct val="95000"/>
              <a:buFont typeface="Wingdings" pitchFamily="2" charset="2"/>
              <a:buChar char="v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Friendship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l-PL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Cachuchas</a:t>
            </a:r>
            <a:r>
              <a:rPr lang="pl-PL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Clr>
                <a:schemeClr val="bg2">
                  <a:lumMod val="10000"/>
                </a:schemeClr>
              </a:buClr>
              <a:buSzPct val="95000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to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Alejandro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Arias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32040" y="764704"/>
            <a:ext cx="3744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atin typeface="Freestyle Script" pitchFamily="66" charset="0"/>
              </a:rPr>
              <a:t>The </a:t>
            </a:r>
            <a:r>
              <a:rPr lang="pl-PL" sz="4800" b="1" dirty="0" err="1" smtClean="0">
                <a:latin typeface="Freestyle Script" pitchFamily="66" charset="0"/>
              </a:rPr>
              <a:t>accident</a:t>
            </a:r>
            <a:endParaRPr lang="pl-PL" sz="4800" b="1" dirty="0" smtClean="0">
              <a:latin typeface="Freestyle Script" pitchFamily="66" charset="0"/>
            </a:endParaRPr>
          </a:p>
          <a:p>
            <a:endParaRPr lang="pl-PL" sz="1200" b="1" dirty="0">
              <a:latin typeface="Freestyle Script" pitchFamily="66" charset="0"/>
            </a:endParaRPr>
          </a:p>
          <a:p>
            <a:endParaRPr lang="pl-PL" sz="1200" b="1" dirty="0" smtClean="0">
              <a:latin typeface="Freestyle Script" pitchFamily="66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17th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1925 –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collision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trolley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car and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Frida was 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passenger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broken spinal column, collarbone,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ribs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dislocated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foot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shoulder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Three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body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cast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Painting as 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026"/>
          <a:stretch/>
        </p:blipFill>
        <p:spPr>
          <a:xfrm>
            <a:off x="1547664" y="-243408"/>
            <a:ext cx="6582884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8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9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4048" y="504949"/>
            <a:ext cx="4310795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latin typeface="Freestyle Script" pitchFamily="66" charset="0"/>
              </a:rPr>
              <a:t>„The </a:t>
            </a:r>
            <a:r>
              <a:rPr lang="pl-PL" sz="4400" b="1" dirty="0" err="1" smtClean="0">
                <a:latin typeface="Freestyle Script" pitchFamily="66" charset="0"/>
              </a:rPr>
              <a:t>second</a:t>
            </a:r>
            <a:r>
              <a:rPr lang="pl-PL" sz="4400" b="1" dirty="0" smtClean="0">
                <a:latin typeface="Freestyle Script" pitchFamily="66" charset="0"/>
              </a:rPr>
              <a:t> </a:t>
            </a:r>
            <a:r>
              <a:rPr lang="pl-PL" sz="4400" b="1" dirty="0" err="1" smtClean="0">
                <a:latin typeface="Freestyle Script" pitchFamily="66" charset="0"/>
              </a:rPr>
              <a:t>accident</a:t>
            </a:r>
            <a:r>
              <a:rPr lang="pl-PL" sz="4400" b="1" dirty="0" smtClean="0">
                <a:latin typeface="Freestyle Script" pitchFamily="66" charset="0"/>
              </a:rPr>
              <a:t>” </a:t>
            </a:r>
          </a:p>
          <a:p>
            <a:r>
              <a:rPr lang="pl-PL" sz="4400" b="1" dirty="0" smtClean="0">
                <a:latin typeface="Freestyle Script" pitchFamily="66" charset="0"/>
              </a:rPr>
              <a:t>– </a:t>
            </a:r>
            <a:r>
              <a:rPr lang="pl-PL" sz="4400" b="1" dirty="0" err="1" smtClean="0">
                <a:latin typeface="Freestyle Script" pitchFamily="66" charset="0"/>
              </a:rPr>
              <a:t>marriage</a:t>
            </a:r>
            <a:r>
              <a:rPr lang="pl-PL" sz="4400" b="1" dirty="0" smtClean="0">
                <a:latin typeface="Freestyle Script" pitchFamily="66" charset="0"/>
              </a:rPr>
              <a:t> with Diego</a:t>
            </a:r>
          </a:p>
          <a:p>
            <a:endParaRPr lang="pl-PL" sz="1200" b="1" dirty="0">
              <a:latin typeface="Freestyle Script" pitchFamily="66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meeting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Preparatoria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Diego’s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on the mural 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hall.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Diego’s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artistic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supervision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painting and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political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Communist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Party of Mexico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Diego’s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divorce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wife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Lupe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Marin and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marriage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younger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Frida.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Frida’s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pregnancies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ended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medically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bortion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5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5" y="2996952"/>
            <a:ext cx="46805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err="1" smtClean="0">
                <a:latin typeface="Freestyle Script" pitchFamily="66" charset="0"/>
              </a:rPr>
              <a:t>Later</a:t>
            </a:r>
            <a:r>
              <a:rPr lang="pl-PL" sz="4800" b="1" dirty="0" smtClean="0">
                <a:latin typeface="Freestyle Script" pitchFamily="66" charset="0"/>
              </a:rPr>
              <a:t> </a:t>
            </a:r>
            <a:r>
              <a:rPr lang="pl-PL" sz="4800" b="1" dirty="0" err="1" smtClean="0">
                <a:latin typeface="Freestyle Script" pitchFamily="66" charset="0"/>
              </a:rPr>
              <a:t>years</a:t>
            </a:r>
            <a:r>
              <a:rPr lang="pl-PL" sz="4800" b="1" dirty="0" smtClean="0">
                <a:latin typeface="Freestyle Script" pitchFamily="66" charset="0"/>
              </a:rPr>
              <a:t> and </a:t>
            </a:r>
            <a:r>
              <a:rPr lang="pl-PL" sz="4800" b="1" dirty="0" err="1" smtClean="0">
                <a:latin typeface="Freestyle Script" pitchFamily="66" charset="0"/>
              </a:rPr>
              <a:t>death</a:t>
            </a:r>
            <a:endParaRPr lang="pl-PL" sz="4800" b="1" dirty="0">
              <a:latin typeface="Freestyle Script" pitchFamily="66" charset="0"/>
            </a:endParaRPr>
          </a:p>
          <a:p>
            <a:pPr algn="ctr"/>
            <a:endParaRPr lang="pl-PL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spine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surgeries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1950.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Gangrene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leg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amputation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lying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bed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horrible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taking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narcotic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painkillers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13th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1954 –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47,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probably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overdosing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415</Words>
  <Application>Microsoft Office PowerPoint</Application>
  <PresentationFormat>Pokaz na ekranie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109</cp:revision>
  <cp:lastPrinted>2015-04-11T20:52:14Z</cp:lastPrinted>
  <dcterms:created xsi:type="dcterms:W3CDTF">2015-03-15T22:08:17Z</dcterms:created>
  <dcterms:modified xsi:type="dcterms:W3CDTF">2015-04-11T20:55:35Z</dcterms:modified>
</cp:coreProperties>
</file>