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1.xml.rels" ContentType="application/vnd.openxmlformats-package.relationships+xml"/>
  <Override PartName="/ppt/notesSlides/_rels/notesSlide10.xml.rels" ContentType="application/vnd.openxmlformats-package.relationships+xml"/>
  <Override PartName="/ppt/notesSlides/_rels/notesSlide9.xml.rels" ContentType="application/vnd.openxmlformats-package.relationships+xml"/>
  <Override PartName="/ppt/notesSlides/_rels/notesSlide7.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notesSlide13.xml" ContentType="application/vnd.openxmlformats-officedocument.presentationml.notesSlide+xml"/>
  <Override PartName="/ppt/notesSlides/notesSlide1.xml" ContentType="application/vnd.openxmlformats-officedocument.presentationml.notesSlide+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46.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8.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7.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7.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44.xml" ContentType="application/vnd.openxmlformats-officedocument.presentationml.slideLayout+xml"/>
  <Override PartName="/ppt/slideLayouts/slideLayout9.xml" ContentType="application/vnd.openxmlformats-officedocument.presentationml.slideLayout+xml"/>
  <Override PartName="/ppt/slideLayouts/slideLayout40.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46.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1.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40.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38.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42.xml.rels" ContentType="application/vnd.openxmlformats-package.relationships+xml"/>
  <Override PartName="/ppt/slideLayouts/_rels/slideLayout1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17.png" ContentType="image/png"/>
  <Override PartName="/ppt/media/image14.png" ContentType="image/png"/>
  <Override PartName="/ppt/media/image16.png" ContentType="image/png"/>
  <Override PartName="/ppt/media/image9.png" ContentType="image/png"/>
  <Override PartName="/ppt/media/image15.png" ContentType="image/png"/>
  <Override PartName="/ppt/media/image8.png" ContentType="image/png"/>
  <Override PartName="/ppt/media/image6.png" ContentType="image/png"/>
  <Override PartName="/ppt/media/image10.jpeg" ContentType="image/jpeg"/>
  <Override PartName="/ppt/media/image5.png" ContentType="image/png"/>
  <Override PartName="/ppt/media/image4.png" ContentType="image/png"/>
  <Override PartName="/ppt/media/image7.png" ContentType="image/png"/>
  <Override PartName="/ppt/media/image13.jpeg" ContentType="image/jpeg"/>
  <Override PartName="/ppt/media/image12.jpeg" ContentType="image/jpeg"/>
  <Override PartName="/ppt/media/image3.png" ContentType="image/png"/>
  <Override PartName="/ppt/media/image2.png" ContentType="image/png"/>
  <Override PartName="/ppt/media/image1.png" ContentType="image/png"/>
  <Override PartName="/ppt/media/image11.png" ContentType="image/png"/>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 name="PlaceHolder 1"/>
          <p:cNvSpPr>
            <a:spLocks noGrp="1"/>
          </p:cNvSpPr>
          <p:nvPr>
            <p:ph type="body"/>
          </p:nvPr>
        </p:nvSpPr>
        <p:spPr>
          <a:xfrm>
            <a:off x="756000" y="5078520"/>
            <a:ext cx="6047640" cy="4811040"/>
          </a:xfrm>
          <a:prstGeom prst="rect">
            <a:avLst/>
          </a:prstGeom>
        </p:spPr>
        <p:txBody>
          <a:bodyPr lIns="0" rIns="0" tIns="0" bIns="0"/>
          <a:p>
            <a:r>
              <a:rPr lang="pl-PL" sz="2000">
                <a:latin typeface="Arial"/>
              </a:rPr>
              <a:t>Kliknij, aby edytować format notatek</a:t>
            </a:r>
            <a:endParaRPr/>
          </a:p>
        </p:txBody>
      </p:sp>
      <p:sp>
        <p:nvSpPr>
          <p:cNvPr id="175" name="PlaceHolder 2"/>
          <p:cNvSpPr>
            <a:spLocks noGrp="1"/>
          </p:cNvSpPr>
          <p:nvPr>
            <p:ph type="hdr"/>
          </p:nvPr>
        </p:nvSpPr>
        <p:spPr>
          <a:xfrm>
            <a:off x="0" y="0"/>
            <a:ext cx="3280680" cy="534240"/>
          </a:xfrm>
          <a:prstGeom prst="rect">
            <a:avLst/>
          </a:prstGeom>
        </p:spPr>
        <p:txBody>
          <a:bodyPr lIns="0" rIns="0" tIns="0" bIns="0"/>
          <a:p>
            <a:r>
              <a:rPr lang="pl-PL" sz="1400">
                <a:latin typeface="Times New Roman"/>
              </a:rPr>
              <a:t>&lt;główka&gt;</a:t>
            </a:r>
            <a:endParaRPr/>
          </a:p>
        </p:txBody>
      </p:sp>
      <p:sp>
        <p:nvSpPr>
          <p:cNvPr id="176" name="PlaceHolder 3"/>
          <p:cNvSpPr>
            <a:spLocks noGrp="1"/>
          </p:cNvSpPr>
          <p:nvPr>
            <p:ph type="dt"/>
          </p:nvPr>
        </p:nvSpPr>
        <p:spPr>
          <a:xfrm>
            <a:off x="4278960" y="0"/>
            <a:ext cx="3280680" cy="534240"/>
          </a:xfrm>
          <a:prstGeom prst="rect">
            <a:avLst/>
          </a:prstGeom>
        </p:spPr>
        <p:txBody>
          <a:bodyPr lIns="0" rIns="0" tIns="0" bIns="0"/>
          <a:p>
            <a:pPr algn="r"/>
            <a:r>
              <a:rPr lang="pl-PL" sz="1400">
                <a:latin typeface="Times New Roman"/>
              </a:rPr>
              <a:t>&lt;data/godzina&gt;</a:t>
            </a:r>
            <a:endParaRPr/>
          </a:p>
        </p:txBody>
      </p:sp>
      <p:sp>
        <p:nvSpPr>
          <p:cNvPr id="177" name="PlaceHolder 4"/>
          <p:cNvSpPr>
            <a:spLocks noGrp="1"/>
          </p:cNvSpPr>
          <p:nvPr>
            <p:ph type="ftr"/>
          </p:nvPr>
        </p:nvSpPr>
        <p:spPr>
          <a:xfrm>
            <a:off x="0" y="10157400"/>
            <a:ext cx="3280680" cy="534240"/>
          </a:xfrm>
          <a:prstGeom prst="rect">
            <a:avLst/>
          </a:prstGeom>
        </p:spPr>
        <p:txBody>
          <a:bodyPr lIns="0" rIns="0" tIns="0" bIns="0" anchor="b"/>
          <a:p>
            <a:r>
              <a:rPr lang="pl-PL" sz="1400">
                <a:latin typeface="Times New Roman"/>
              </a:rPr>
              <a:t>&lt;stopka&gt;</a:t>
            </a:r>
            <a:endParaRPr/>
          </a:p>
        </p:txBody>
      </p:sp>
      <p:sp>
        <p:nvSpPr>
          <p:cNvPr id="178" name="PlaceHolder 5"/>
          <p:cNvSpPr>
            <a:spLocks noGrp="1"/>
          </p:cNvSpPr>
          <p:nvPr>
            <p:ph type="sldNum"/>
          </p:nvPr>
        </p:nvSpPr>
        <p:spPr>
          <a:xfrm>
            <a:off x="4278960" y="10157400"/>
            <a:ext cx="3280680" cy="534240"/>
          </a:xfrm>
          <a:prstGeom prst="rect">
            <a:avLst/>
          </a:prstGeom>
        </p:spPr>
        <p:txBody>
          <a:bodyPr lIns="0" rIns="0" tIns="0" bIns="0" anchor="b"/>
          <a:p>
            <a:pPr algn="r"/>
            <a:fld id="{2B88A8D6-EA7E-42B3-AC62-0DA72F0A4B33}" type="slidenum">
              <a:rPr lang="pl-PL" sz="1400">
                <a:latin typeface="Times New Roman"/>
              </a:rPr>
              <a:t>&lt;numer&gt;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PlaceHolder 1"/>
          <p:cNvSpPr>
            <a:spLocks noGrp="1"/>
          </p:cNvSpPr>
          <p:nvPr>
            <p:ph type="body"/>
          </p:nvPr>
        </p:nvSpPr>
        <p:spPr>
          <a:xfrm>
            <a:off x="685800" y="4400640"/>
            <a:ext cx="5486040" cy="3600000"/>
          </a:xfrm>
          <a:prstGeom prst="rect">
            <a:avLst/>
          </a:prstGeom>
        </p:spPr>
        <p:txBody>
          <a:bodyPr/>
          <a:p>
            <a:endParaRPr/>
          </a:p>
        </p:txBody>
      </p:sp>
      <p:sp>
        <p:nvSpPr>
          <p:cNvPr id="236" name="TextShape 2"/>
          <p:cNvSpPr txBox="1"/>
          <p:nvPr/>
        </p:nvSpPr>
        <p:spPr>
          <a:xfrm>
            <a:off x="3884760" y="8685360"/>
            <a:ext cx="2971440" cy="458280"/>
          </a:xfrm>
          <a:prstGeom prst="rect">
            <a:avLst/>
          </a:prstGeom>
        </p:spPr>
        <p:txBody>
          <a:bodyPr anchor="b"/>
          <a:p>
            <a:pPr algn="r">
              <a:lnSpc>
                <a:spcPct val="100000"/>
              </a:lnSpc>
            </a:pPr>
            <a:fld id="{271CBDC3-4198-4452-A34F-178E4B1F8676}" type="slidenum">
              <a:rPr lang="pl-PL" sz="1200">
                <a:solidFill>
                  <a:srgbClr val="000000"/>
                </a:solidFill>
                <a:latin typeface="+mn-lt"/>
                <a:ea typeface="+mn-ea"/>
              </a:rPr>
              <a:t>&lt;numer&gt;</a:t>
            </a:fld>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PlaceHolder 1"/>
          <p:cNvSpPr>
            <a:spLocks noGrp="1"/>
          </p:cNvSpPr>
          <p:nvPr>
            <p:ph type="body"/>
          </p:nvPr>
        </p:nvSpPr>
        <p:spPr>
          <a:xfrm>
            <a:off x="685800" y="4400640"/>
            <a:ext cx="5486040" cy="3600000"/>
          </a:xfrm>
          <a:prstGeom prst="rect">
            <a:avLst/>
          </a:prstGeom>
        </p:spPr>
        <p:txBody>
          <a:bodyPr/>
          <a:p>
            <a:r>
              <a:rPr lang="pl-PL" sz="2000">
                <a:latin typeface="Arial"/>
              </a:rPr>
              <a:t>Z lewej – automat</a:t>
            </a:r>
            <a:endParaRPr/>
          </a:p>
          <a:p>
            <a:r>
              <a:rPr lang="pl-PL" sz="2000">
                <a:latin typeface="Arial"/>
              </a:rPr>
              <a:t>Z prawej – manualne wykonanie</a:t>
            </a:r>
            <a:endParaRPr/>
          </a:p>
        </p:txBody>
      </p:sp>
      <p:sp>
        <p:nvSpPr>
          <p:cNvPr id="248" name="TextShape 2"/>
          <p:cNvSpPr txBox="1"/>
          <p:nvPr/>
        </p:nvSpPr>
        <p:spPr>
          <a:xfrm>
            <a:off x="3884760" y="8685360"/>
            <a:ext cx="2971440" cy="458280"/>
          </a:xfrm>
          <a:prstGeom prst="rect">
            <a:avLst/>
          </a:prstGeom>
        </p:spPr>
        <p:txBody>
          <a:bodyPr anchor="b"/>
          <a:p>
            <a:pPr algn="r">
              <a:lnSpc>
                <a:spcPct val="100000"/>
              </a:lnSpc>
            </a:pPr>
            <a:fld id="{5A41DADD-984B-46CD-BC02-CBB471A009B0}" type="slidenum">
              <a:rPr lang="pl-PL" sz="1200">
                <a:solidFill>
                  <a:srgbClr val="000000"/>
                </a:solidFill>
                <a:latin typeface="+mn-lt"/>
                <a:ea typeface="+mn-ea"/>
              </a:rPr>
              <a:t>&lt;numer&gt;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PlaceHolder 1"/>
          <p:cNvSpPr>
            <a:spLocks noGrp="1"/>
          </p:cNvSpPr>
          <p:nvPr>
            <p:ph type="body"/>
          </p:nvPr>
        </p:nvSpPr>
        <p:spPr>
          <a:xfrm>
            <a:off x="685800" y="4400640"/>
            <a:ext cx="5486040" cy="3600000"/>
          </a:xfrm>
          <a:prstGeom prst="rect">
            <a:avLst/>
          </a:prstGeom>
        </p:spPr>
        <p:txBody>
          <a:bodyPr/>
          <a:p>
            <a:r>
              <a:rPr lang="pl-PL" sz="2000">
                <a:latin typeface="Arial"/>
              </a:rPr>
              <a:t>-Liczba arkuszy jest zgodna z Egerią</a:t>
            </a:r>
            <a:endParaRPr/>
          </a:p>
        </p:txBody>
      </p:sp>
      <p:sp>
        <p:nvSpPr>
          <p:cNvPr id="250" name="TextShape 2"/>
          <p:cNvSpPr txBox="1"/>
          <p:nvPr/>
        </p:nvSpPr>
        <p:spPr>
          <a:xfrm>
            <a:off x="3884760" y="8685360"/>
            <a:ext cx="2971440" cy="458280"/>
          </a:xfrm>
          <a:prstGeom prst="rect">
            <a:avLst/>
          </a:prstGeom>
        </p:spPr>
        <p:txBody>
          <a:bodyPr anchor="b"/>
          <a:p>
            <a:pPr algn="r">
              <a:lnSpc>
                <a:spcPct val="100000"/>
              </a:lnSpc>
            </a:pPr>
            <a:fld id="{E30236B0-EA92-4A29-A91B-DA08836313C3}" type="slidenum">
              <a:rPr lang="pl-PL" sz="1200">
                <a:solidFill>
                  <a:srgbClr val="000000"/>
                </a:solidFill>
                <a:latin typeface="+mn-lt"/>
                <a:ea typeface="+mn-ea"/>
              </a:rPr>
              <a:t>&lt;numer&gt;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PlaceHolder 1"/>
          <p:cNvSpPr>
            <a:spLocks noGrp="1"/>
          </p:cNvSpPr>
          <p:nvPr>
            <p:ph type="body"/>
          </p:nvPr>
        </p:nvSpPr>
        <p:spPr>
          <a:xfrm>
            <a:off x="685800" y="4400640"/>
            <a:ext cx="5486040" cy="3600000"/>
          </a:xfrm>
          <a:prstGeom prst="rect">
            <a:avLst/>
          </a:prstGeom>
        </p:spPr>
        <p:txBody>
          <a:bodyPr/>
          <a:p>
            <a:endParaRPr/>
          </a:p>
        </p:txBody>
      </p:sp>
      <p:sp>
        <p:nvSpPr>
          <p:cNvPr id="252" name="TextShape 2"/>
          <p:cNvSpPr txBox="1"/>
          <p:nvPr/>
        </p:nvSpPr>
        <p:spPr>
          <a:xfrm>
            <a:off x="3884760" y="8685360"/>
            <a:ext cx="2971440" cy="458280"/>
          </a:xfrm>
          <a:prstGeom prst="rect">
            <a:avLst/>
          </a:prstGeom>
        </p:spPr>
        <p:txBody>
          <a:bodyPr anchor="b"/>
          <a:p>
            <a:pPr algn="r">
              <a:lnSpc>
                <a:spcPct val="100000"/>
              </a:lnSpc>
            </a:pPr>
            <a:fld id="{E5EE762D-0371-458B-AA4C-FF6F08E066E2}" type="slidenum">
              <a:rPr lang="pl-PL" sz="1200">
                <a:solidFill>
                  <a:srgbClr val="000000"/>
                </a:solidFill>
                <a:latin typeface="+mn-lt"/>
                <a:ea typeface="+mn-ea"/>
              </a:rPr>
              <a:t>&lt;numer&gt;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 name="PlaceHolder 1"/>
          <p:cNvSpPr>
            <a:spLocks noGrp="1"/>
          </p:cNvSpPr>
          <p:nvPr>
            <p:ph type="body"/>
          </p:nvPr>
        </p:nvSpPr>
        <p:spPr>
          <a:xfrm>
            <a:off x="685800" y="4400640"/>
            <a:ext cx="5486040" cy="3600000"/>
          </a:xfrm>
          <a:prstGeom prst="rect">
            <a:avLst/>
          </a:prstGeom>
        </p:spPr>
        <p:txBody>
          <a:bodyPr/>
          <a:p>
            <a:endParaRPr/>
          </a:p>
        </p:txBody>
      </p:sp>
      <p:sp>
        <p:nvSpPr>
          <p:cNvPr id="254" name="TextShape 2"/>
          <p:cNvSpPr txBox="1"/>
          <p:nvPr/>
        </p:nvSpPr>
        <p:spPr>
          <a:xfrm>
            <a:off x="3884760" y="8685360"/>
            <a:ext cx="2971440" cy="458280"/>
          </a:xfrm>
          <a:prstGeom prst="rect">
            <a:avLst/>
          </a:prstGeom>
        </p:spPr>
        <p:txBody>
          <a:bodyPr anchor="b"/>
          <a:p>
            <a:pPr algn="r">
              <a:lnSpc>
                <a:spcPct val="100000"/>
              </a:lnSpc>
            </a:pPr>
            <a:fld id="{A006B892-BDE5-4705-B3AB-5AA0A7F14433}" type="slidenum">
              <a:rPr lang="pl-PL" sz="1200">
                <a:solidFill>
                  <a:srgbClr val="000000"/>
                </a:solidFill>
                <a:latin typeface="+mn-lt"/>
                <a:ea typeface="+mn-ea"/>
              </a:rPr>
              <a:t>&lt;numer&gt;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PlaceHolder 1"/>
          <p:cNvSpPr>
            <a:spLocks noGrp="1"/>
          </p:cNvSpPr>
          <p:nvPr>
            <p:ph type="body"/>
          </p:nvPr>
        </p:nvSpPr>
        <p:spPr>
          <a:xfrm>
            <a:off x="685800" y="4400640"/>
            <a:ext cx="5486040" cy="3600000"/>
          </a:xfrm>
          <a:prstGeom prst="rect">
            <a:avLst/>
          </a:prstGeom>
        </p:spPr>
        <p:txBody>
          <a:bodyPr/>
          <a:p>
            <a:endParaRPr/>
          </a:p>
        </p:txBody>
      </p:sp>
      <p:sp>
        <p:nvSpPr>
          <p:cNvPr id="256" name="TextShape 2"/>
          <p:cNvSpPr txBox="1"/>
          <p:nvPr/>
        </p:nvSpPr>
        <p:spPr>
          <a:xfrm>
            <a:off x="3884760" y="8685360"/>
            <a:ext cx="2971440" cy="458280"/>
          </a:xfrm>
          <a:prstGeom prst="rect">
            <a:avLst/>
          </a:prstGeom>
        </p:spPr>
        <p:txBody>
          <a:bodyPr anchor="b"/>
          <a:p>
            <a:pPr algn="r">
              <a:lnSpc>
                <a:spcPct val="100000"/>
              </a:lnSpc>
            </a:pPr>
            <a:fld id="{2BB66CC0-233F-402E-A122-17A556726F5C}" type="slidenum">
              <a:rPr lang="pl-PL" sz="1200">
                <a:solidFill>
                  <a:srgbClr val="000000"/>
                </a:solidFill>
                <a:latin typeface="+mn-lt"/>
                <a:ea typeface="+mn-ea"/>
              </a:rPr>
              <a:t>&lt;numer&gt;</a:t>
            </a:fld>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7" name="PlaceHolder 1"/>
          <p:cNvSpPr>
            <a:spLocks noGrp="1"/>
          </p:cNvSpPr>
          <p:nvPr>
            <p:ph type="body"/>
          </p:nvPr>
        </p:nvSpPr>
        <p:spPr>
          <a:xfrm>
            <a:off x="685800" y="4400640"/>
            <a:ext cx="5486040" cy="3600000"/>
          </a:xfrm>
          <a:prstGeom prst="rect">
            <a:avLst/>
          </a:prstGeom>
        </p:spPr>
        <p:txBody>
          <a:bodyPr/>
          <a:p>
            <a:endParaRPr/>
          </a:p>
        </p:txBody>
      </p:sp>
      <p:sp>
        <p:nvSpPr>
          <p:cNvPr id="258" name="TextShape 2"/>
          <p:cNvSpPr txBox="1"/>
          <p:nvPr/>
        </p:nvSpPr>
        <p:spPr>
          <a:xfrm>
            <a:off x="3884760" y="8685360"/>
            <a:ext cx="2971440" cy="458280"/>
          </a:xfrm>
          <a:prstGeom prst="rect">
            <a:avLst/>
          </a:prstGeom>
        </p:spPr>
        <p:txBody>
          <a:bodyPr anchor="b"/>
          <a:p>
            <a:pPr algn="r">
              <a:lnSpc>
                <a:spcPct val="100000"/>
              </a:lnSpc>
            </a:pPr>
            <a:fld id="{CAC7C709-C2A6-440B-B7AD-A61AB03964C1}" type="slidenum">
              <a:rPr lang="pl-PL" sz="1200">
                <a:solidFill>
                  <a:srgbClr val="000000"/>
                </a:solidFill>
                <a:latin typeface="+mn-lt"/>
                <a:ea typeface="+mn-ea"/>
              </a:rPr>
              <a:t>&lt;numer&gt;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7" name="PlaceHolder 1"/>
          <p:cNvSpPr>
            <a:spLocks noGrp="1"/>
          </p:cNvSpPr>
          <p:nvPr>
            <p:ph type="body"/>
          </p:nvPr>
        </p:nvSpPr>
        <p:spPr>
          <a:xfrm>
            <a:off x="685800" y="4400640"/>
            <a:ext cx="5486040" cy="3600000"/>
          </a:xfrm>
          <a:prstGeom prst="rect">
            <a:avLst/>
          </a:prstGeom>
        </p:spPr>
        <p:txBody>
          <a:bodyPr/>
          <a:p>
            <a:endParaRPr/>
          </a:p>
        </p:txBody>
      </p:sp>
      <p:sp>
        <p:nvSpPr>
          <p:cNvPr id="238" name="TextShape 2"/>
          <p:cNvSpPr txBox="1"/>
          <p:nvPr/>
        </p:nvSpPr>
        <p:spPr>
          <a:xfrm>
            <a:off x="3884760" y="8685360"/>
            <a:ext cx="2971440" cy="458280"/>
          </a:xfrm>
          <a:prstGeom prst="rect">
            <a:avLst/>
          </a:prstGeom>
        </p:spPr>
        <p:txBody>
          <a:bodyPr anchor="b"/>
          <a:p>
            <a:pPr algn="r">
              <a:lnSpc>
                <a:spcPct val="100000"/>
              </a:lnSpc>
            </a:pPr>
            <a:fld id="{6D2062F4-224E-4303-9FA4-43FA6B7B4EE8}" type="slidenum">
              <a:rPr lang="pl-PL" sz="1200">
                <a:solidFill>
                  <a:srgbClr val="000000"/>
                </a:solidFill>
                <a:latin typeface="+mn-lt"/>
                <a:ea typeface="+mn-ea"/>
              </a:rPr>
              <a:t>&lt;numer&gt;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PlaceHolder 1"/>
          <p:cNvSpPr>
            <a:spLocks noGrp="1"/>
          </p:cNvSpPr>
          <p:nvPr>
            <p:ph type="body"/>
          </p:nvPr>
        </p:nvSpPr>
        <p:spPr>
          <a:xfrm>
            <a:off x="685800" y="4400640"/>
            <a:ext cx="5486040" cy="3600000"/>
          </a:xfrm>
          <a:prstGeom prst="rect">
            <a:avLst/>
          </a:prstGeom>
        </p:spPr>
        <p:txBody>
          <a:bodyPr/>
          <a:p>
            <a:r>
              <a:rPr lang="pl-PL" sz="1200">
                <a:solidFill>
                  <a:srgbClr val="000000"/>
                </a:solidFill>
                <a:latin typeface="+mn-lt"/>
                <a:ea typeface="+mn-ea"/>
              </a:rPr>
              <a:t>Automaty ze względu na  swoją specyfikację są bardzo  czułe na  większe zmiany  w interfejsie  graficznym użytkownika,  dlatego nie wszystkie obszary systemu mogą zostać zaliczone do tego rodzaju testów.  Obszar automatyzowany powinien być stabilny  oraz niepodatny  na zmiany GUI co gwarantuje  powtarzalność  testów.  Kluczowe obszary systemu  powinny być pokrywane w jak największym stopniu  testami  automatycznymi.  Testy  manualne  są bardzo  czasochłonną  czynnością,  szczególnie kiedy scenariusze testowe  muszą  być wykonanie wielokrotnie. Testy automatyczne dobrze sprawdzają się w przypadkach, kiedy interfejs użytkownika jest stosunkowo prosty,  lecz stoi za nim bardzo rozbudowana  logika biznesowa.</a:t>
            </a:r>
            <a:endParaRPr/>
          </a:p>
          <a:p>
            <a:r>
              <a:rPr lang="pl-PL" sz="1200">
                <a:solidFill>
                  <a:srgbClr val="000000"/>
                </a:solidFill>
                <a:latin typeface="+mn-lt"/>
                <a:ea typeface="+mn-ea"/>
              </a:rPr>
              <a:t>Narzędzia testowe mogą być użyte w wielu obszarach  procesu testowania.   Dwa główne typy narzędzi mają za zadanie wsparcie pracy ludzi oraz automatyzację.</a:t>
            </a:r>
            <a:endParaRPr/>
          </a:p>
          <a:p>
            <a:endParaRPr/>
          </a:p>
        </p:txBody>
      </p:sp>
      <p:sp>
        <p:nvSpPr>
          <p:cNvPr id="240" name="TextShape 2"/>
          <p:cNvSpPr txBox="1"/>
          <p:nvPr/>
        </p:nvSpPr>
        <p:spPr>
          <a:xfrm>
            <a:off x="3884760" y="8685360"/>
            <a:ext cx="2971440" cy="458280"/>
          </a:xfrm>
          <a:prstGeom prst="rect">
            <a:avLst/>
          </a:prstGeom>
        </p:spPr>
        <p:txBody>
          <a:bodyPr anchor="b"/>
          <a:p>
            <a:pPr algn="r">
              <a:lnSpc>
                <a:spcPct val="100000"/>
              </a:lnSpc>
            </a:pPr>
            <a:fld id="{5CF29E56-406B-452B-BAFD-0EB158E82971}" type="slidenum">
              <a:rPr lang="pl-PL" sz="1200">
                <a:solidFill>
                  <a:srgbClr val="000000"/>
                </a:solidFill>
                <a:latin typeface="+mn-lt"/>
                <a:ea typeface="+mn-ea"/>
              </a:rPr>
              <a:t>&lt;numer&gt;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PlaceHolder 1"/>
          <p:cNvSpPr>
            <a:spLocks noGrp="1"/>
          </p:cNvSpPr>
          <p:nvPr>
            <p:ph type="body"/>
          </p:nvPr>
        </p:nvSpPr>
        <p:spPr>
          <a:xfrm>
            <a:off x="685800" y="4400640"/>
            <a:ext cx="5486040" cy="3600000"/>
          </a:xfrm>
          <a:prstGeom prst="rect">
            <a:avLst/>
          </a:prstGeom>
        </p:spPr>
        <p:txBody>
          <a:bodyPr/>
          <a:p>
            <a:pPr>
              <a:lnSpc>
                <a:spcPct val="100000"/>
              </a:lnSpc>
            </a:pPr>
            <a:r>
              <a:rPr lang="pl-PL" sz="2000">
                <a:latin typeface="Arial"/>
              </a:rPr>
              <a:t>Wiele narzędzi pozwala uzyskiwać zwiększenie zakresu testów do stopnia, którego nigdy nie uda się osiągnąć ręcznie, nawet przy bezbłędnie działającym systemie i zwiększonym zespole testerów. Automaty mogą wykonywać dokładnie te same testy na różnych wersjach systemów operacyjnych i rodzajach przeglądarek, czego ludzie nie byli w stanie zrobić zawsze z taką samą dokładnością i w podobnym czasie.</a:t>
            </a:r>
            <a:endParaRPr/>
          </a:p>
          <a:p>
            <a:pPr>
              <a:lnSpc>
                <a:spcPct val="100000"/>
              </a:lnSpc>
            </a:pPr>
            <a:endParaRPr/>
          </a:p>
        </p:txBody>
      </p:sp>
      <p:sp>
        <p:nvSpPr>
          <p:cNvPr id="242" name="TextShape 2"/>
          <p:cNvSpPr txBox="1"/>
          <p:nvPr/>
        </p:nvSpPr>
        <p:spPr>
          <a:xfrm>
            <a:off x="3884760" y="8685360"/>
            <a:ext cx="2971440" cy="458280"/>
          </a:xfrm>
          <a:prstGeom prst="rect">
            <a:avLst/>
          </a:prstGeom>
        </p:spPr>
        <p:txBody>
          <a:bodyPr anchor="b"/>
          <a:p>
            <a:pPr algn="r">
              <a:lnSpc>
                <a:spcPct val="100000"/>
              </a:lnSpc>
            </a:pPr>
            <a:fld id="{4DD34379-D8AD-48FA-AEBA-18F96F6AEF81}" type="slidenum">
              <a:rPr lang="pl-PL" sz="1200">
                <a:solidFill>
                  <a:srgbClr val="000000"/>
                </a:solidFill>
                <a:latin typeface="+mn-lt"/>
                <a:ea typeface="+mn-ea"/>
              </a:rPr>
              <a:t>&lt;numer&gt;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PlaceHolder 1"/>
          <p:cNvSpPr>
            <a:spLocks noGrp="1"/>
          </p:cNvSpPr>
          <p:nvPr>
            <p:ph type="body"/>
          </p:nvPr>
        </p:nvSpPr>
        <p:spPr>
          <a:xfrm>
            <a:off x="685800" y="4400640"/>
            <a:ext cx="5486040" cy="3600000"/>
          </a:xfrm>
          <a:prstGeom prst="rect">
            <a:avLst/>
          </a:prstGeom>
        </p:spPr>
        <p:txBody>
          <a:bodyPr/>
          <a:p>
            <a:pPr>
              <a:lnSpc>
                <a:spcPct val="100000"/>
              </a:lnSpc>
            </a:pPr>
            <a:r>
              <a:rPr i="1" lang="pl-PL" sz="2000">
                <a:latin typeface="Arial"/>
              </a:rPr>
              <a:t>Selendroid-Server</a:t>
            </a:r>
            <a:r>
              <a:rPr lang="pl-PL" sz="2000">
                <a:latin typeface="Arial"/>
              </a:rPr>
              <a:t> – pracujący wraz z aplikacją na urządzeniu testowych odpowiedzialny za wykonywanie podstawowych czynności, robienie zrzutów ekranu</a:t>
            </a:r>
            <a:r>
              <a:rPr lang="pl-PL" sz="2000">
                <a:latin typeface="Arial"/>
              </a:rPr>
              <a:t>
</a:t>
            </a:r>
            <a:r>
              <a:rPr lang="pl-PL" sz="2000">
                <a:latin typeface="Arial"/>
              </a:rPr>
              <a:t>Selendroid-Standalone – działa jak proxy pomiędzy klientem a serwerem odpowiedzialny za start emulatora, utworzenie „app under test”, zainstalowanie wszystkiego na urządzeniu i inicjalizację sesji, przekierowanie odpowiedzi do klienta</a:t>
            </a:r>
            <a:endParaRPr/>
          </a:p>
          <a:p>
            <a:pPr>
              <a:lnSpc>
                <a:spcPct val="100000"/>
              </a:lnSpc>
            </a:pPr>
            <a:r>
              <a:rPr lang="pl-PL" sz="2000">
                <a:latin typeface="Arial"/>
              </a:rPr>
              <a:t>
</a:t>
            </a:r>
            <a:endParaRPr/>
          </a:p>
        </p:txBody>
      </p:sp>
      <p:sp>
        <p:nvSpPr>
          <p:cNvPr id="244" name="TextShape 2"/>
          <p:cNvSpPr txBox="1"/>
          <p:nvPr/>
        </p:nvSpPr>
        <p:spPr>
          <a:xfrm>
            <a:off x="3884760" y="8685360"/>
            <a:ext cx="2971440" cy="458280"/>
          </a:xfrm>
          <a:prstGeom prst="rect">
            <a:avLst/>
          </a:prstGeom>
        </p:spPr>
        <p:txBody>
          <a:bodyPr anchor="b"/>
          <a:p>
            <a:pPr algn="r">
              <a:lnSpc>
                <a:spcPct val="100000"/>
              </a:lnSpc>
            </a:pPr>
            <a:fld id="{FF771FD5-E9AE-4E9C-B152-6C626900221D}" type="slidenum">
              <a:rPr lang="pl-PL" sz="1200">
                <a:solidFill>
                  <a:srgbClr val="000000"/>
                </a:solidFill>
                <a:latin typeface="+mn-lt"/>
                <a:ea typeface="+mn-ea"/>
              </a:rPr>
              <a:t>&lt;numer&gt;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PlaceHolder 1"/>
          <p:cNvSpPr>
            <a:spLocks noGrp="1"/>
          </p:cNvSpPr>
          <p:nvPr>
            <p:ph type="body"/>
          </p:nvPr>
        </p:nvSpPr>
        <p:spPr>
          <a:xfrm>
            <a:off x="685800" y="4400640"/>
            <a:ext cx="5486040" cy="3600000"/>
          </a:xfrm>
          <a:prstGeom prst="rect">
            <a:avLst/>
          </a:prstGeom>
        </p:spPr>
        <p:txBody>
          <a:bodyPr/>
          <a:p>
            <a:r>
              <a:rPr lang="pl-PL" sz="2000">
                <a:latin typeface="Arial"/>
              </a:rPr>
              <a:t>- Dane wyposażenia są zgodne</a:t>
            </a:r>
            <a:endParaRPr/>
          </a:p>
        </p:txBody>
      </p:sp>
      <p:sp>
        <p:nvSpPr>
          <p:cNvPr id="246" name="TextShape 2"/>
          <p:cNvSpPr txBox="1"/>
          <p:nvPr/>
        </p:nvSpPr>
        <p:spPr>
          <a:xfrm>
            <a:off x="3884760" y="8685360"/>
            <a:ext cx="2971440" cy="458280"/>
          </a:xfrm>
          <a:prstGeom prst="rect">
            <a:avLst/>
          </a:prstGeom>
        </p:spPr>
        <p:txBody>
          <a:bodyPr anchor="b"/>
          <a:p>
            <a:pPr algn="r">
              <a:lnSpc>
                <a:spcPct val="100000"/>
              </a:lnSpc>
            </a:pPr>
            <a:fld id="{69BF3E42-EDDA-4334-8678-67A9D3EA8BFD}" type="slidenum">
              <a:rPr lang="pl-PL" sz="1200">
                <a:solidFill>
                  <a:srgbClr val="000000"/>
                </a:solidFill>
                <a:latin typeface="+mn-lt"/>
                <a:ea typeface="+mn-ea"/>
              </a:rPr>
              <a:t>&lt;numer&gt;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33"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34"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36"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37"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38"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39"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41"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42"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43" name="" descr=""/>
          <p:cNvPicPr/>
          <p:nvPr/>
        </p:nvPicPr>
        <p:blipFill>
          <a:blip r:embed="rId2"/>
          <a:stretch>
            <a:fillRect/>
          </a:stretch>
        </p:blipFill>
        <p:spPr>
          <a:xfrm>
            <a:off x="3602880" y="1604520"/>
            <a:ext cx="4984920" cy="3977280"/>
          </a:xfrm>
          <a:prstGeom prst="rect">
            <a:avLst/>
          </a:prstGeom>
          <a:ln>
            <a:noFill/>
          </a:ln>
        </p:spPr>
      </p:pic>
      <p:pic>
        <p:nvPicPr>
          <p:cNvPr id="44" name="" descr=""/>
          <p:cNvPicPr/>
          <p:nvPr/>
        </p:nvPicPr>
        <p:blipFill>
          <a:blip r:embed="rId3"/>
          <a:stretch>
            <a:fillRect/>
          </a:stretch>
        </p:blipFill>
        <p:spPr>
          <a:xfrm>
            <a:off x="360288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54" name="PlaceHolder 2"/>
          <p:cNvSpPr>
            <a:spLocks noGrp="1"/>
          </p:cNvSpPr>
          <p:nvPr>
            <p:ph type="subTitle"/>
          </p:nvPr>
        </p:nvSpPr>
        <p:spPr>
          <a:xfrm>
            <a:off x="609480" y="1604520"/>
            <a:ext cx="10972440" cy="397764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56"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58"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59"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516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609480" y="273600"/>
            <a:ext cx="10972440" cy="53082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63"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64"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65"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2" name="PlaceHolder 2"/>
          <p:cNvSpPr>
            <a:spLocks noGrp="1"/>
          </p:cNvSpPr>
          <p:nvPr>
            <p:ph type="subTitle"/>
          </p:nvPr>
        </p:nvSpPr>
        <p:spPr>
          <a:xfrm>
            <a:off x="609480" y="1604520"/>
            <a:ext cx="10972440" cy="397764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67"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68"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69"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73"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75"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76"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78"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79"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80"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81"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83"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84"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85" name="" descr=""/>
          <p:cNvPicPr/>
          <p:nvPr/>
        </p:nvPicPr>
        <p:blipFill>
          <a:blip r:embed="rId2"/>
          <a:stretch>
            <a:fillRect/>
          </a:stretch>
        </p:blipFill>
        <p:spPr>
          <a:xfrm>
            <a:off x="3602880" y="1604520"/>
            <a:ext cx="4984920" cy="3977280"/>
          </a:xfrm>
          <a:prstGeom prst="rect">
            <a:avLst/>
          </a:prstGeom>
          <a:ln>
            <a:noFill/>
          </a:ln>
        </p:spPr>
      </p:pic>
      <p:pic>
        <p:nvPicPr>
          <p:cNvPr id="86" name="" descr=""/>
          <p:cNvPicPr/>
          <p:nvPr/>
        </p:nvPicPr>
        <p:blipFill>
          <a:blip r:embed="rId3"/>
          <a:stretch>
            <a:fillRect/>
          </a:stretch>
        </p:blipFill>
        <p:spPr>
          <a:xfrm>
            <a:off x="360288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97" name="PlaceHolder 2"/>
          <p:cNvSpPr>
            <a:spLocks noGrp="1"/>
          </p:cNvSpPr>
          <p:nvPr>
            <p:ph type="subTitle"/>
          </p:nvPr>
        </p:nvSpPr>
        <p:spPr>
          <a:xfrm>
            <a:off x="609480" y="1604520"/>
            <a:ext cx="10972440" cy="397764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99"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01"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02"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516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4"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609480" y="273600"/>
            <a:ext cx="10972440" cy="530820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06"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07"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108"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10"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11"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12"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14"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15"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16"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18"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119"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21"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22"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23"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124"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26"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127"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128" name="" descr=""/>
          <p:cNvPicPr/>
          <p:nvPr/>
        </p:nvPicPr>
        <p:blipFill>
          <a:blip r:embed="rId2"/>
          <a:stretch>
            <a:fillRect/>
          </a:stretch>
        </p:blipFill>
        <p:spPr>
          <a:xfrm>
            <a:off x="3602880" y="1604520"/>
            <a:ext cx="4984920" cy="3977280"/>
          </a:xfrm>
          <a:prstGeom prst="rect">
            <a:avLst/>
          </a:prstGeom>
          <a:ln>
            <a:noFill/>
          </a:ln>
        </p:spPr>
      </p:pic>
      <p:pic>
        <p:nvPicPr>
          <p:cNvPr id="129" name="" descr=""/>
          <p:cNvPicPr/>
          <p:nvPr/>
        </p:nvPicPr>
        <p:blipFill>
          <a:blip r:embed="rId3"/>
          <a:stretch>
            <a:fillRect/>
          </a:stretch>
        </p:blipFill>
        <p:spPr>
          <a:xfrm>
            <a:off x="360288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41" name="PlaceHolder 2"/>
          <p:cNvSpPr>
            <a:spLocks noGrp="1"/>
          </p:cNvSpPr>
          <p:nvPr>
            <p:ph type="subTitle"/>
          </p:nvPr>
        </p:nvSpPr>
        <p:spPr>
          <a:xfrm>
            <a:off x="609480" y="1604520"/>
            <a:ext cx="10972440" cy="397764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43"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7"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45"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46"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516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8" name="PlaceHolder 1"/>
          <p:cNvSpPr>
            <a:spLocks noGrp="1"/>
          </p:cNvSpPr>
          <p:nvPr>
            <p:ph type="subTitle"/>
          </p:nvPr>
        </p:nvSpPr>
        <p:spPr>
          <a:xfrm>
            <a:off x="609480" y="273600"/>
            <a:ext cx="10972440" cy="530820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50"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51"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152"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54"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55"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56"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58"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59"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60"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62"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163"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65"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66"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67"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168"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70"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171"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172" name="" descr=""/>
          <p:cNvPicPr/>
          <p:nvPr/>
        </p:nvPicPr>
        <p:blipFill>
          <a:blip r:embed="rId2"/>
          <a:stretch>
            <a:fillRect/>
          </a:stretch>
        </p:blipFill>
        <p:spPr>
          <a:xfrm>
            <a:off x="3602880" y="1604520"/>
            <a:ext cx="4984920" cy="3977280"/>
          </a:xfrm>
          <a:prstGeom prst="rect">
            <a:avLst/>
          </a:prstGeom>
          <a:ln>
            <a:noFill/>
          </a:ln>
        </p:spPr>
      </p:pic>
      <p:pic>
        <p:nvPicPr>
          <p:cNvPr id="173" name="" descr=""/>
          <p:cNvPicPr/>
          <p:nvPr/>
        </p:nvPicPr>
        <p:blipFill>
          <a:blip r:embed="rId3"/>
          <a:stretch>
            <a:fillRect/>
          </a:stretch>
        </p:blipFill>
        <p:spPr>
          <a:xfrm>
            <a:off x="3602880" y="1604520"/>
            <a:ext cx="4984920" cy="397728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516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09480" y="273600"/>
            <a:ext cx="10972440" cy="53082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21"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22"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23"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25"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26"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27"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29"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30"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31"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3240" y="6400800"/>
            <a:ext cx="12188520" cy="456840"/>
          </a:xfrm>
          <a:prstGeom prst="rect">
            <a:avLst/>
          </a:prstGeom>
          <a:solidFill>
            <a:srgbClr val="2683c6"/>
          </a:solidFill>
          <a:ln w="15840">
            <a:noFill/>
          </a:ln>
        </p:spPr>
      </p:sp>
      <p:sp>
        <p:nvSpPr>
          <p:cNvPr id="1" name="CustomShape 2"/>
          <p:cNvSpPr/>
          <p:nvPr/>
        </p:nvSpPr>
        <p:spPr>
          <a:xfrm>
            <a:off x="0" y="6334200"/>
            <a:ext cx="12188520" cy="63720"/>
          </a:xfrm>
          <a:prstGeom prst="rect">
            <a:avLst/>
          </a:prstGeom>
          <a:solidFill>
            <a:srgbClr val="1cade4"/>
          </a:solidFill>
          <a:ln w="15840">
            <a:noFill/>
          </a:ln>
        </p:spPr>
      </p:sp>
      <p:sp>
        <p:nvSpPr>
          <p:cNvPr id="2" name="Line 3"/>
          <p:cNvSpPr/>
          <p:nvPr/>
        </p:nvSpPr>
        <p:spPr>
          <a:xfrm>
            <a:off x="1193400" y="1737720"/>
            <a:ext cx="9966960" cy="0"/>
          </a:xfrm>
          <a:prstGeom prst="line">
            <a:avLst/>
          </a:prstGeom>
          <a:ln w="6480">
            <a:solidFill>
              <a:srgbClr val="808080"/>
            </a:solidFill>
            <a:round/>
          </a:ln>
        </p:spPr>
      </p:sp>
      <p:sp>
        <p:nvSpPr>
          <p:cNvPr id="3" name="CustomShape 4"/>
          <p:cNvSpPr/>
          <p:nvPr/>
        </p:nvSpPr>
        <p:spPr>
          <a:xfrm>
            <a:off x="0" y="6400800"/>
            <a:ext cx="12191760" cy="456840"/>
          </a:xfrm>
          <a:prstGeom prst="rect">
            <a:avLst/>
          </a:prstGeom>
          <a:solidFill>
            <a:srgbClr val="2683c6"/>
          </a:solidFill>
          <a:ln w="15840">
            <a:noFill/>
          </a:ln>
        </p:spPr>
      </p:sp>
      <p:sp>
        <p:nvSpPr>
          <p:cNvPr id="4" name="CustomShape 5"/>
          <p:cNvSpPr/>
          <p:nvPr/>
        </p:nvSpPr>
        <p:spPr>
          <a:xfrm>
            <a:off x="0" y="6334200"/>
            <a:ext cx="12191760" cy="66240"/>
          </a:xfrm>
          <a:prstGeom prst="rect">
            <a:avLst/>
          </a:prstGeom>
          <a:solidFill>
            <a:srgbClr val="1cade4"/>
          </a:solidFill>
          <a:ln w="15840">
            <a:noFill/>
          </a:ln>
        </p:spPr>
      </p:sp>
      <p:sp>
        <p:nvSpPr>
          <p:cNvPr id="5" name="PlaceHolder 6"/>
          <p:cNvSpPr>
            <a:spLocks noGrp="1"/>
          </p:cNvSpPr>
          <p:nvPr>
            <p:ph type="title"/>
          </p:nvPr>
        </p:nvSpPr>
        <p:spPr>
          <a:xfrm>
            <a:off x="1097280" y="758880"/>
            <a:ext cx="10058040" cy="3565800"/>
          </a:xfrm>
          <a:prstGeom prst="rect">
            <a:avLst/>
          </a:prstGeom>
        </p:spPr>
        <p:txBody>
          <a:bodyPr anchor="b"/>
          <a:p>
            <a:pPr>
              <a:lnSpc>
                <a:spcPct val="85000"/>
              </a:lnSpc>
            </a:pPr>
            <a:r>
              <a:rPr lang="en-US" sz="8000">
                <a:solidFill>
                  <a:srgbClr val="262626"/>
                </a:solidFill>
                <a:latin typeface="Calibri Light"/>
              </a:rPr>
              <a:t>Kliknij, aby edytować format tekstu tytułuKliknij, aby edytować styl</a:t>
            </a:r>
            <a:endParaRPr/>
          </a:p>
        </p:txBody>
      </p:sp>
      <p:sp>
        <p:nvSpPr>
          <p:cNvPr id="6" name="PlaceHolder 7"/>
          <p:cNvSpPr>
            <a:spLocks noGrp="1"/>
          </p:cNvSpPr>
          <p:nvPr>
            <p:ph type="dt"/>
          </p:nvPr>
        </p:nvSpPr>
        <p:spPr>
          <a:xfrm>
            <a:off x="1097280" y="6459840"/>
            <a:ext cx="2471760" cy="364680"/>
          </a:xfrm>
          <a:prstGeom prst="rect">
            <a:avLst/>
          </a:prstGeom>
        </p:spPr>
        <p:txBody>
          <a:bodyPr anchor="ctr"/>
          <a:p>
            <a:pPr>
              <a:lnSpc>
                <a:spcPct val="100000"/>
              </a:lnSpc>
            </a:pPr>
            <a:r>
              <a:rPr lang="pl-PL" sz="900">
                <a:solidFill>
                  <a:srgbClr val="ffffff"/>
                </a:solidFill>
                <a:latin typeface="Calibri"/>
              </a:rPr>
              <a:t>16-4-12</a:t>
            </a:r>
            <a:endParaRPr/>
          </a:p>
        </p:txBody>
      </p:sp>
      <p:sp>
        <p:nvSpPr>
          <p:cNvPr id="7" name="PlaceHolder 8"/>
          <p:cNvSpPr>
            <a:spLocks noGrp="1"/>
          </p:cNvSpPr>
          <p:nvPr>
            <p:ph type="ftr"/>
          </p:nvPr>
        </p:nvSpPr>
        <p:spPr>
          <a:xfrm>
            <a:off x="3686040" y="6459840"/>
            <a:ext cx="4822560" cy="364680"/>
          </a:xfrm>
          <a:prstGeom prst="rect">
            <a:avLst/>
          </a:prstGeom>
        </p:spPr>
        <p:txBody>
          <a:bodyPr anchor="ctr"/>
          <a:p>
            <a:endParaRPr/>
          </a:p>
        </p:txBody>
      </p:sp>
      <p:sp>
        <p:nvSpPr>
          <p:cNvPr id="8" name="PlaceHolder 9"/>
          <p:cNvSpPr>
            <a:spLocks noGrp="1"/>
          </p:cNvSpPr>
          <p:nvPr>
            <p:ph type="sldNum"/>
          </p:nvPr>
        </p:nvSpPr>
        <p:spPr>
          <a:xfrm>
            <a:off x="9900360" y="6459840"/>
            <a:ext cx="1311840" cy="364680"/>
          </a:xfrm>
          <a:prstGeom prst="rect">
            <a:avLst/>
          </a:prstGeom>
        </p:spPr>
        <p:txBody>
          <a:bodyPr anchor="ctr"/>
          <a:p>
            <a:pPr algn="r">
              <a:lnSpc>
                <a:spcPct val="100000"/>
              </a:lnSpc>
            </a:pPr>
            <a:fld id="{7910FCE7-7235-4A50-907A-1E0D54659C9E}" type="slidenum">
              <a:rPr lang="pl-PL" sz="1050">
                <a:solidFill>
                  <a:srgbClr val="ffffff"/>
                </a:solidFill>
                <a:latin typeface="Calibri"/>
              </a:rPr>
              <a:t>&lt;numer&gt;</a:t>
            </a:fld>
            <a:endParaRPr/>
          </a:p>
        </p:txBody>
      </p:sp>
      <p:sp>
        <p:nvSpPr>
          <p:cNvPr id="9" name="Line 10"/>
          <p:cNvSpPr/>
          <p:nvPr/>
        </p:nvSpPr>
        <p:spPr>
          <a:xfrm>
            <a:off x="1207440" y="4343400"/>
            <a:ext cx="9875520" cy="0"/>
          </a:xfrm>
          <a:prstGeom prst="line">
            <a:avLst/>
          </a:prstGeom>
          <a:ln w="6480">
            <a:solidFill>
              <a:srgbClr val="808080"/>
            </a:solidFill>
            <a:round/>
          </a:ln>
        </p:spPr>
      </p:sp>
      <p:sp>
        <p:nvSpPr>
          <p:cNvPr id="10" name="PlaceHolder 11"/>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en-US" sz="2000">
                <a:latin typeface="Calibri"/>
              </a:rPr>
              <a:t>Kliknij, aby edytować format tekstu konspektu</a:t>
            </a:r>
            <a:endParaRPr/>
          </a:p>
          <a:p>
            <a:pPr lvl="1">
              <a:buSzPct val="75000"/>
              <a:buFont typeface="StarSymbol"/>
              <a:buChar char=""/>
            </a:pPr>
            <a:r>
              <a:rPr lang="en-US" sz="1400">
                <a:latin typeface="Calibri"/>
              </a:rPr>
              <a:t>Drugi poziom konspektu</a:t>
            </a:r>
            <a:endParaRPr/>
          </a:p>
          <a:p>
            <a:pPr lvl="2">
              <a:buSzPct val="45000"/>
              <a:buFont typeface="StarSymbol"/>
              <a:buChar char=""/>
            </a:pPr>
            <a:r>
              <a:rPr lang="en-US" sz="1400">
                <a:latin typeface="Calibri"/>
              </a:rPr>
              <a:t>Trzeci poziom konspektu</a:t>
            </a:r>
            <a:endParaRPr/>
          </a:p>
          <a:p>
            <a:pPr lvl="3">
              <a:buSzPct val="75000"/>
              <a:buFont typeface="StarSymbol"/>
              <a:buChar char=""/>
            </a:pPr>
            <a:r>
              <a:rPr lang="en-US" sz="1400">
                <a:latin typeface="Calibri"/>
              </a:rPr>
              <a:t>Czwarty poziom konspektu</a:t>
            </a:r>
            <a:endParaRPr/>
          </a:p>
          <a:p>
            <a:pPr lvl="4">
              <a:buSzPct val="45000"/>
              <a:buFont typeface="StarSymbol"/>
              <a:buChar char=""/>
            </a:pPr>
            <a:r>
              <a:rPr lang="en-US" sz="2000">
                <a:latin typeface="Calibri"/>
              </a:rPr>
              <a:t>Piąty poziom konspektu</a:t>
            </a:r>
            <a:endParaRPr/>
          </a:p>
          <a:p>
            <a:pPr lvl="5">
              <a:buSzPct val="45000"/>
              <a:buFont typeface="StarSymbol"/>
              <a:buChar char=""/>
            </a:pPr>
            <a:r>
              <a:rPr lang="en-US" sz="2000">
                <a:latin typeface="Calibri"/>
              </a:rPr>
              <a:t>Szósty poziom konspektu</a:t>
            </a:r>
            <a:endParaRPr/>
          </a:p>
          <a:p>
            <a:pPr lvl="6">
              <a:buSzPct val="45000"/>
              <a:buFont typeface="StarSymbol"/>
              <a:buChar char=""/>
            </a:pPr>
            <a:r>
              <a:rPr lang="en-US" sz="2000">
                <a:latin typeface="Calibri"/>
              </a:rPr>
              <a:t>Siódmy poziom konspektu</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5" name="CustomShape 1"/>
          <p:cNvSpPr/>
          <p:nvPr/>
        </p:nvSpPr>
        <p:spPr>
          <a:xfrm>
            <a:off x="3240" y="6400800"/>
            <a:ext cx="12188520" cy="456840"/>
          </a:xfrm>
          <a:prstGeom prst="rect">
            <a:avLst/>
          </a:prstGeom>
          <a:solidFill>
            <a:srgbClr val="2683c6"/>
          </a:solidFill>
          <a:ln w="15840">
            <a:noFill/>
          </a:ln>
        </p:spPr>
      </p:sp>
      <p:sp>
        <p:nvSpPr>
          <p:cNvPr id="46" name="CustomShape 2"/>
          <p:cNvSpPr/>
          <p:nvPr/>
        </p:nvSpPr>
        <p:spPr>
          <a:xfrm>
            <a:off x="0" y="6334200"/>
            <a:ext cx="12188520" cy="63720"/>
          </a:xfrm>
          <a:prstGeom prst="rect">
            <a:avLst/>
          </a:prstGeom>
          <a:solidFill>
            <a:srgbClr val="1cade4"/>
          </a:solidFill>
          <a:ln w="15840">
            <a:noFill/>
          </a:ln>
        </p:spPr>
      </p:sp>
      <p:sp>
        <p:nvSpPr>
          <p:cNvPr id="47" name="Line 3"/>
          <p:cNvSpPr/>
          <p:nvPr/>
        </p:nvSpPr>
        <p:spPr>
          <a:xfrm>
            <a:off x="1193400" y="1737720"/>
            <a:ext cx="9966960" cy="0"/>
          </a:xfrm>
          <a:prstGeom prst="line">
            <a:avLst/>
          </a:prstGeom>
          <a:ln w="6480">
            <a:solidFill>
              <a:srgbClr val="808080"/>
            </a:solidFill>
            <a:round/>
          </a:ln>
        </p:spPr>
      </p:sp>
      <p:sp>
        <p:nvSpPr>
          <p:cNvPr id="48" name="PlaceHolder 4"/>
          <p:cNvSpPr>
            <a:spLocks noGrp="1"/>
          </p:cNvSpPr>
          <p:nvPr>
            <p:ph type="title"/>
          </p:nvPr>
        </p:nvSpPr>
        <p:spPr>
          <a:xfrm>
            <a:off x="1097280" y="286560"/>
            <a:ext cx="10058040" cy="1450440"/>
          </a:xfrm>
          <a:prstGeom prst="rect">
            <a:avLst/>
          </a:prstGeom>
        </p:spPr>
        <p:txBody>
          <a:bodyPr anchor="b"/>
          <a:p>
            <a:pPr>
              <a:lnSpc>
                <a:spcPct val="85000"/>
              </a:lnSpc>
            </a:pPr>
            <a:r>
              <a:rPr lang="en-US" sz="4800">
                <a:solidFill>
                  <a:srgbClr val="404040"/>
                </a:solidFill>
                <a:latin typeface="Calibri Light"/>
              </a:rPr>
              <a:t>Kliknij, aby edytować format tekstu tytułuKliknij, aby edytować styl</a:t>
            </a:r>
            <a:endParaRPr/>
          </a:p>
        </p:txBody>
      </p:sp>
      <p:sp>
        <p:nvSpPr>
          <p:cNvPr id="49" name="PlaceHolder 5"/>
          <p:cNvSpPr>
            <a:spLocks noGrp="1"/>
          </p:cNvSpPr>
          <p:nvPr>
            <p:ph type="body"/>
          </p:nvPr>
        </p:nvSpPr>
        <p:spPr>
          <a:xfrm>
            <a:off x="1097280" y="1845720"/>
            <a:ext cx="10058040" cy="4023000"/>
          </a:xfrm>
          <a:prstGeom prst="rect">
            <a:avLst/>
          </a:prstGeom>
        </p:spPr>
        <p:txBody>
          <a:bodyPr lIns="0" rIns="0"/>
          <a:p>
            <a:pPr>
              <a:buSzPct val="45000"/>
              <a:buFont typeface="StarSymbol"/>
              <a:buChar char=""/>
            </a:pPr>
            <a:r>
              <a:rPr lang="en-US" sz="2000">
                <a:solidFill>
                  <a:srgbClr val="404040"/>
                </a:solidFill>
                <a:latin typeface="Calibri"/>
              </a:rPr>
              <a:t>Kliknij, aby edytować format tekstu konspektu</a:t>
            </a:r>
            <a:endParaRPr/>
          </a:p>
          <a:p>
            <a:pPr lvl="1">
              <a:buSzPct val="75000"/>
              <a:buFont typeface="StarSymbol"/>
              <a:buChar char=""/>
            </a:pPr>
            <a:r>
              <a:rPr lang="en-US" sz="2000">
                <a:solidFill>
                  <a:srgbClr val="404040"/>
                </a:solidFill>
                <a:latin typeface="Calibri"/>
              </a:rPr>
              <a:t>Drugi poziom konspektu</a:t>
            </a:r>
            <a:endParaRPr/>
          </a:p>
          <a:p>
            <a:pPr lvl="2">
              <a:buSzPct val="45000"/>
              <a:buFont typeface="StarSymbol"/>
              <a:buChar char=""/>
            </a:pPr>
            <a:r>
              <a:rPr lang="en-US" sz="2000">
                <a:solidFill>
                  <a:srgbClr val="404040"/>
                </a:solidFill>
                <a:latin typeface="Calibri"/>
              </a:rPr>
              <a:t>Trzeci poziom konspektu</a:t>
            </a:r>
            <a:endParaRPr/>
          </a:p>
          <a:p>
            <a:pPr lvl="3">
              <a:buSzPct val="75000"/>
              <a:buFont typeface="StarSymbol"/>
              <a:buChar char=""/>
            </a:pPr>
            <a:r>
              <a:rPr lang="en-US" sz="2000">
                <a:solidFill>
                  <a:srgbClr val="404040"/>
                </a:solidFill>
                <a:latin typeface="Calibri"/>
              </a:rPr>
              <a:t>Czwarty poziom konspektu</a:t>
            </a:r>
            <a:endParaRPr/>
          </a:p>
          <a:p>
            <a:pPr lvl="4">
              <a:buSzPct val="45000"/>
              <a:buFont typeface="StarSymbol"/>
              <a:buChar char=""/>
            </a:pPr>
            <a:r>
              <a:rPr lang="en-US" sz="2000">
                <a:solidFill>
                  <a:srgbClr val="404040"/>
                </a:solidFill>
                <a:latin typeface="Calibri"/>
              </a:rPr>
              <a:t>Piąty poziom konspektu</a:t>
            </a:r>
            <a:endParaRPr/>
          </a:p>
          <a:p>
            <a:pPr lvl="5">
              <a:buSzPct val="45000"/>
              <a:buFont typeface="StarSymbol"/>
              <a:buChar char=""/>
            </a:pPr>
            <a:r>
              <a:rPr lang="en-US" sz="2000">
                <a:solidFill>
                  <a:srgbClr val="404040"/>
                </a:solidFill>
                <a:latin typeface="Calibri"/>
              </a:rPr>
              <a:t>Szósty poziom konspektu</a:t>
            </a:r>
            <a:endParaRPr/>
          </a:p>
          <a:p>
            <a:pPr>
              <a:lnSpc>
                <a:spcPct val="100000"/>
              </a:lnSpc>
              <a:buFont typeface="Calibri"/>
              <a:buChar char=" "/>
            </a:pPr>
            <a:r>
              <a:rPr lang="en-US" sz="2000">
                <a:solidFill>
                  <a:srgbClr val="404040"/>
                </a:solidFill>
                <a:latin typeface="Calibri"/>
              </a:rPr>
              <a:t>Siódmy poziom konspektuKliknij, aby edytować style wzorca tekstu</a:t>
            </a:r>
            <a:endParaRPr/>
          </a:p>
          <a:p>
            <a:pPr lvl="1">
              <a:lnSpc>
                <a:spcPct val="100000"/>
              </a:lnSpc>
              <a:buFont typeface="Calibri"/>
              <a:buChar char="◦"/>
            </a:pPr>
            <a:r>
              <a:rPr lang="en-US">
                <a:solidFill>
                  <a:srgbClr val="404040"/>
                </a:solidFill>
                <a:latin typeface="Calibri"/>
              </a:rPr>
              <a:t>Drugi poziom</a:t>
            </a:r>
            <a:endParaRPr/>
          </a:p>
          <a:p>
            <a:pPr lvl="2">
              <a:lnSpc>
                <a:spcPct val="100000"/>
              </a:lnSpc>
              <a:buFont typeface="Calibri"/>
              <a:buChar char="◦"/>
            </a:pPr>
            <a:r>
              <a:rPr lang="en-US" sz="1400">
                <a:solidFill>
                  <a:srgbClr val="404040"/>
                </a:solidFill>
                <a:latin typeface="Calibri"/>
              </a:rPr>
              <a:t>Trzeci poziom</a:t>
            </a:r>
            <a:endParaRPr/>
          </a:p>
          <a:p>
            <a:pPr lvl="3">
              <a:lnSpc>
                <a:spcPct val="100000"/>
              </a:lnSpc>
              <a:buFont typeface="Calibri"/>
              <a:buChar char="◦"/>
            </a:pPr>
            <a:r>
              <a:rPr lang="en-US" sz="1400">
                <a:solidFill>
                  <a:srgbClr val="404040"/>
                </a:solidFill>
                <a:latin typeface="Calibri"/>
              </a:rPr>
              <a:t>Czwarty poziom</a:t>
            </a:r>
            <a:endParaRPr/>
          </a:p>
          <a:p>
            <a:pPr lvl="4">
              <a:lnSpc>
                <a:spcPct val="100000"/>
              </a:lnSpc>
              <a:buFont typeface="Calibri"/>
              <a:buChar char="◦"/>
            </a:pPr>
            <a:r>
              <a:rPr lang="en-US" sz="1400">
                <a:solidFill>
                  <a:srgbClr val="404040"/>
                </a:solidFill>
                <a:latin typeface="Calibri"/>
              </a:rPr>
              <a:t>Piąty poziom</a:t>
            </a:r>
            <a:endParaRPr/>
          </a:p>
        </p:txBody>
      </p:sp>
      <p:sp>
        <p:nvSpPr>
          <p:cNvPr id="50" name="PlaceHolder 6"/>
          <p:cNvSpPr>
            <a:spLocks noGrp="1"/>
          </p:cNvSpPr>
          <p:nvPr>
            <p:ph type="dt"/>
          </p:nvPr>
        </p:nvSpPr>
        <p:spPr>
          <a:xfrm>
            <a:off x="1097280" y="6459840"/>
            <a:ext cx="2471760" cy="364680"/>
          </a:xfrm>
          <a:prstGeom prst="rect">
            <a:avLst/>
          </a:prstGeom>
        </p:spPr>
        <p:txBody>
          <a:bodyPr anchor="ctr"/>
          <a:p>
            <a:pPr>
              <a:lnSpc>
                <a:spcPct val="100000"/>
              </a:lnSpc>
            </a:pPr>
            <a:r>
              <a:rPr lang="pl-PL" sz="900">
                <a:solidFill>
                  <a:srgbClr val="ffffff"/>
                </a:solidFill>
                <a:latin typeface="Calibri"/>
              </a:rPr>
              <a:t>16-4-12</a:t>
            </a:r>
            <a:endParaRPr/>
          </a:p>
        </p:txBody>
      </p:sp>
      <p:sp>
        <p:nvSpPr>
          <p:cNvPr id="51" name="PlaceHolder 7"/>
          <p:cNvSpPr>
            <a:spLocks noGrp="1"/>
          </p:cNvSpPr>
          <p:nvPr>
            <p:ph type="ftr"/>
          </p:nvPr>
        </p:nvSpPr>
        <p:spPr>
          <a:xfrm>
            <a:off x="3686040" y="6459840"/>
            <a:ext cx="4822560" cy="364680"/>
          </a:xfrm>
          <a:prstGeom prst="rect">
            <a:avLst/>
          </a:prstGeom>
        </p:spPr>
        <p:txBody>
          <a:bodyPr anchor="ctr"/>
          <a:p>
            <a:endParaRPr/>
          </a:p>
        </p:txBody>
      </p:sp>
      <p:sp>
        <p:nvSpPr>
          <p:cNvPr id="52" name="PlaceHolder 8"/>
          <p:cNvSpPr>
            <a:spLocks noGrp="1"/>
          </p:cNvSpPr>
          <p:nvPr>
            <p:ph type="sldNum"/>
          </p:nvPr>
        </p:nvSpPr>
        <p:spPr>
          <a:xfrm>
            <a:off x="9900360" y="6459840"/>
            <a:ext cx="1311840" cy="364680"/>
          </a:xfrm>
          <a:prstGeom prst="rect">
            <a:avLst/>
          </a:prstGeom>
        </p:spPr>
        <p:txBody>
          <a:bodyPr anchor="ctr"/>
          <a:p>
            <a:pPr algn="r">
              <a:lnSpc>
                <a:spcPct val="100000"/>
              </a:lnSpc>
            </a:pPr>
            <a:fld id="{D40E3F84-9452-4D00-8259-A5315AAEC72A}" type="slidenum">
              <a:rPr lang="pl-PL" sz="1050">
                <a:solidFill>
                  <a:srgbClr val="ffffff"/>
                </a:solidFill>
                <a:latin typeface="Calibri"/>
              </a:rPr>
              <a:t>&lt;numer&gt;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7" name="CustomShape 1"/>
          <p:cNvSpPr/>
          <p:nvPr/>
        </p:nvSpPr>
        <p:spPr>
          <a:xfrm>
            <a:off x="3240" y="6400800"/>
            <a:ext cx="12188520" cy="456840"/>
          </a:xfrm>
          <a:prstGeom prst="rect">
            <a:avLst/>
          </a:prstGeom>
          <a:solidFill>
            <a:srgbClr val="2683c6"/>
          </a:solidFill>
          <a:ln w="15840">
            <a:noFill/>
          </a:ln>
        </p:spPr>
      </p:sp>
      <p:sp>
        <p:nvSpPr>
          <p:cNvPr id="88" name="CustomShape 2"/>
          <p:cNvSpPr/>
          <p:nvPr/>
        </p:nvSpPr>
        <p:spPr>
          <a:xfrm>
            <a:off x="0" y="6334200"/>
            <a:ext cx="12188520" cy="63720"/>
          </a:xfrm>
          <a:prstGeom prst="rect">
            <a:avLst/>
          </a:prstGeom>
          <a:solidFill>
            <a:srgbClr val="1cade4"/>
          </a:solidFill>
          <a:ln w="15840">
            <a:noFill/>
          </a:ln>
        </p:spPr>
      </p:sp>
      <p:sp>
        <p:nvSpPr>
          <p:cNvPr id="89" name="Line 3"/>
          <p:cNvSpPr/>
          <p:nvPr/>
        </p:nvSpPr>
        <p:spPr>
          <a:xfrm>
            <a:off x="1193400" y="1737720"/>
            <a:ext cx="9966960" cy="0"/>
          </a:xfrm>
          <a:prstGeom prst="line">
            <a:avLst/>
          </a:prstGeom>
          <a:ln w="6480">
            <a:solidFill>
              <a:srgbClr val="808080"/>
            </a:solidFill>
            <a:round/>
          </a:ln>
        </p:spPr>
      </p:sp>
      <p:sp>
        <p:nvSpPr>
          <p:cNvPr id="90" name="PlaceHolder 4"/>
          <p:cNvSpPr>
            <a:spLocks noGrp="1"/>
          </p:cNvSpPr>
          <p:nvPr>
            <p:ph type="title"/>
          </p:nvPr>
        </p:nvSpPr>
        <p:spPr>
          <a:xfrm>
            <a:off x="1097280" y="286560"/>
            <a:ext cx="10058040" cy="1450440"/>
          </a:xfrm>
          <a:prstGeom prst="rect">
            <a:avLst/>
          </a:prstGeom>
        </p:spPr>
        <p:txBody>
          <a:bodyPr anchor="b"/>
          <a:p>
            <a:pPr>
              <a:lnSpc>
                <a:spcPct val="85000"/>
              </a:lnSpc>
            </a:pPr>
            <a:r>
              <a:rPr lang="en-US" sz="4800">
                <a:solidFill>
                  <a:srgbClr val="404040"/>
                </a:solidFill>
                <a:latin typeface="Calibri Light"/>
              </a:rPr>
              <a:t>Kliknij, aby edytować format tekstu tytułuKliknij, aby edytować styl</a:t>
            </a:r>
            <a:endParaRPr/>
          </a:p>
        </p:txBody>
      </p:sp>
      <p:sp>
        <p:nvSpPr>
          <p:cNvPr id="91" name="PlaceHolder 5"/>
          <p:cNvSpPr>
            <a:spLocks noGrp="1"/>
          </p:cNvSpPr>
          <p:nvPr>
            <p:ph type="body"/>
          </p:nvPr>
        </p:nvSpPr>
        <p:spPr>
          <a:xfrm>
            <a:off x="1097280" y="1845720"/>
            <a:ext cx="4937400" cy="4023000"/>
          </a:xfrm>
          <a:prstGeom prst="rect">
            <a:avLst/>
          </a:prstGeom>
        </p:spPr>
        <p:txBody>
          <a:bodyPr lIns="0" rIns="0"/>
          <a:p>
            <a:pPr>
              <a:buSzPct val="45000"/>
              <a:buFont typeface="StarSymbol"/>
              <a:buChar char=""/>
            </a:pPr>
            <a:r>
              <a:rPr lang="en-US" sz="2000">
                <a:solidFill>
                  <a:srgbClr val="404040"/>
                </a:solidFill>
                <a:latin typeface="Calibri"/>
              </a:rPr>
              <a:t>Kliknij, aby edytować format tekstu konspektu</a:t>
            </a:r>
            <a:endParaRPr/>
          </a:p>
          <a:p>
            <a:pPr lvl="1">
              <a:buSzPct val="75000"/>
              <a:buFont typeface="StarSymbol"/>
              <a:buChar char=""/>
            </a:pPr>
            <a:r>
              <a:rPr lang="en-US" sz="2000">
                <a:solidFill>
                  <a:srgbClr val="404040"/>
                </a:solidFill>
                <a:latin typeface="Calibri"/>
              </a:rPr>
              <a:t>Drugi poziom konspektu</a:t>
            </a:r>
            <a:endParaRPr/>
          </a:p>
          <a:p>
            <a:pPr lvl="2">
              <a:buSzPct val="45000"/>
              <a:buFont typeface="StarSymbol"/>
              <a:buChar char=""/>
            </a:pPr>
            <a:r>
              <a:rPr lang="en-US" sz="2000">
                <a:solidFill>
                  <a:srgbClr val="404040"/>
                </a:solidFill>
                <a:latin typeface="Calibri"/>
              </a:rPr>
              <a:t>Trzeci poziom konspektu</a:t>
            </a:r>
            <a:endParaRPr/>
          </a:p>
          <a:p>
            <a:pPr lvl="3">
              <a:buSzPct val="75000"/>
              <a:buFont typeface="StarSymbol"/>
              <a:buChar char=""/>
            </a:pPr>
            <a:r>
              <a:rPr lang="en-US" sz="2000">
                <a:solidFill>
                  <a:srgbClr val="404040"/>
                </a:solidFill>
                <a:latin typeface="Calibri"/>
              </a:rPr>
              <a:t>Czwarty poziom konspektu</a:t>
            </a:r>
            <a:endParaRPr/>
          </a:p>
          <a:p>
            <a:pPr lvl="4">
              <a:buSzPct val="45000"/>
              <a:buFont typeface="StarSymbol"/>
              <a:buChar char=""/>
            </a:pPr>
            <a:r>
              <a:rPr lang="en-US" sz="2000">
                <a:solidFill>
                  <a:srgbClr val="404040"/>
                </a:solidFill>
                <a:latin typeface="Calibri"/>
              </a:rPr>
              <a:t>Piąty poziom konspektu</a:t>
            </a:r>
            <a:endParaRPr/>
          </a:p>
          <a:p>
            <a:pPr lvl="5">
              <a:buSzPct val="45000"/>
              <a:buFont typeface="StarSymbol"/>
              <a:buChar char=""/>
            </a:pPr>
            <a:r>
              <a:rPr lang="en-US" sz="2000">
                <a:solidFill>
                  <a:srgbClr val="404040"/>
                </a:solidFill>
                <a:latin typeface="Calibri"/>
              </a:rPr>
              <a:t>Szósty poziom konspektu</a:t>
            </a:r>
            <a:endParaRPr/>
          </a:p>
          <a:p>
            <a:pPr>
              <a:lnSpc>
                <a:spcPct val="100000"/>
              </a:lnSpc>
              <a:buFont typeface="Calibri"/>
              <a:buChar char=" "/>
            </a:pPr>
            <a:r>
              <a:rPr lang="en-US" sz="2000">
                <a:solidFill>
                  <a:srgbClr val="404040"/>
                </a:solidFill>
                <a:latin typeface="Calibri"/>
              </a:rPr>
              <a:t>Siódmy poziom konspektuKliknij, aby edytować style wzorca tekstu</a:t>
            </a:r>
            <a:endParaRPr/>
          </a:p>
          <a:p>
            <a:pPr lvl="1">
              <a:lnSpc>
                <a:spcPct val="100000"/>
              </a:lnSpc>
              <a:buFont typeface="Calibri"/>
              <a:buChar char="◦"/>
            </a:pPr>
            <a:r>
              <a:rPr lang="en-US">
                <a:solidFill>
                  <a:srgbClr val="404040"/>
                </a:solidFill>
                <a:latin typeface="Calibri"/>
              </a:rPr>
              <a:t>Drugi poziom</a:t>
            </a:r>
            <a:endParaRPr/>
          </a:p>
          <a:p>
            <a:pPr lvl="2">
              <a:lnSpc>
                <a:spcPct val="100000"/>
              </a:lnSpc>
              <a:buFont typeface="Calibri"/>
              <a:buChar char="◦"/>
            </a:pPr>
            <a:r>
              <a:rPr lang="en-US" sz="1400">
                <a:solidFill>
                  <a:srgbClr val="404040"/>
                </a:solidFill>
                <a:latin typeface="Calibri"/>
              </a:rPr>
              <a:t>Trzeci poziom</a:t>
            </a:r>
            <a:endParaRPr/>
          </a:p>
          <a:p>
            <a:pPr lvl="3">
              <a:lnSpc>
                <a:spcPct val="100000"/>
              </a:lnSpc>
              <a:buFont typeface="Calibri"/>
              <a:buChar char="◦"/>
            </a:pPr>
            <a:r>
              <a:rPr lang="en-US" sz="1400">
                <a:solidFill>
                  <a:srgbClr val="404040"/>
                </a:solidFill>
                <a:latin typeface="Calibri"/>
              </a:rPr>
              <a:t>Czwarty poziom</a:t>
            </a:r>
            <a:endParaRPr/>
          </a:p>
          <a:p>
            <a:pPr lvl="4">
              <a:lnSpc>
                <a:spcPct val="100000"/>
              </a:lnSpc>
              <a:buFont typeface="Calibri"/>
              <a:buChar char="◦"/>
            </a:pPr>
            <a:r>
              <a:rPr lang="en-US" sz="1400">
                <a:solidFill>
                  <a:srgbClr val="404040"/>
                </a:solidFill>
                <a:latin typeface="Calibri"/>
              </a:rPr>
              <a:t>Piąty poziom</a:t>
            </a:r>
            <a:endParaRPr/>
          </a:p>
        </p:txBody>
      </p:sp>
      <p:sp>
        <p:nvSpPr>
          <p:cNvPr id="92" name="PlaceHolder 6"/>
          <p:cNvSpPr>
            <a:spLocks noGrp="1"/>
          </p:cNvSpPr>
          <p:nvPr>
            <p:ph type="body"/>
          </p:nvPr>
        </p:nvSpPr>
        <p:spPr>
          <a:xfrm>
            <a:off x="6217920" y="1845720"/>
            <a:ext cx="4937400" cy="4023000"/>
          </a:xfrm>
          <a:prstGeom prst="rect">
            <a:avLst/>
          </a:prstGeom>
        </p:spPr>
        <p:txBody>
          <a:bodyPr anchor="ctr"/>
          <a:p>
            <a:pPr>
              <a:buSzPct val="45000"/>
              <a:buFont typeface="StarSymbol"/>
              <a:buChar char=""/>
            </a:pPr>
            <a:r>
              <a:rPr lang="en-US" sz="900">
                <a:solidFill>
                  <a:srgbClr val="ffffff"/>
                </a:solidFill>
                <a:latin typeface="Calibri"/>
              </a:rPr>
              <a:t>Kliknij, aby edytować format tekstu konspektu</a:t>
            </a:r>
            <a:endParaRPr/>
          </a:p>
          <a:p>
            <a:pPr lvl="1">
              <a:buSzPct val="75000"/>
              <a:buFont typeface="StarSymbol"/>
              <a:buChar char=""/>
            </a:pPr>
            <a:r>
              <a:rPr lang="en-US" sz="900">
                <a:solidFill>
                  <a:srgbClr val="ffffff"/>
                </a:solidFill>
                <a:latin typeface="Calibri"/>
              </a:rPr>
              <a:t>Drugi poziom konspektu</a:t>
            </a:r>
            <a:endParaRPr/>
          </a:p>
          <a:p>
            <a:pPr lvl="2">
              <a:buSzPct val="45000"/>
              <a:buFont typeface="StarSymbol"/>
              <a:buChar char=""/>
            </a:pPr>
            <a:r>
              <a:rPr lang="en-US" sz="900">
                <a:solidFill>
                  <a:srgbClr val="ffffff"/>
                </a:solidFill>
                <a:latin typeface="Calibri"/>
              </a:rPr>
              <a:t>Trzeci poziom konspektu</a:t>
            </a:r>
            <a:endParaRPr/>
          </a:p>
          <a:p>
            <a:pPr lvl="3">
              <a:buSzPct val="75000"/>
              <a:buFont typeface="StarSymbol"/>
              <a:buChar char=""/>
            </a:pPr>
            <a:r>
              <a:rPr lang="en-US" sz="900">
                <a:solidFill>
                  <a:srgbClr val="ffffff"/>
                </a:solidFill>
                <a:latin typeface="Calibri"/>
              </a:rPr>
              <a:t>Czwarty poziom konspektu</a:t>
            </a:r>
            <a:endParaRPr/>
          </a:p>
          <a:p>
            <a:pPr lvl="4">
              <a:buSzPct val="45000"/>
              <a:buFont typeface="StarSymbol"/>
              <a:buChar char=""/>
            </a:pPr>
            <a:r>
              <a:rPr lang="en-US" sz="900">
                <a:solidFill>
                  <a:srgbClr val="ffffff"/>
                </a:solidFill>
                <a:latin typeface="Calibri"/>
              </a:rPr>
              <a:t>Piąty poziom konspektu</a:t>
            </a:r>
            <a:endParaRPr/>
          </a:p>
          <a:p>
            <a:pPr lvl="5">
              <a:buSzPct val="45000"/>
              <a:buFont typeface="StarSymbol"/>
              <a:buChar char=""/>
            </a:pPr>
            <a:r>
              <a:rPr lang="en-US" sz="900">
                <a:solidFill>
                  <a:srgbClr val="ffffff"/>
                </a:solidFill>
                <a:latin typeface="Calibri"/>
              </a:rPr>
              <a:t>Szósty poziom konspektu</a:t>
            </a:r>
            <a:endParaRPr/>
          </a:p>
          <a:p>
            <a:pPr>
              <a:lnSpc>
                <a:spcPct val="100000"/>
              </a:lnSpc>
              <a:buFont typeface="Calibri"/>
              <a:buChar char=" "/>
            </a:pPr>
            <a:r>
              <a:rPr lang="en-US" sz="900">
                <a:solidFill>
                  <a:srgbClr val="ffffff"/>
                </a:solidFill>
                <a:latin typeface="Calibri"/>
              </a:rPr>
              <a:t>Siódmy poziom konspektuKliknij, aby edytować style wzorca tekstu</a:t>
            </a:r>
            <a:endParaRPr/>
          </a:p>
          <a:p>
            <a:pPr lvl="1">
              <a:lnSpc>
                <a:spcPct val="100000"/>
              </a:lnSpc>
              <a:buFont typeface="Calibri"/>
              <a:buChar char="◦"/>
            </a:pPr>
            <a:r>
              <a:rPr lang="en-US">
                <a:solidFill>
                  <a:srgbClr val="404040"/>
                </a:solidFill>
                <a:latin typeface="Calibri"/>
              </a:rPr>
              <a:t>Drugi poziom</a:t>
            </a:r>
            <a:endParaRPr/>
          </a:p>
          <a:p>
            <a:pPr lvl="2">
              <a:lnSpc>
                <a:spcPct val="100000"/>
              </a:lnSpc>
              <a:buFont typeface="Calibri"/>
              <a:buChar char="◦"/>
            </a:pPr>
            <a:r>
              <a:rPr lang="en-US" sz="1400">
                <a:solidFill>
                  <a:srgbClr val="404040"/>
                </a:solidFill>
                <a:latin typeface="Calibri"/>
              </a:rPr>
              <a:t>Trzeci poziom</a:t>
            </a:r>
            <a:endParaRPr/>
          </a:p>
          <a:p>
            <a:pPr lvl="3">
              <a:lnSpc>
                <a:spcPct val="100000"/>
              </a:lnSpc>
              <a:buFont typeface="Calibri"/>
              <a:buChar char="◦"/>
            </a:pPr>
            <a:r>
              <a:rPr lang="en-US" sz="1400">
                <a:solidFill>
                  <a:srgbClr val="404040"/>
                </a:solidFill>
                <a:latin typeface="Calibri"/>
              </a:rPr>
              <a:t>Czwarty poziom</a:t>
            </a:r>
            <a:endParaRPr/>
          </a:p>
          <a:p>
            <a:pPr lvl="4">
              <a:lnSpc>
                <a:spcPct val="100000"/>
              </a:lnSpc>
              <a:buFont typeface="Calibri"/>
              <a:buChar char="◦"/>
            </a:pPr>
            <a:r>
              <a:rPr lang="en-US" sz="1400">
                <a:solidFill>
                  <a:srgbClr val="404040"/>
                </a:solidFill>
                <a:latin typeface="Calibri"/>
              </a:rPr>
              <a:t>Piąty poziom</a:t>
            </a:r>
            <a:endParaRPr/>
          </a:p>
        </p:txBody>
      </p:sp>
      <p:sp>
        <p:nvSpPr>
          <p:cNvPr id="93" name="PlaceHolder 7"/>
          <p:cNvSpPr>
            <a:spLocks noGrp="1"/>
          </p:cNvSpPr>
          <p:nvPr>
            <p:ph type="dt"/>
          </p:nvPr>
        </p:nvSpPr>
        <p:spPr>
          <a:xfrm>
            <a:off x="1097280" y="6459840"/>
            <a:ext cx="2471760" cy="364680"/>
          </a:xfrm>
          <a:prstGeom prst="rect">
            <a:avLst/>
          </a:prstGeom>
        </p:spPr>
        <p:txBody>
          <a:bodyPr anchor="ctr"/>
          <a:p>
            <a:pPr>
              <a:lnSpc>
                <a:spcPct val="100000"/>
              </a:lnSpc>
            </a:pPr>
            <a:r>
              <a:rPr lang="pl-PL" sz="900">
                <a:solidFill>
                  <a:srgbClr val="ffffff"/>
                </a:solidFill>
                <a:latin typeface="Calibri"/>
              </a:rPr>
              <a:t>16-4-12</a:t>
            </a:r>
            <a:endParaRPr/>
          </a:p>
        </p:txBody>
      </p:sp>
      <p:sp>
        <p:nvSpPr>
          <p:cNvPr id="94" name="PlaceHolder 8"/>
          <p:cNvSpPr>
            <a:spLocks noGrp="1"/>
          </p:cNvSpPr>
          <p:nvPr>
            <p:ph type="ftr"/>
          </p:nvPr>
        </p:nvSpPr>
        <p:spPr>
          <a:xfrm>
            <a:off x="3686040" y="6459840"/>
            <a:ext cx="4822560" cy="364680"/>
          </a:xfrm>
          <a:prstGeom prst="rect">
            <a:avLst/>
          </a:prstGeom>
        </p:spPr>
        <p:txBody>
          <a:bodyPr anchor="ctr"/>
          <a:p>
            <a:endParaRPr/>
          </a:p>
        </p:txBody>
      </p:sp>
      <p:sp>
        <p:nvSpPr>
          <p:cNvPr id="95" name="PlaceHolder 9"/>
          <p:cNvSpPr>
            <a:spLocks noGrp="1"/>
          </p:cNvSpPr>
          <p:nvPr>
            <p:ph type="sldNum"/>
          </p:nvPr>
        </p:nvSpPr>
        <p:spPr>
          <a:xfrm>
            <a:off x="9900360" y="6459840"/>
            <a:ext cx="1311840" cy="364680"/>
          </a:xfrm>
          <a:prstGeom prst="rect">
            <a:avLst/>
          </a:prstGeom>
        </p:spPr>
        <p:txBody>
          <a:bodyPr anchor="ctr"/>
          <a:p>
            <a:pPr algn="r">
              <a:lnSpc>
                <a:spcPct val="100000"/>
              </a:lnSpc>
            </a:pPr>
            <a:fld id="{D5067A21-707D-486C-9BB5-4826F01F50D4}" type="slidenum">
              <a:rPr lang="pl-PL" sz="1050">
                <a:solidFill>
                  <a:srgbClr val="ffffff"/>
                </a:solidFill>
                <a:latin typeface="Calibri"/>
              </a:rPr>
              <a:t>&lt;numer&gt;</a:t>
            </a:fld>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0" name="CustomShape 1"/>
          <p:cNvSpPr/>
          <p:nvPr/>
        </p:nvSpPr>
        <p:spPr>
          <a:xfrm>
            <a:off x="3240" y="6400800"/>
            <a:ext cx="12188520" cy="456840"/>
          </a:xfrm>
          <a:prstGeom prst="rect">
            <a:avLst/>
          </a:prstGeom>
          <a:solidFill>
            <a:srgbClr val="2683c6"/>
          </a:solidFill>
          <a:ln w="15840">
            <a:noFill/>
          </a:ln>
        </p:spPr>
      </p:sp>
      <p:sp>
        <p:nvSpPr>
          <p:cNvPr id="131" name="CustomShape 2"/>
          <p:cNvSpPr/>
          <p:nvPr/>
        </p:nvSpPr>
        <p:spPr>
          <a:xfrm>
            <a:off x="0" y="6334200"/>
            <a:ext cx="12188520" cy="63720"/>
          </a:xfrm>
          <a:prstGeom prst="rect">
            <a:avLst/>
          </a:prstGeom>
          <a:solidFill>
            <a:srgbClr val="1cade4"/>
          </a:solidFill>
          <a:ln w="15840">
            <a:noFill/>
          </a:ln>
        </p:spPr>
      </p:sp>
      <p:sp>
        <p:nvSpPr>
          <p:cNvPr id="132" name="Line 3"/>
          <p:cNvSpPr/>
          <p:nvPr/>
        </p:nvSpPr>
        <p:spPr>
          <a:xfrm>
            <a:off x="1193400" y="1737720"/>
            <a:ext cx="9966960" cy="0"/>
          </a:xfrm>
          <a:prstGeom prst="line">
            <a:avLst/>
          </a:prstGeom>
          <a:ln w="6480">
            <a:solidFill>
              <a:srgbClr val="808080"/>
            </a:solidFill>
            <a:round/>
          </a:ln>
        </p:spPr>
      </p:sp>
      <p:sp>
        <p:nvSpPr>
          <p:cNvPr id="133" name="CustomShape 4"/>
          <p:cNvSpPr/>
          <p:nvPr/>
        </p:nvSpPr>
        <p:spPr>
          <a:xfrm>
            <a:off x="3240" y="6400800"/>
            <a:ext cx="12188520" cy="456840"/>
          </a:xfrm>
          <a:prstGeom prst="rect">
            <a:avLst/>
          </a:prstGeom>
          <a:solidFill>
            <a:srgbClr val="2683c6"/>
          </a:solidFill>
          <a:ln w="15840">
            <a:noFill/>
          </a:ln>
        </p:spPr>
      </p:sp>
      <p:sp>
        <p:nvSpPr>
          <p:cNvPr id="134" name="CustomShape 5"/>
          <p:cNvSpPr/>
          <p:nvPr/>
        </p:nvSpPr>
        <p:spPr>
          <a:xfrm>
            <a:off x="0" y="6334200"/>
            <a:ext cx="12188520" cy="63720"/>
          </a:xfrm>
          <a:prstGeom prst="rect">
            <a:avLst/>
          </a:prstGeom>
          <a:solidFill>
            <a:srgbClr val="1cade4"/>
          </a:solidFill>
          <a:ln w="15840">
            <a:noFill/>
          </a:ln>
        </p:spPr>
      </p:sp>
      <p:sp>
        <p:nvSpPr>
          <p:cNvPr id="135" name="PlaceHolder 6"/>
          <p:cNvSpPr>
            <a:spLocks noGrp="1"/>
          </p:cNvSpPr>
          <p:nvPr>
            <p:ph type="dt"/>
          </p:nvPr>
        </p:nvSpPr>
        <p:spPr>
          <a:xfrm>
            <a:off x="1097280" y="6459840"/>
            <a:ext cx="2471760" cy="364680"/>
          </a:xfrm>
          <a:prstGeom prst="rect">
            <a:avLst/>
          </a:prstGeom>
        </p:spPr>
        <p:txBody>
          <a:bodyPr anchor="ctr"/>
          <a:p>
            <a:pPr>
              <a:lnSpc>
                <a:spcPct val="100000"/>
              </a:lnSpc>
            </a:pPr>
            <a:r>
              <a:rPr lang="pl-PL" sz="900">
                <a:solidFill>
                  <a:srgbClr val="ffffff"/>
                </a:solidFill>
                <a:latin typeface="Calibri"/>
              </a:rPr>
              <a:t>16-4-12</a:t>
            </a:r>
            <a:endParaRPr/>
          </a:p>
        </p:txBody>
      </p:sp>
      <p:sp>
        <p:nvSpPr>
          <p:cNvPr id="136" name="PlaceHolder 7"/>
          <p:cNvSpPr>
            <a:spLocks noGrp="1"/>
          </p:cNvSpPr>
          <p:nvPr>
            <p:ph type="ftr"/>
          </p:nvPr>
        </p:nvSpPr>
        <p:spPr>
          <a:xfrm>
            <a:off x="3686040" y="6459840"/>
            <a:ext cx="4822560" cy="364680"/>
          </a:xfrm>
          <a:prstGeom prst="rect">
            <a:avLst/>
          </a:prstGeom>
        </p:spPr>
        <p:txBody>
          <a:bodyPr anchor="ctr"/>
          <a:p>
            <a:endParaRPr/>
          </a:p>
        </p:txBody>
      </p:sp>
      <p:sp>
        <p:nvSpPr>
          <p:cNvPr id="137" name="PlaceHolder 8"/>
          <p:cNvSpPr>
            <a:spLocks noGrp="1"/>
          </p:cNvSpPr>
          <p:nvPr>
            <p:ph type="sldNum"/>
          </p:nvPr>
        </p:nvSpPr>
        <p:spPr>
          <a:xfrm>
            <a:off x="9900360" y="6459840"/>
            <a:ext cx="1311840" cy="364680"/>
          </a:xfrm>
          <a:prstGeom prst="rect">
            <a:avLst/>
          </a:prstGeom>
        </p:spPr>
        <p:txBody>
          <a:bodyPr anchor="ctr"/>
          <a:p>
            <a:pPr algn="r">
              <a:lnSpc>
                <a:spcPct val="100000"/>
              </a:lnSpc>
            </a:pPr>
            <a:fld id="{F06264FD-A923-493C-959F-9DFF7C917204}" type="slidenum">
              <a:rPr lang="pl-PL" sz="1050">
                <a:solidFill>
                  <a:srgbClr val="ffffff"/>
                </a:solidFill>
                <a:latin typeface="Calibri"/>
              </a:rPr>
              <a:t>&lt;numer&gt;</a:t>
            </a:fld>
            <a:endParaRPr/>
          </a:p>
        </p:txBody>
      </p:sp>
      <p:sp>
        <p:nvSpPr>
          <p:cNvPr id="138" name="PlaceHolder 9"/>
          <p:cNvSpPr>
            <a:spLocks noGrp="1"/>
          </p:cNvSpPr>
          <p:nvPr>
            <p:ph type="title"/>
          </p:nvPr>
        </p:nvSpPr>
        <p:spPr>
          <a:xfrm>
            <a:off x="609480" y="273600"/>
            <a:ext cx="10972440" cy="1144800"/>
          </a:xfrm>
          <a:prstGeom prst="rect">
            <a:avLst/>
          </a:prstGeom>
        </p:spPr>
        <p:txBody>
          <a:bodyPr lIns="0" rIns="0" tIns="0" bIns="0" anchor="ctr"/>
          <a:p>
            <a:r>
              <a:rPr lang="en-US">
                <a:latin typeface="Calibri"/>
              </a:rPr>
              <a:t>Kliknij, aby edytować format tekstu tytułu</a:t>
            </a:r>
            <a:endParaRPr/>
          </a:p>
        </p:txBody>
      </p:sp>
      <p:sp>
        <p:nvSpPr>
          <p:cNvPr id="139" name="PlaceHolder 10"/>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en-US" sz="2000">
                <a:latin typeface="Calibri"/>
              </a:rPr>
              <a:t>Kliknij, aby edytować format tekstu konspektu</a:t>
            </a:r>
            <a:endParaRPr/>
          </a:p>
          <a:p>
            <a:pPr lvl="1">
              <a:buSzPct val="75000"/>
              <a:buFont typeface="StarSymbol"/>
              <a:buChar char=""/>
            </a:pPr>
            <a:r>
              <a:rPr lang="en-US" sz="1400">
                <a:latin typeface="Calibri"/>
              </a:rPr>
              <a:t>Drugi poziom konspektu</a:t>
            </a:r>
            <a:endParaRPr/>
          </a:p>
          <a:p>
            <a:pPr lvl="2">
              <a:buSzPct val="45000"/>
              <a:buFont typeface="StarSymbol"/>
              <a:buChar char=""/>
            </a:pPr>
            <a:r>
              <a:rPr lang="en-US" sz="1400">
                <a:latin typeface="Calibri"/>
              </a:rPr>
              <a:t>Trzeci poziom konspektu</a:t>
            </a:r>
            <a:endParaRPr/>
          </a:p>
          <a:p>
            <a:pPr lvl="3">
              <a:buSzPct val="75000"/>
              <a:buFont typeface="StarSymbol"/>
              <a:buChar char=""/>
            </a:pPr>
            <a:r>
              <a:rPr lang="en-US" sz="1400">
                <a:latin typeface="Calibri"/>
              </a:rPr>
              <a:t>Czwarty poziom konspektu</a:t>
            </a:r>
            <a:endParaRPr/>
          </a:p>
          <a:p>
            <a:pPr lvl="4">
              <a:buSzPct val="45000"/>
              <a:buFont typeface="StarSymbol"/>
              <a:buChar char=""/>
            </a:pPr>
            <a:r>
              <a:rPr lang="en-US" sz="2000">
                <a:latin typeface="Calibri"/>
              </a:rPr>
              <a:t>Piąty poziom konspektu</a:t>
            </a:r>
            <a:endParaRPr/>
          </a:p>
          <a:p>
            <a:pPr lvl="5">
              <a:buSzPct val="45000"/>
              <a:buFont typeface="StarSymbol"/>
              <a:buChar char=""/>
            </a:pPr>
            <a:r>
              <a:rPr lang="en-US" sz="2000">
                <a:latin typeface="Calibri"/>
              </a:rPr>
              <a:t>Szósty poziom konspektu</a:t>
            </a:r>
            <a:endParaRPr/>
          </a:p>
          <a:p>
            <a:pPr lvl="6">
              <a:buSzPct val="45000"/>
              <a:buFont typeface="StarSymbol"/>
              <a:buChar char=""/>
            </a:pPr>
            <a:r>
              <a:rPr lang="en-US" sz="2000">
                <a:latin typeface="Calibri"/>
              </a:rPr>
              <a:t>Siódmy poziom konspektu</a:t>
            </a:r>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8.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8.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8.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8.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8.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8.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TextShape 1"/>
          <p:cNvSpPr txBox="1"/>
          <p:nvPr/>
        </p:nvSpPr>
        <p:spPr>
          <a:xfrm>
            <a:off x="-25920" y="1711440"/>
            <a:ext cx="12217680" cy="1545480"/>
          </a:xfrm>
          <a:prstGeom prst="rect">
            <a:avLst/>
          </a:prstGeom>
        </p:spPr>
        <p:txBody>
          <a:bodyPr anchor="b"/>
          <a:p>
            <a:pPr algn="ctr">
              <a:lnSpc>
                <a:spcPct val="100000"/>
              </a:lnSpc>
            </a:pPr>
            <a:r>
              <a:rPr lang="en-US" sz="5000">
                <a:solidFill>
                  <a:srgbClr val="2683c6"/>
                </a:solidFill>
                <a:latin typeface="Calibri Light"/>
              </a:rPr>
              <a:t>Selendroid – </a:t>
            </a:r>
            <a:r>
              <a:rPr lang="en-US" sz="5400">
                <a:solidFill>
                  <a:srgbClr val="2683c6"/>
                </a:solidFill>
                <a:latin typeface="Calibri Light"/>
              </a:rPr>
              <a:t>using test automation framework </a:t>
            </a:r>
            <a:r>
              <a:rPr lang="en-US" sz="5400">
                <a:solidFill>
                  <a:srgbClr val="2683c6"/>
                </a:solidFill>
                <a:latin typeface="Calibri Light"/>
              </a:rPr>
              <a:t>
</a:t>
            </a:r>
            <a:r>
              <a:rPr lang="en-US" sz="5400">
                <a:solidFill>
                  <a:srgbClr val="2683c6"/>
                </a:solidFill>
                <a:latin typeface="Calibri Light"/>
              </a:rPr>
              <a:t>in testing process</a:t>
            </a:r>
            <a:r>
              <a:rPr lang="en-US" sz="5000">
                <a:solidFill>
                  <a:srgbClr val="0070c0"/>
                </a:solidFill>
                <a:latin typeface="Calibri Light"/>
              </a:rPr>
              <a:t>
</a:t>
            </a:r>
            <a:endParaRPr/>
          </a:p>
        </p:txBody>
      </p:sp>
      <p:sp>
        <p:nvSpPr>
          <p:cNvPr id="180" name="TextShape 2"/>
          <p:cNvSpPr txBox="1"/>
          <p:nvPr/>
        </p:nvSpPr>
        <p:spPr>
          <a:xfrm>
            <a:off x="902520" y="4492800"/>
            <a:ext cx="10058040" cy="1142640"/>
          </a:xfrm>
          <a:prstGeom prst="rect">
            <a:avLst/>
          </a:prstGeom>
        </p:spPr>
        <p:txBody>
          <a:bodyPr/>
          <a:p>
            <a:pPr>
              <a:lnSpc>
                <a:spcPct val="100000"/>
              </a:lnSpc>
            </a:pPr>
            <a:r>
              <a:rPr lang="pl-PL" sz="2400">
                <a:solidFill>
                  <a:srgbClr val="344068"/>
                </a:solidFill>
                <a:latin typeface="Calibri Light"/>
              </a:rPr>
              <a:t>Daniel Surowiec</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7" name="CustomShape 1"/>
          <p:cNvSpPr/>
          <p:nvPr/>
        </p:nvSpPr>
        <p:spPr>
          <a:xfrm>
            <a:off x="1093320" y="204480"/>
            <a:ext cx="10058040" cy="820800"/>
          </a:xfrm>
          <a:prstGeom prst="rect">
            <a:avLst/>
          </a:prstGeom>
          <a:noFill/>
          <a:ln>
            <a:noFill/>
          </a:ln>
        </p:spPr>
        <p:txBody>
          <a:bodyPr anchor="b"/>
          <a:p>
            <a:pPr>
              <a:lnSpc>
                <a:spcPct val="85000"/>
              </a:lnSpc>
            </a:pPr>
            <a:r>
              <a:rPr lang="pl-PL" sz="4800">
                <a:solidFill>
                  <a:srgbClr val="404040"/>
                </a:solidFill>
                <a:latin typeface="Calibri Light"/>
              </a:rPr>
              <a:t>Test case example</a:t>
            </a:r>
            <a:endParaRPr/>
          </a:p>
        </p:txBody>
      </p:sp>
      <p:sp>
        <p:nvSpPr>
          <p:cNvPr id="208" name="CustomShape 2"/>
          <p:cNvSpPr/>
          <p:nvPr/>
        </p:nvSpPr>
        <p:spPr>
          <a:xfrm>
            <a:off x="1097280" y="1059480"/>
            <a:ext cx="10058040" cy="590400"/>
          </a:xfrm>
          <a:prstGeom prst="rect">
            <a:avLst/>
          </a:prstGeom>
          <a:noFill/>
          <a:ln>
            <a:noFill/>
          </a:ln>
        </p:spPr>
        <p:txBody>
          <a:bodyPr anchor="b"/>
          <a:p>
            <a:pPr>
              <a:lnSpc>
                <a:spcPct val="85000"/>
              </a:lnSpc>
            </a:pPr>
            <a:r>
              <a:rPr lang="pl-PL" sz="4000">
                <a:solidFill>
                  <a:srgbClr val="404040"/>
                </a:solidFill>
                <a:latin typeface="Calibri Light"/>
              </a:rPr>
              <a:t>Automated vs manual execution</a:t>
            </a:r>
            <a:endParaRPr/>
          </a:p>
        </p:txBody>
      </p:sp>
    </p:spTree>
  </p:cSld>
  <p:timing>
    <p:tnLst>
      <p:par>
        <p:cTn id="19" dur="indefinite" restart="never" nodeType="tmRoot">
          <p:childTnLst>
            <p:seq>
              <p:cTn id="20" restart="whenNotActive" nodeType="interactiveSeq" fill="hold">
                <p:childTnLst>
                  <p:par>
                    <p:cTn id="21" fill="hold">
                      <p:stCondLst/>
                      <p:childTnLst>
                        <p:par>
                          <p:cTn id="22" fill="hold">
                            <p:stCondLst>
                              <p:cond delay="0"/>
                            </p:stCondLst>
                            <p:childTnLst>
                              <p:par>
                                <p:cTn id="23" nodeType="click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seq>
              <p:cTn id="24" restart="whenNotActive" nodeType="interactiveSeq" fill="hold">
                <p:childTnLst>
                  <p:par>
                    <p:cTn id="25" fill="hold">
                      <p:stCondLst/>
                      <p:childTnLst>
                        <p:par>
                          <p:cTn id="26" fill="hold">
                            <p:stCondLst>
                              <p:cond delay="0"/>
                            </p:stCondLst>
                            <p:childTnLst>
                              <p:par>
                                <p:cTn id="27" nodeType="click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seq>
              <p:cTn id="28"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9" name="CustomShape 1"/>
          <p:cNvSpPr/>
          <p:nvPr/>
        </p:nvSpPr>
        <p:spPr>
          <a:xfrm>
            <a:off x="1093320" y="204480"/>
            <a:ext cx="10058040" cy="820800"/>
          </a:xfrm>
          <a:prstGeom prst="rect">
            <a:avLst/>
          </a:prstGeom>
          <a:noFill/>
          <a:ln>
            <a:noFill/>
          </a:ln>
        </p:spPr>
        <p:txBody>
          <a:bodyPr anchor="b"/>
          <a:p>
            <a:pPr>
              <a:lnSpc>
                <a:spcPct val="85000"/>
              </a:lnSpc>
            </a:pPr>
            <a:r>
              <a:rPr lang="pl-PL" sz="4800">
                <a:solidFill>
                  <a:srgbClr val="404040"/>
                </a:solidFill>
                <a:latin typeface="Calibri Light"/>
              </a:rPr>
              <a:t>Test case example</a:t>
            </a:r>
            <a:endParaRPr/>
          </a:p>
        </p:txBody>
      </p:sp>
      <p:sp>
        <p:nvSpPr>
          <p:cNvPr id="210" name="CustomShape 2"/>
          <p:cNvSpPr/>
          <p:nvPr/>
        </p:nvSpPr>
        <p:spPr>
          <a:xfrm>
            <a:off x="1097280" y="1059480"/>
            <a:ext cx="10058040" cy="590400"/>
          </a:xfrm>
          <a:prstGeom prst="rect">
            <a:avLst/>
          </a:prstGeom>
          <a:noFill/>
          <a:ln>
            <a:noFill/>
          </a:ln>
        </p:spPr>
        <p:txBody>
          <a:bodyPr anchor="b"/>
          <a:p>
            <a:pPr>
              <a:lnSpc>
                <a:spcPct val="85000"/>
              </a:lnSpc>
            </a:pPr>
            <a:r>
              <a:rPr lang="pl-PL" sz="4000">
                <a:solidFill>
                  <a:srgbClr val="404040"/>
                </a:solidFill>
                <a:latin typeface="Calibri Light"/>
              </a:rPr>
              <a:t>Result</a:t>
            </a:r>
            <a:endParaRPr/>
          </a:p>
        </p:txBody>
      </p:sp>
      <p:sp>
        <p:nvSpPr>
          <p:cNvPr id="211" name="CustomShape 3"/>
          <p:cNvSpPr/>
          <p:nvPr/>
        </p:nvSpPr>
        <p:spPr>
          <a:xfrm>
            <a:off x="1240200" y="2091960"/>
            <a:ext cx="8454600" cy="369000"/>
          </a:xfrm>
          <a:prstGeom prst="rect">
            <a:avLst/>
          </a:prstGeom>
          <a:noFill/>
          <a:ln>
            <a:noFill/>
          </a:ln>
        </p:spPr>
      </p:sp>
      <p:sp>
        <p:nvSpPr>
          <p:cNvPr id="212" name="TextShape 4"/>
          <p:cNvSpPr txBox="1"/>
          <p:nvPr/>
        </p:nvSpPr>
        <p:spPr>
          <a:xfrm>
            <a:off x="1097280" y="2423160"/>
            <a:ext cx="9240480" cy="2167200"/>
          </a:xfrm>
          <a:prstGeom prst="rect">
            <a:avLst/>
          </a:prstGeom>
        </p:spPr>
        <p:txBody>
          <a:bodyPr lIns="0" rIns="0"/>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Validation of the displayed data directly in the database.</a:t>
            </a:r>
            <a:r>
              <a:rPr lang="en-US" sz="2000">
                <a:solidFill>
                  <a:srgbClr val="404040"/>
                </a:solidFill>
                <a:latin typeface="Calibri"/>
              </a:rPr>
              <a:t>
</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Report execution status to TestLink</a:t>
            </a:r>
            <a:r>
              <a:rPr lang="en-US" sz="2000">
                <a:solidFill>
                  <a:srgbClr val="404040"/>
                </a:solidFill>
                <a:latin typeface="Calibri"/>
              </a:rPr>
              <a:t>
</a:t>
            </a:r>
            <a:endParaRPr/>
          </a:p>
          <a:p>
            <a:pPr>
              <a:lnSpc>
                <a:spcPct val="100000"/>
              </a:lnSpc>
            </a:pP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13" name="Symbol zastępczy zawartości 11" descr=""/>
          <p:cNvPicPr/>
          <p:nvPr/>
        </p:nvPicPr>
        <p:blipFill>
          <a:blip r:embed="rId1"/>
          <a:stretch>
            <a:fillRect/>
          </a:stretch>
        </p:blipFill>
        <p:spPr>
          <a:xfrm>
            <a:off x="1821240" y="1926000"/>
            <a:ext cx="8906760" cy="4410360"/>
          </a:xfrm>
          <a:prstGeom prst="rect">
            <a:avLst/>
          </a:prstGeom>
          <a:ln>
            <a:noFill/>
          </a:ln>
        </p:spPr>
      </p:pic>
      <p:sp>
        <p:nvSpPr>
          <p:cNvPr id="214" name="CustomShape 1"/>
          <p:cNvSpPr/>
          <p:nvPr/>
        </p:nvSpPr>
        <p:spPr>
          <a:xfrm>
            <a:off x="1093320" y="204480"/>
            <a:ext cx="10058040" cy="820800"/>
          </a:xfrm>
          <a:prstGeom prst="rect">
            <a:avLst/>
          </a:prstGeom>
          <a:noFill/>
          <a:ln>
            <a:noFill/>
          </a:ln>
        </p:spPr>
      </p:sp>
      <p:sp>
        <p:nvSpPr>
          <p:cNvPr id="215" name="CustomShape 2"/>
          <p:cNvSpPr/>
          <p:nvPr/>
        </p:nvSpPr>
        <p:spPr>
          <a:xfrm>
            <a:off x="1097280" y="1059480"/>
            <a:ext cx="10058040" cy="590400"/>
          </a:xfrm>
          <a:prstGeom prst="rect">
            <a:avLst/>
          </a:prstGeom>
          <a:noFill/>
          <a:ln>
            <a:noFill/>
          </a:ln>
        </p:spPr>
      </p:sp>
      <p:sp>
        <p:nvSpPr>
          <p:cNvPr id="216" name="CustomShape 3"/>
          <p:cNvSpPr/>
          <p:nvPr/>
        </p:nvSpPr>
        <p:spPr>
          <a:xfrm>
            <a:off x="1245600" y="356760"/>
            <a:ext cx="10058040" cy="820800"/>
          </a:xfrm>
          <a:prstGeom prst="rect">
            <a:avLst/>
          </a:prstGeom>
          <a:noFill/>
          <a:ln>
            <a:noFill/>
          </a:ln>
        </p:spPr>
        <p:txBody>
          <a:bodyPr anchor="b"/>
          <a:p>
            <a:pPr>
              <a:lnSpc>
                <a:spcPct val="85000"/>
              </a:lnSpc>
            </a:pPr>
            <a:r>
              <a:rPr lang="pl-PL" sz="4800">
                <a:solidFill>
                  <a:srgbClr val="404040"/>
                </a:solidFill>
                <a:latin typeface="Calibri Light"/>
              </a:rPr>
              <a:t>Sample report</a:t>
            </a:r>
            <a:endParaRPr/>
          </a:p>
        </p:txBody>
      </p:sp>
      <p:sp>
        <p:nvSpPr>
          <p:cNvPr id="217" name="CustomShape 4"/>
          <p:cNvSpPr/>
          <p:nvPr/>
        </p:nvSpPr>
        <p:spPr>
          <a:xfrm>
            <a:off x="1249560" y="1212120"/>
            <a:ext cx="10058040" cy="590400"/>
          </a:xfrm>
          <a:prstGeom prst="rect">
            <a:avLst/>
          </a:prstGeom>
          <a:noFill/>
          <a:ln>
            <a:noFill/>
          </a:ln>
        </p:spPr>
        <p:txBody>
          <a:bodyPr anchor="b"/>
          <a:p>
            <a:pPr>
              <a:lnSpc>
                <a:spcPct val="85000"/>
              </a:lnSpc>
            </a:pPr>
            <a:r>
              <a:rPr lang="pl-PL" sz="4000">
                <a:solidFill>
                  <a:srgbClr val="404040"/>
                </a:solidFill>
                <a:latin typeface="Calibri Light"/>
              </a:rPr>
              <a:t>TestLink</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18" name="Picture 4" descr=""/>
          <p:cNvPicPr/>
          <p:nvPr/>
        </p:nvPicPr>
        <p:blipFill>
          <a:blip r:embed="rId1"/>
          <a:stretch>
            <a:fillRect/>
          </a:stretch>
        </p:blipFill>
        <p:spPr>
          <a:xfrm>
            <a:off x="2599920" y="2118600"/>
            <a:ext cx="5904720" cy="3439080"/>
          </a:xfrm>
          <a:prstGeom prst="rect">
            <a:avLst/>
          </a:prstGeom>
          <a:ln>
            <a:noFill/>
          </a:ln>
        </p:spPr>
      </p:pic>
      <p:sp>
        <p:nvSpPr>
          <p:cNvPr id="219" name="CustomShape 1"/>
          <p:cNvSpPr/>
          <p:nvPr/>
        </p:nvSpPr>
        <p:spPr>
          <a:xfrm>
            <a:off x="909360" y="5770080"/>
            <a:ext cx="10433880" cy="333720"/>
          </a:xfrm>
          <a:prstGeom prst="rect">
            <a:avLst/>
          </a:prstGeom>
          <a:noFill/>
          <a:ln>
            <a:noFill/>
          </a:ln>
        </p:spPr>
        <p:txBody>
          <a:bodyPr lIns="90000" rIns="90000" tIns="45000" bIns="45000"/>
          <a:p>
            <a:pPr>
              <a:lnSpc>
                <a:spcPct val="100000"/>
              </a:lnSpc>
            </a:pPr>
            <a:r>
              <a:rPr lang="pl-PL" sz="1600">
                <a:solidFill>
                  <a:srgbClr val="000000"/>
                </a:solidFill>
                <a:latin typeface="Calibri"/>
              </a:rPr>
              <a:t>http://www.ranorex.com/blog/integrating-ranorex-automation-in-jenkins-continuous-integration-process</a:t>
            </a:r>
            <a:endParaRPr/>
          </a:p>
        </p:txBody>
      </p:sp>
      <p:sp>
        <p:nvSpPr>
          <p:cNvPr id="220" name="CustomShape 2"/>
          <p:cNvSpPr/>
          <p:nvPr/>
        </p:nvSpPr>
        <p:spPr>
          <a:xfrm>
            <a:off x="1245600" y="1072080"/>
            <a:ext cx="10058040" cy="590400"/>
          </a:xfrm>
          <a:prstGeom prst="rect">
            <a:avLst/>
          </a:prstGeom>
          <a:noFill/>
          <a:ln>
            <a:noFill/>
          </a:ln>
        </p:spPr>
        <p:txBody>
          <a:bodyPr anchor="b"/>
          <a:p>
            <a:pPr>
              <a:lnSpc>
                <a:spcPct val="85000"/>
              </a:lnSpc>
            </a:pPr>
            <a:r>
              <a:rPr lang="pl-PL" sz="4000">
                <a:solidFill>
                  <a:srgbClr val="404040"/>
                </a:solidFill>
                <a:latin typeface="Calibri Light"/>
              </a:rPr>
              <a:t>CI – Continious Integration</a:t>
            </a:r>
            <a:endParaRPr/>
          </a:p>
        </p:txBody>
      </p:sp>
      <p:sp>
        <p:nvSpPr>
          <p:cNvPr id="221" name="CustomShape 3"/>
          <p:cNvSpPr/>
          <p:nvPr/>
        </p:nvSpPr>
        <p:spPr>
          <a:xfrm>
            <a:off x="1245600" y="356760"/>
            <a:ext cx="10058040" cy="820800"/>
          </a:xfrm>
          <a:prstGeom prst="rect">
            <a:avLst/>
          </a:prstGeom>
          <a:noFill/>
          <a:ln>
            <a:noFill/>
          </a:ln>
        </p:spPr>
        <p:txBody>
          <a:bodyPr anchor="b"/>
          <a:p>
            <a:pPr>
              <a:lnSpc>
                <a:spcPct val="85000"/>
              </a:lnSpc>
            </a:pPr>
            <a:r>
              <a:rPr lang="pl-PL" sz="4800">
                <a:solidFill>
                  <a:srgbClr val="404040"/>
                </a:solidFill>
                <a:latin typeface="Calibri Light"/>
              </a:rPr>
              <a:t>Development Improvments</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2" name="CustomShape 1"/>
          <p:cNvSpPr/>
          <p:nvPr/>
        </p:nvSpPr>
        <p:spPr>
          <a:xfrm>
            <a:off x="1245600" y="1072080"/>
            <a:ext cx="10058040" cy="590400"/>
          </a:xfrm>
          <a:prstGeom prst="rect">
            <a:avLst/>
          </a:prstGeom>
          <a:noFill/>
          <a:ln>
            <a:noFill/>
          </a:ln>
        </p:spPr>
        <p:txBody>
          <a:bodyPr anchor="b"/>
          <a:p>
            <a:pPr>
              <a:lnSpc>
                <a:spcPct val="85000"/>
              </a:lnSpc>
            </a:pPr>
            <a:r>
              <a:rPr lang="pl-PL" sz="4000">
                <a:solidFill>
                  <a:srgbClr val="404040"/>
                </a:solidFill>
                <a:latin typeface="Calibri Light"/>
              </a:rPr>
              <a:t>Jenkins</a:t>
            </a:r>
            <a:endParaRPr/>
          </a:p>
        </p:txBody>
      </p:sp>
      <p:sp>
        <p:nvSpPr>
          <p:cNvPr id="223" name="CustomShape 2"/>
          <p:cNvSpPr/>
          <p:nvPr/>
        </p:nvSpPr>
        <p:spPr>
          <a:xfrm>
            <a:off x="1245600" y="356760"/>
            <a:ext cx="10058040" cy="820800"/>
          </a:xfrm>
          <a:prstGeom prst="rect">
            <a:avLst/>
          </a:prstGeom>
          <a:noFill/>
          <a:ln>
            <a:noFill/>
          </a:ln>
        </p:spPr>
        <p:txBody>
          <a:bodyPr anchor="b"/>
          <a:p>
            <a:pPr>
              <a:lnSpc>
                <a:spcPct val="85000"/>
              </a:lnSpc>
            </a:pPr>
            <a:r>
              <a:rPr lang="pl-PL" sz="4800">
                <a:solidFill>
                  <a:srgbClr val="404040"/>
                </a:solidFill>
                <a:latin typeface="Calibri Light"/>
              </a:rPr>
              <a:t>Development Improvments</a:t>
            </a:r>
            <a:endParaRPr/>
          </a:p>
        </p:txBody>
      </p:sp>
      <p:pic>
        <p:nvPicPr>
          <p:cNvPr id="224" name="Picture 4" descr=""/>
          <p:cNvPicPr/>
          <p:nvPr/>
        </p:nvPicPr>
        <p:blipFill>
          <a:blip r:embed="rId1"/>
          <a:stretch>
            <a:fillRect/>
          </a:stretch>
        </p:blipFill>
        <p:spPr>
          <a:xfrm>
            <a:off x="1245600" y="1893240"/>
            <a:ext cx="4203360" cy="1801080"/>
          </a:xfrm>
          <a:prstGeom prst="rect">
            <a:avLst/>
          </a:prstGeom>
          <a:ln>
            <a:noFill/>
          </a:ln>
        </p:spPr>
      </p:pic>
      <p:sp>
        <p:nvSpPr>
          <p:cNvPr id="225" name="CustomShape 3"/>
          <p:cNvSpPr/>
          <p:nvPr/>
        </p:nvSpPr>
        <p:spPr>
          <a:xfrm>
            <a:off x="6274800" y="2329920"/>
            <a:ext cx="4722840" cy="369000"/>
          </a:xfrm>
          <a:prstGeom prst="rect">
            <a:avLst/>
          </a:prstGeom>
          <a:noFill/>
          <a:ln>
            <a:noFill/>
          </a:ln>
        </p:spPr>
      </p:sp>
      <p:sp>
        <p:nvSpPr>
          <p:cNvPr id="226" name="TextShape 4"/>
          <p:cNvSpPr txBox="1"/>
          <p:nvPr/>
        </p:nvSpPr>
        <p:spPr>
          <a:xfrm>
            <a:off x="1245600" y="3844440"/>
            <a:ext cx="7726320" cy="1469520"/>
          </a:xfrm>
          <a:prstGeom prst="rect">
            <a:avLst/>
          </a:prstGeom>
        </p:spPr>
        <p:txBody>
          <a:bodyPr lIns="0" rIns="0"/>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Android Plugin</a:t>
            </a:r>
            <a:r>
              <a:rPr lang="en-US" sz="2000">
                <a:solidFill>
                  <a:srgbClr val="404040"/>
                </a:solidFill>
                <a:latin typeface="Calibri"/>
              </a:rPr>
              <a:t>
</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Test Link Plugin</a:t>
            </a:r>
            <a:r>
              <a:rPr lang="en-US" sz="2000">
                <a:solidFill>
                  <a:srgbClr val="404040"/>
                </a:solidFill>
                <a:latin typeface="Calibri"/>
              </a:rPr>
              <a:t>
</a:t>
            </a:r>
            <a:endParaRPr/>
          </a:p>
          <a:p>
            <a:pPr>
              <a:lnSpc>
                <a:spcPct val="100000"/>
              </a:lnSpc>
            </a:pP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27" name="Symbol zastępczy zawartości 6" descr=""/>
          <p:cNvPicPr/>
          <p:nvPr/>
        </p:nvPicPr>
        <p:blipFill>
          <a:blip r:embed="rId1"/>
          <a:stretch>
            <a:fillRect/>
          </a:stretch>
        </p:blipFill>
        <p:spPr>
          <a:xfrm>
            <a:off x="2349720" y="2101320"/>
            <a:ext cx="7595640" cy="3729240"/>
          </a:xfrm>
          <a:prstGeom prst="rect">
            <a:avLst/>
          </a:prstGeom>
          <a:ln>
            <a:noFill/>
          </a:ln>
        </p:spPr>
      </p:pic>
      <p:sp>
        <p:nvSpPr>
          <p:cNvPr id="228" name="CustomShape 1"/>
          <p:cNvSpPr/>
          <p:nvPr/>
        </p:nvSpPr>
        <p:spPr>
          <a:xfrm>
            <a:off x="1245600" y="356760"/>
            <a:ext cx="10058040" cy="820800"/>
          </a:xfrm>
          <a:prstGeom prst="rect">
            <a:avLst/>
          </a:prstGeom>
          <a:noFill/>
          <a:ln>
            <a:noFill/>
          </a:ln>
        </p:spPr>
        <p:txBody>
          <a:bodyPr anchor="b"/>
          <a:p>
            <a:pPr>
              <a:lnSpc>
                <a:spcPct val="85000"/>
              </a:lnSpc>
            </a:pPr>
            <a:r>
              <a:rPr lang="pl-PL" sz="4800">
                <a:solidFill>
                  <a:srgbClr val="404040"/>
                </a:solidFill>
                <a:latin typeface="Calibri Light"/>
              </a:rPr>
              <a:t>Development Improvments</a:t>
            </a:r>
            <a:endParaRPr/>
          </a:p>
        </p:txBody>
      </p:sp>
      <p:sp>
        <p:nvSpPr>
          <p:cNvPr id="229" name="CustomShape 2"/>
          <p:cNvSpPr/>
          <p:nvPr/>
        </p:nvSpPr>
        <p:spPr>
          <a:xfrm>
            <a:off x="1245600" y="1072080"/>
            <a:ext cx="10058040" cy="590400"/>
          </a:xfrm>
          <a:prstGeom prst="rect">
            <a:avLst/>
          </a:prstGeom>
          <a:noFill/>
          <a:ln>
            <a:noFill/>
          </a:ln>
        </p:spPr>
        <p:txBody>
          <a:bodyPr anchor="b"/>
          <a:p>
            <a:pPr>
              <a:lnSpc>
                <a:spcPct val="85000"/>
              </a:lnSpc>
            </a:pPr>
            <a:r>
              <a:rPr lang="pl-PL" sz="4000">
                <a:solidFill>
                  <a:srgbClr val="404040"/>
                </a:solidFill>
                <a:latin typeface="Calibri Light"/>
              </a:rPr>
              <a:t>Jenkins - TestLink</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30" name="Symbol zastępczy zawartości 4" descr=""/>
          <p:cNvPicPr/>
          <p:nvPr/>
        </p:nvPicPr>
        <p:blipFill>
          <a:blip r:embed="rId1"/>
          <a:stretch>
            <a:fillRect/>
          </a:stretch>
        </p:blipFill>
        <p:spPr>
          <a:xfrm>
            <a:off x="2567880" y="1893240"/>
            <a:ext cx="7590240" cy="4155840"/>
          </a:xfrm>
          <a:prstGeom prst="rect">
            <a:avLst/>
          </a:prstGeom>
          <a:ln>
            <a:noFill/>
          </a:ln>
        </p:spPr>
      </p:pic>
      <p:sp>
        <p:nvSpPr>
          <p:cNvPr id="231" name="CustomShape 1"/>
          <p:cNvSpPr/>
          <p:nvPr/>
        </p:nvSpPr>
        <p:spPr>
          <a:xfrm>
            <a:off x="1245600" y="356760"/>
            <a:ext cx="10058040" cy="820800"/>
          </a:xfrm>
          <a:prstGeom prst="rect">
            <a:avLst/>
          </a:prstGeom>
          <a:noFill/>
          <a:ln>
            <a:noFill/>
          </a:ln>
        </p:spPr>
        <p:txBody>
          <a:bodyPr anchor="b"/>
          <a:p>
            <a:pPr>
              <a:lnSpc>
                <a:spcPct val="85000"/>
              </a:lnSpc>
            </a:pPr>
            <a:r>
              <a:rPr lang="pl-PL" sz="4800">
                <a:solidFill>
                  <a:srgbClr val="404040"/>
                </a:solidFill>
                <a:latin typeface="Calibri Light"/>
              </a:rPr>
              <a:t>Development Improvments</a:t>
            </a:r>
            <a:endParaRPr/>
          </a:p>
        </p:txBody>
      </p:sp>
      <p:sp>
        <p:nvSpPr>
          <p:cNvPr id="232" name="CustomShape 2"/>
          <p:cNvSpPr/>
          <p:nvPr/>
        </p:nvSpPr>
        <p:spPr>
          <a:xfrm>
            <a:off x="1245600" y="1072080"/>
            <a:ext cx="10058040" cy="590400"/>
          </a:xfrm>
          <a:prstGeom prst="rect">
            <a:avLst/>
          </a:prstGeom>
          <a:noFill/>
          <a:ln>
            <a:noFill/>
          </a:ln>
        </p:spPr>
        <p:txBody>
          <a:bodyPr anchor="b"/>
          <a:p>
            <a:pPr>
              <a:lnSpc>
                <a:spcPct val="85000"/>
              </a:lnSpc>
            </a:pPr>
            <a:r>
              <a:rPr lang="pl-PL" sz="4000">
                <a:solidFill>
                  <a:srgbClr val="404040"/>
                </a:solidFill>
                <a:latin typeface="Calibri Light"/>
              </a:rPr>
              <a:t>Jenkins –Test Link raports</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TextShape 1"/>
          <p:cNvSpPr txBox="1"/>
          <p:nvPr/>
        </p:nvSpPr>
        <p:spPr>
          <a:xfrm>
            <a:off x="1682640" y="2091240"/>
            <a:ext cx="10058040" cy="748800"/>
          </a:xfrm>
          <a:prstGeom prst="rect">
            <a:avLst/>
          </a:prstGeom>
        </p:spPr>
        <p:txBody>
          <a:bodyPr anchor="b"/>
          <a:p>
            <a:pPr>
              <a:lnSpc>
                <a:spcPct val="85000"/>
              </a:lnSpc>
            </a:pPr>
            <a:r>
              <a:rPr lang="en-US" sz="4800">
                <a:solidFill>
                  <a:srgbClr val="404040"/>
                </a:solidFill>
                <a:latin typeface="Calibri Light"/>
              </a:rPr>
              <a:t>Thank you for your attention!</a:t>
            </a:r>
            <a:endParaRPr/>
          </a:p>
        </p:txBody>
      </p:sp>
      <p:sp>
        <p:nvSpPr>
          <p:cNvPr id="234" name="CustomShape 2"/>
          <p:cNvSpPr/>
          <p:nvPr/>
        </p:nvSpPr>
        <p:spPr>
          <a:xfrm>
            <a:off x="8292240" y="4530240"/>
            <a:ext cx="2834280" cy="1142640"/>
          </a:xfrm>
          <a:prstGeom prst="rect">
            <a:avLst/>
          </a:prstGeom>
          <a:noFill/>
          <a:ln>
            <a:noFill/>
          </a:ln>
        </p:spPr>
        <p:txBody>
          <a:bodyPr lIns="90000" rIns="90000" tIns="45000" bIns="45000"/>
          <a:p>
            <a:pPr>
              <a:lnSpc>
                <a:spcPct val="90000"/>
              </a:lnSpc>
              <a:buFont typeface="Calibri"/>
              <a:buChar char=" "/>
            </a:pPr>
            <a:r>
              <a:rPr lang="pl-PL" sz="2000">
                <a:solidFill>
                  <a:srgbClr val="404040"/>
                </a:solidFill>
                <a:latin typeface="Calibri"/>
              </a:rPr>
              <a:t>Daniel Surowiec</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TextShape 1"/>
          <p:cNvSpPr txBox="1"/>
          <p:nvPr/>
        </p:nvSpPr>
        <p:spPr>
          <a:xfrm>
            <a:off x="1097280" y="286560"/>
            <a:ext cx="10058040" cy="1450440"/>
          </a:xfrm>
          <a:prstGeom prst="rect">
            <a:avLst/>
          </a:prstGeom>
        </p:spPr>
        <p:txBody>
          <a:bodyPr anchor="b"/>
          <a:p>
            <a:pPr>
              <a:lnSpc>
                <a:spcPct val="85000"/>
              </a:lnSpc>
            </a:pPr>
            <a:r>
              <a:rPr lang="en-US" sz="4800">
                <a:solidFill>
                  <a:srgbClr val="404040"/>
                </a:solidFill>
                <a:latin typeface="Calibri Light"/>
              </a:rPr>
              <a:t>Content</a:t>
            </a:r>
            <a:endParaRPr/>
          </a:p>
        </p:txBody>
      </p:sp>
      <p:sp>
        <p:nvSpPr>
          <p:cNvPr id="182" name="TextShape 2"/>
          <p:cNvSpPr txBox="1"/>
          <p:nvPr/>
        </p:nvSpPr>
        <p:spPr>
          <a:xfrm>
            <a:off x="1097280" y="1845720"/>
            <a:ext cx="10058040" cy="4023000"/>
          </a:xfrm>
          <a:prstGeom prst="rect">
            <a:avLst/>
          </a:prstGeom>
        </p:spPr>
        <p:txBody>
          <a:bodyPr lIns="0" rIns="0"/>
          <a:p>
            <a:pPr>
              <a:lnSpc>
                <a:spcPct val="100000"/>
              </a:lnSpc>
            </a:pPr>
            <a:endParaRPr/>
          </a:p>
          <a:p>
            <a:pPr>
              <a:lnSpc>
                <a:spcPct val="100000"/>
              </a:lnSpc>
              <a:buFont typeface="Wingdings" charset="2"/>
              <a:buChar char=""/>
            </a:pPr>
            <a:r>
              <a:rPr lang="en-US" sz="2000">
                <a:solidFill>
                  <a:srgbClr val="404040"/>
                </a:solidFill>
                <a:latin typeface="Calibri"/>
              </a:rPr>
              <a:t>Introduction to automatization – when automate? Profits?</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Selendroid – Introduction and architecture,</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Used frameworks/libraries in development process,</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Selendroid in action – practical example,</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Development Improvments– CI, TestLink.</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TextShape 1"/>
          <p:cNvSpPr txBox="1"/>
          <p:nvPr/>
        </p:nvSpPr>
        <p:spPr>
          <a:xfrm>
            <a:off x="1097280" y="286560"/>
            <a:ext cx="10058040" cy="772560"/>
          </a:xfrm>
          <a:prstGeom prst="rect">
            <a:avLst/>
          </a:prstGeom>
        </p:spPr>
        <p:txBody>
          <a:bodyPr anchor="b"/>
          <a:p>
            <a:pPr>
              <a:lnSpc>
                <a:spcPct val="85000"/>
              </a:lnSpc>
            </a:pPr>
            <a:r>
              <a:rPr lang="en-US" sz="4800">
                <a:solidFill>
                  <a:srgbClr val="404040"/>
                </a:solidFill>
                <a:latin typeface="Calibri Light"/>
              </a:rPr>
              <a:t>Introduction to automatization</a:t>
            </a:r>
            <a:endParaRPr/>
          </a:p>
        </p:txBody>
      </p:sp>
      <p:sp>
        <p:nvSpPr>
          <p:cNvPr id="184" name="TextShape 2"/>
          <p:cNvSpPr txBox="1"/>
          <p:nvPr/>
        </p:nvSpPr>
        <p:spPr>
          <a:xfrm>
            <a:off x="1097280" y="2423160"/>
            <a:ext cx="9240480" cy="2167200"/>
          </a:xfrm>
          <a:prstGeom prst="rect">
            <a:avLst/>
          </a:prstGeom>
        </p:spPr>
        <p:txBody>
          <a:bodyPr lIns="0" rIns="0"/>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Stable GUI of Application – test repeatability,</a:t>
            </a:r>
            <a:r>
              <a:rPr lang="en-US" sz="2000">
                <a:solidFill>
                  <a:srgbClr val="404040"/>
                </a:solidFill>
                <a:latin typeface="Calibri"/>
              </a:rPr>
              <a:t>
</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Simple user interface – expanded business logic,</a:t>
            </a:r>
            <a:r>
              <a:rPr lang="en-US" sz="2000">
                <a:solidFill>
                  <a:srgbClr val="404040"/>
                </a:solidFill>
                <a:latin typeface="Calibri"/>
              </a:rPr>
              <a:t>
</a:t>
            </a:r>
            <a:endParaRPr/>
          </a:p>
          <a:p>
            <a:pPr>
              <a:lnSpc>
                <a:spcPct val="100000"/>
              </a:lnSpc>
              <a:buFont typeface="Wingdings" charset="2"/>
              <a:buChar char=""/>
            </a:pPr>
            <a:r>
              <a:rPr lang="en-US" sz="2000">
                <a:solidFill>
                  <a:srgbClr val="404040"/>
                </a:solidFill>
                <a:latin typeface="Calibri"/>
              </a:rPr>
              <a:t>Time-consuming– multiple manual executions.</a:t>
            </a:r>
            <a:endParaRPr/>
          </a:p>
          <a:p>
            <a:pPr>
              <a:lnSpc>
                <a:spcPct val="100000"/>
              </a:lnSpc>
            </a:pPr>
            <a:endParaRPr/>
          </a:p>
          <a:p>
            <a:pPr>
              <a:lnSpc>
                <a:spcPct val="100000"/>
              </a:lnSpc>
            </a:pPr>
            <a:endParaRPr/>
          </a:p>
        </p:txBody>
      </p:sp>
      <p:sp>
        <p:nvSpPr>
          <p:cNvPr id="185" name="CustomShape 3"/>
          <p:cNvSpPr/>
          <p:nvPr/>
        </p:nvSpPr>
        <p:spPr>
          <a:xfrm>
            <a:off x="1097280" y="1059480"/>
            <a:ext cx="10058040" cy="590400"/>
          </a:xfrm>
          <a:prstGeom prst="rect">
            <a:avLst/>
          </a:prstGeom>
          <a:noFill/>
          <a:ln>
            <a:noFill/>
          </a:ln>
        </p:spPr>
        <p:txBody>
          <a:bodyPr anchor="b"/>
          <a:p>
            <a:pPr>
              <a:lnSpc>
                <a:spcPct val="85000"/>
              </a:lnSpc>
            </a:pPr>
            <a:r>
              <a:rPr lang="pl-PL" sz="4000">
                <a:solidFill>
                  <a:srgbClr val="404040"/>
                </a:solidFill>
                <a:latin typeface="Calibri Light"/>
              </a:rPr>
              <a:t>When should a test be automated?</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TextShape 1"/>
          <p:cNvSpPr txBox="1"/>
          <p:nvPr/>
        </p:nvSpPr>
        <p:spPr>
          <a:xfrm>
            <a:off x="1097280" y="286560"/>
            <a:ext cx="10058040" cy="1450440"/>
          </a:xfrm>
          <a:prstGeom prst="rect">
            <a:avLst/>
          </a:prstGeom>
        </p:spPr>
        <p:txBody>
          <a:bodyPr anchor="b"/>
          <a:p>
            <a:pPr>
              <a:lnSpc>
                <a:spcPct val="85000"/>
              </a:lnSpc>
            </a:pPr>
            <a:r>
              <a:rPr lang="en-US" sz="4000">
                <a:solidFill>
                  <a:srgbClr val="404040"/>
                </a:solidFill>
                <a:latin typeface="Calibri Light"/>
              </a:rPr>
              <a:t>Advantages</a:t>
            </a:r>
            <a:endParaRPr/>
          </a:p>
        </p:txBody>
      </p:sp>
      <p:sp>
        <p:nvSpPr>
          <p:cNvPr id="187" name="TextShape 2"/>
          <p:cNvSpPr txBox="1"/>
          <p:nvPr/>
        </p:nvSpPr>
        <p:spPr>
          <a:xfrm>
            <a:off x="1097280" y="1845720"/>
            <a:ext cx="10058040" cy="1310760"/>
          </a:xfrm>
          <a:prstGeom prst="rect">
            <a:avLst/>
          </a:prstGeom>
        </p:spPr>
        <p:txBody>
          <a:bodyPr lIns="0" rIns="0"/>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Increased test coverage – diffrent API level of emulators, various devices,</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Repeatability – every execution is precise,</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Time-saving – especially regression tests.</a:t>
            </a:r>
            <a:endParaRPr/>
          </a:p>
        </p:txBody>
      </p:sp>
      <p:sp>
        <p:nvSpPr>
          <p:cNvPr id="188" name="CustomShape 3"/>
          <p:cNvSpPr/>
          <p:nvPr/>
        </p:nvSpPr>
        <p:spPr>
          <a:xfrm>
            <a:off x="1097280" y="286560"/>
            <a:ext cx="8893440" cy="1551960"/>
          </a:xfrm>
          <a:prstGeom prst="rect">
            <a:avLst/>
          </a:prstGeom>
          <a:noFill/>
          <a:ln>
            <a:noFill/>
          </a:ln>
        </p:spPr>
        <p:txBody>
          <a:bodyPr lIns="90000" rIns="90000" tIns="45000" bIns="45000"/>
          <a:p>
            <a:pPr>
              <a:lnSpc>
                <a:spcPct val="100000"/>
              </a:lnSpc>
            </a:pPr>
            <a:r>
              <a:rPr lang="pl-PL" sz="4800">
                <a:solidFill>
                  <a:srgbClr val="000000"/>
                </a:solidFill>
                <a:latin typeface="Calibri Light"/>
              </a:rPr>
              <a:t>Introduction to automatization</a:t>
            </a:r>
            <a:endParaRPr/>
          </a:p>
        </p:txBody>
      </p:sp>
      <p:pic>
        <p:nvPicPr>
          <p:cNvPr id="189" name="Obraz 3" descr=""/>
          <p:cNvPicPr/>
          <p:nvPr/>
        </p:nvPicPr>
        <p:blipFill>
          <a:blip r:embed="rId1"/>
          <a:stretch>
            <a:fillRect/>
          </a:stretch>
        </p:blipFill>
        <p:spPr>
          <a:xfrm>
            <a:off x="2030400" y="3265200"/>
            <a:ext cx="8133840" cy="246672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0" name="TextShape 1"/>
          <p:cNvSpPr txBox="1"/>
          <p:nvPr/>
        </p:nvSpPr>
        <p:spPr>
          <a:xfrm>
            <a:off x="1097280" y="1845720"/>
            <a:ext cx="10058040" cy="4023000"/>
          </a:xfrm>
          <a:prstGeom prst="rect">
            <a:avLst/>
          </a:prstGeom>
        </p:spPr>
        <p:txBody>
          <a:bodyPr lIns="0" rIns="0"/>
          <a:p>
            <a:pPr>
              <a:lnSpc>
                <a:spcPct val="100000"/>
              </a:lnSpc>
            </a:pPr>
            <a:r>
              <a:rPr lang="en-US" sz="2000">
                <a:solidFill>
                  <a:srgbClr val="404040"/>
                </a:solidFill>
                <a:latin typeface="Calibri"/>
              </a:rPr>
              <a:t>	</a:t>
            </a:r>
            <a:r>
              <a:rPr lang="en-US" sz="2000">
                <a:solidFill>
                  <a:srgbClr val="404040"/>
                </a:solidFill>
                <a:latin typeface="Calibri"/>
              </a:rPr>
              <a:t>Selendroid is a framework for automated testing of mobile applications, supporting native applications, hybrid and mobile browsers.</a:t>
            </a:r>
            <a:r>
              <a:rPr lang="en-US" sz="2000">
                <a:solidFill>
                  <a:srgbClr val="404040"/>
                </a:solidFill>
                <a:latin typeface="Calibri"/>
              </a:rPr>
              <a:t>
</a:t>
            </a:r>
            <a:r>
              <a:rPr lang="en-US" sz="2000">
                <a:solidFill>
                  <a:srgbClr val="404040"/>
                </a:solidFill>
                <a:latin typeface="Calibri"/>
              </a:rPr>
              <a:t>Main features:</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Created by users – open source licence </a:t>
            </a:r>
            <a:r>
              <a:rPr lang="en-US" sz="2000">
                <a:solidFill>
                  <a:srgbClr val="404040"/>
                </a:solidFill>
                <a:latin typeface="Calibri"/>
                <a:ea typeface="Calibri"/>
              </a:rPr>
              <a:t>(</a:t>
            </a:r>
            <a:r>
              <a:rPr lang="en-US" sz="2000" u="sng">
                <a:solidFill>
                  <a:srgbClr val="96de37"/>
                </a:solidFill>
                <a:latin typeface="Calibri"/>
                <a:ea typeface="Calibri"/>
              </a:rPr>
              <a:t>https://github.com/selendroid</a:t>
            </a:r>
            <a:r>
              <a:rPr lang="en-US" sz="2000">
                <a:solidFill>
                  <a:srgbClr val="404040"/>
                </a:solidFill>
                <a:latin typeface="Calibri"/>
                <a:ea typeface="Calibri"/>
              </a:rPr>
              <a:t>),</a:t>
            </a:r>
            <a:endParaRPr/>
          </a:p>
          <a:p>
            <a:pPr>
              <a:lnSpc>
                <a:spcPct val="100000"/>
              </a:lnSpc>
              <a:buFont typeface="Wingdings" charset="2"/>
              <a:buChar char=""/>
            </a:pPr>
            <a:r>
              <a:rPr lang="en-US" sz="2000">
                <a:solidFill>
                  <a:srgbClr val="404040"/>
                </a:solidFill>
                <a:latin typeface="Calibri"/>
                <a:ea typeface="Calibri"/>
              </a:rPr>
              <a:t> </a:t>
            </a:r>
            <a:r>
              <a:rPr lang="en-US" sz="2000">
                <a:solidFill>
                  <a:srgbClr val="404040"/>
                </a:solidFill>
                <a:latin typeface="Calibri"/>
                <a:ea typeface="Calibri"/>
              </a:rPr>
              <a:t>Support for Android API 10 – 19,</a:t>
            </a:r>
            <a:endParaRPr/>
          </a:p>
          <a:p>
            <a:pPr>
              <a:lnSpc>
                <a:spcPct val="100000"/>
              </a:lnSpc>
              <a:buFont typeface="Wingdings" charset="2"/>
              <a:buChar char=""/>
            </a:pPr>
            <a:r>
              <a:rPr lang="en-US" sz="2000">
                <a:solidFill>
                  <a:srgbClr val="404040"/>
                </a:solidFill>
                <a:latin typeface="Calibri"/>
                <a:ea typeface="Calibri"/>
              </a:rPr>
              <a:t> </a:t>
            </a:r>
            <a:r>
              <a:rPr lang="en-US" sz="2000">
                <a:solidFill>
                  <a:srgbClr val="404040"/>
                </a:solidFill>
                <a:latin typeface="Calibri"/>
                <a:ea typeface="Calibri"/>
              </a:rPr>
              <a:t>Test cases developed in Selenium 2 API - Selenium locators (Id, Partial Link Text, Class, Tag Name, XPath), </a:t>
            </a:r>
            <a:endParaRPr/>
          </a:p>
          <a:p>
            <a:pPr>
              <a:lnSpc>
                <a:spcPct val="100000"/>
              </a:lnSpc>
              <a:buFont typeface="Wingdings" charset="2"/>
              <a:buChar char=""/>
            </a:pPr>
            <a:r>
              <a:rPr lang="en-US" sz="2000">
                <a:solidFill>
                  <a:srgbClr val="404040"/>
                </a:solidFill>
                <a:latin typeface="Calibri"/>
                <a:ea typeface="Calibri"/>
              </a:rPr>
              <a:t> </a:t>
            </a:r>
            <a:r>
              <a:rPr lang="en-US" sz="2000">
                <a:solidFill>
                  <a:srgbClr val="404040"/>
                </a:solidFill>
                <a:latin typeface="Calibri"/>
                <a:ea typeface="Calibri"/>
              </a:rPr>
              <a:t>Integration with application – back, menu and other actions support</a:t>
            </a:r>
            <a:endParaRPr/>
          </a:p>
          <a:p>
            <a:pPr>
              <a:lnSpc>
                <a:spcPct val="100000"/>
              </a:lnSpc>
              <a:buFont typeface="Wingdings" charset="2"/>
              <a:buChar char=""/>
            </a:pPr>
            <a:r>
              <a:rPr lang="en-US" sz="2000">
                <a:solidFill>
                  <a:srgbClr val="404040"/>
                </a:solidFill>
                <a:latin typeface="Calibri"/>
                <a:ea typeface="Calibri"/>
              </a:rPr>
              <a:t> </a:t>
            </a:r>
            <a:r>
              <a:rPr lang="en-US" sz="2000">
                <a:solidFill>
                  <a:srgbClr val="404040"/>
                </a:solidFill>
                <a:latin typeface="Calibri"/>
                <a:ea typeface="Calibri"/>
              </a:rPr>
              <a:t>Test executions on real devices as well as emulated eniviroment,</a:t>
            </a:r>
            <a:endParaRPr/>
          </a:p>
          <a:p>
            <a:pPr>
              <a:lnSpc>
                <a:spcPct val="100000"/>
              </a:lnSpc>
              <a:buFont typeface="Wingdings" charset="2"/>
              <a:buChar char=""/>
            </a:pPr>
            <a:r>
              <a:rPr lang="en-US" sz="2000">
                <a:solidFill>
                  <a:srgbClr val="404040"/>
                </a:solidFill>
                <a:latin typeface="Calibri"/>
                <a:ea typeface="Calibri"/>
              </a:rPr>
              <a:t> </a:t>
            </a:r>
            <a:r>
              <a:rPr lang="en-US" sz="2000">
                <a:solidFill>
                  <a:srgbClr val="404040"/>
                </a:solidFill>
                <a:latin typeface="Calibri"/>
                <a:ea typeface="Calibri"/>
              </a:rPr>
              <a:t>Support for typical screen gestures: „tap”, „flick”, „long press”</a:t>
            </a:r>
            <a:endParaRPr/>
          </a:p>
          <a:p>
            <a:pPr>
              <a:lnSpc>
                <a:spcPct val="100000"/>
              </a:lnSpc>
            </a:pPr>
            <a:endParaRPr/>
          </a:p>
        </p:txBody>
      </p:sp>
      <p:sp>
        <p:nvSpPr>
          <p:cNvPr id="191" name="TextShape 2"/>
          <p:cNvSpPr txBox="1"/>
          <p:nvPr/>
        </p:nvSpPr>
        <p:spPr>
          <a:xfrm>
            <a:off x="1097280" y="286560"/>
            <a:ext cx="10058040" cy="812520"/>
          </a:xfrm>
          <a:prstGeom prst="rect">
            <a:avLst/>
          </a:prstGeom>
        </p:spPr>
        <p:txBody>
          <a:bodyPr anchor="b"/>
          <a:p>
            <a:pPr>
              <a:lnSpc>
                <a:spcPct val="85000"/>
              </a:lnSpc>
            </a:pPr>
            <a:r>
              <a:rPr lang="en-US" sz="4800">
                <a:solidFill>
                  <a:srgbClr val="404040"/>
                </a:solidFill>
                <a:latin typeface="Calibri Light"/>
              </a:rPr>
              <a:t>Selendroid </a:t>
            </a:r>
            <a:endParaRPr/>
          </a:p>
        </p:txBody>
      </p:sp>
      <p:sp>
        <p:nvSpPr>
          <p:cNvPr id="192" name="CustomShape 3"/>
          <p:cNvSpPr/>
          <p:nvPr/>
        </p:nvSpPr>
        <p:spPr>
          <a:xfrm>
            <a:off x="1097280" y="1099440"/>
            <a:ext cx="10058040" cy="590400"/>
          </a:xfrm>
          <a:prstGeom prst="rect">
            <a:avLst/>
          </a:prstGeom>
          <a:noFill/>
          <a:ln>
            <a:noFill/>
          </a:ln>
        </p:spPr>
        <p:txBody>
          <a:bodyPr anchor="b"/>
          <a:p>
            <a:pPr>
              <a:lnSpc>
                <a:spcPct val="85000"/>
              </a:lnSpc>
            </a:pPr>
            <a:r>
              <a:rPr lang="pl-PL" sz="4000">
                <a:solidFill>
                  <a:srgbClr val="404040"/>
                </a:solidFill>
                <a:latin typeface="Calibri Light"/>
              </a:rPr>
              <a:t>Introduction</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TextShape 1"/>
          <p:cNvSpPr txBox="1"/>
          <p:nvPr/>
        </p:nvSpPr>
        <p:spPr>
          <a:xfrm>
            <a:off x="1097280" y="286560"/>
            <a:ext cx="10058040" cy="690480"/>
          </a:xfrm>
          <a:prstGeom prst="rect">
            <a:avLst/>
          </a:prstGeom>
        </p:spPr>
        <p:txBody>
          <a:bodyPr anchor="b"/>
          <a:p>
            <a:pPr>
              <a:lnSpc>
                <a:spcPct val="85000"/>
              </a:lnSpc>
            </a:pPr>
            <a:r>
              <a:rPr lang="en-US" sz="5300">
                <a:solidFill>
                  <a:srgbClr val="404040"/>
                </a:solidFill>
                <a:latin typeface="Calibri Light"/>
              </a:rPr>
              <a:t>Selendroid</a:t>
            </a:r>
            <a:r>
              <a:rPr lang="en-US" sz="4800">
                <a:solidFill>
                  <a:srgbClr val="404040"/>
                </a:solidFill>
                <a:latin typeface="Calibri Light"/>
              </a:rPr>
              <a:t> </a:t>
            </a:r>
            <a:endParaRPr/>
          </a:p>
        </p:txBody>
      </p:sp>
      <p:pic>
        <p:nvPicPr>
          <p:cNvPr id="194" name="Picture 2" descr=""/>
          <p:cNvPicPr/>
          <p:nvPr/>
        </p:nvPicPr>
        <p:blipFill>
          <a:blip r:embed="rId1"/>
          <a:stretch>
            <a:fillRect/>
          </a:stretch>
        </p:blipFill>
        <p:spPr>
          <a:xfrm>
            <a:off x="4396320" y="2137320"/>
            <a:ext cx="7119360" cy="4042080"/>
          </a:xfrm>
          <a:prstGeom prst="rect">
            <a:avLst/>
          </a:prstGeom>
          <a:ln>
            <a:noFill/>
          </a:ln>
        </p:spPr>
      </p:pic>
      <p:sp>
        <p:nvSpPr>
          <p:cNvPr id="195" name="CustomShape 2"/>
          <p:cNvSpPr/>
          <p:nvPr/>
        </p:nvSpPr>
        <p:spPr>
          <a:xfrm>
            <a:off x="1097280" y="1737360"/>
            <a:ext cx="9001800" cy="395280"/>
          </a:xfrm>
          <a:prstGeom prst="rect">
            <a:avLst/>
          </a:prstGeom>
          <a:noFill/>
          <a:ln>
            <a:noFill/>
          </a:ln>
        </p:spPr>
        <p:txBody>
          <a:bodyPr lIns="90000" rIns="90000" tIns="45000" bIns="45000"/>
          <a:p>
            <a:pPr>
              <a:lnSpc>
                <a:spcPct val="100000"/>
              </a:lnSpc>
              <a:buFont typeface="Wingdings" charset="2"/>
              <a:buChar char=""/>
            </a:pPr>
            <a:r>
              <a:rPr lang="pl-PL" sz="2000">
                <a:solidFill>
                  <a:srgbClr val="000000"/>
                </a:solidFill>
                <a:latin typeface="Calibri"/>
              </a:rPr>
              <a:t>Build-in „Inspector”:</a:t>
            </a:r>
            <a:endParaRPr/>
          </a:p>
        </p:txBody>
      </p:sp>
      <p:sp>
        <p:nvSpPr>
          <p:cNvPr id="196" name="CustomShape 3"/>
          <p:cNvSpPr/>
          <p:nvPr/>
        </p:nvSpPr>
        <p:spPr>
          <a:xfrm>
            <a:off x="1097280" y="977400"/>
            <a:ext cx="10058040" cy="590400"/>
          </a:xfrm>
          <a:prstGeom prst="rect">
            <a:avLst/>
          </a:prstGeom>
          <a:noFill/>
          <a:ln>
            <a:noFill/>
          </a:ln>
        </p:spPr>
        <p:txBody>
          <a:bodyPr anchor="b"/>
          <a:p>
            <a:pPr>
              <a:lnSpc>
                <a:spcPct val="85000"/>
              </a:lnSpc>
            </a:pPr>
            <a:r>
              <a:rPr lang="pl-PL" sz="4000">
                <a:solidFill>
                  <a:srgbClr val="404040"/>
                </a:solidFill>
                <a:latin typeface="Calibri Light"/>
              </a:rPr>
              <a:t>Inspector</a:t>
            </a:r>
            <a:endParaRPr/>
          </a:p>
        </p:txBody>
      </p:sp>
      <p:sp>
        <p:nvSpPr>
          <p:cNvPr id="197" name="CustomShape 4"/>
          <p:cNvSpPr/>
          <p:nvPr/>
        </p:nvSpPr>
        <p:spPr>
          <a:xfrm>
            <a:off x="657360" y="2990520"/>
            <a:ext cx="3901680" cy="1461960"/>
          </a:xfrm>
          <a:prstGeom prst="rect">
            <a:avLst/>
          </a:prstGeom>
          <a:noFill/>
          <a:ln>
            <a:noFill/>
          </a:ln>
        </p:spPr>
        <p:txBody>
          <a:bodyPr lIns="90000" rIns="90000" tIns="45000" bIns="45000"/>
          <a:p>
            <a:pPr>
              <a:lnSpc>
                <a:spcPct val="100000"/>
              </a:lnSpc>
              <a:buFont typeface="Wingdings" charset="2"/>
              <a:buChar char=""/>
            </a:pPr>
            <a:r>
              <a:rPr lang="pl-PL">
                <a:solidFill>
                  <a:srgbClr val="000000"/>
                </a:solidFill>
                <a:latin typeface="Calibri"/>
              </a:rPr>
              <a:t>Hierarchy View</a:t>
            </a:r>
            <a:endParaRPr/>
          </a:p>
          <a:p>
            <a:pPr>
              <a:lnSpc>
                <a:spcPct val="100000"/>
              </a:lnSpc>
            </a:pPr>
            <a:endParaRPr/>
          </a:p>
          <a:p>
            <a:pPr>
              <a:lnSpc>
                <a:spcPct val="100000"/>
              </a:lnSpc>
              <a:buFont typeface="Wingdings" charset="2"/>
              <a:buChar char=""/>
            </a:pPr>
            <a:r>
              <a:rPr lang="pl-PL">
                <a:solidFill>
                  <a:srgbClr val="000000"/>
                </a:solidFill>
                <a:latin typeface="Calibri"/>
              </a:rPr>
              <a:t>Locator testing</a:t>
            </a:r>
            <a:endParaRPr/>
          </a:p>
          <a:p>
            <a:pPr>
              <a:lnSpc>
                <a:spcPct val="100000"/>
              </a:lnSpc>
            </a:pPr>
            <a:endParaRPr/>
          </a:p>
          <a:p>
            <a:pPr>
              <a:lnSpc>
                <a:spcPct val="100000"/>
              </a:lnSpc>
              <a:buFont typeface="Wingdings" charset="2"/>
              <a:buChar char=""/>
            </a:pPr>
            <a:r>
              <a:rPr lang="pl-PL">
                <a:solidFill>
                  <a:srgbClr val="000000"/>
                </a:solidFill>
                <a:latin typeface="Calibri"/>
              </a:rPr>
              <a:t>Item properties</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TextShape 1"/>
          <p:cNvSpPr txBox="1"/>
          <p:nvPr/>
        </p:nvSpPr>
        <p:spPr>
          <a:xfrm>
            <a:off x="1097280" y="286560"/>
            <a:ext cx="10058040" cy="690480"/>
          </a:xfrm>
          <a:prstGeom prst="rect">
            <a:avLst/>
          </a:prstGeom>
        </p:spPr>
        <p:txBody>
          <a:bodyPr anchor="b"/>
          <a:p>
            <a:pPr>
              <a:lnSpc>
                <a:spcPct val="85000"/>
              </a:lnSpc>
            </a:pPr>
            <a:r>
              <a:rPr lang="en-US" sz="5300">
                <a:solidFill>
                  <a:srgbClr val="404040"/>
                </a:solidFill>
                <a:latin typeface="Calibri Light"/>
              </a:rPr>
              <a:t>Selendroid</a:t>
            </a:r>
            <a:r>
              <a:rPr lang="en-US" sz="4800">
                <a:solidFill>
                  <a:srgbClr val="404040"/>
                </a:solidFill>
                <a:latin typeface="Calibri Light"/>
              </a:rPr>
              <a:t> </a:t>
            </a:r>
            <a:endParaRPr/>
          </a:p>
        </p:txBody>
      </p:sp>
      <p:sp>
        <p:nvSpPr>
          <p:cNvPr id="199" name="CustomShape 2"/>
          <p:cNvSpPr/>
          <p:nvPr/>
        </p:nvSpPr>
        <p:spPr>
          <a:xfrm>
            <a:off x="1097280" y="977400"/>
            <a:ext cx="10058040" cy="590400"/>
          </a:xfrm>
          <a:prstGeom prst="rect">
            <a:avLst/>
          </a:prstGeom>
          <a:noFill/>
          <a:ln>
            <a:noFill/>
          </a:ln>
        </p:spPr>
        <p:txBody>
          <a:bodyPr anchor="b"/>
          <a:p>
            <a:pPr>
              <a:lnSpc>
                <a:spcPct val="85000"/>
              </a:lnSpc>
            </a:pPr>
            <a:r>
              <a:rPr lang="pl-PL" sz="4000">
                <a:solidFill>
                  <a:srgbClr val="404040"/>
                </a:solidFill>
                <a:latin typeface="Calibri Light"/>
              </a:rPr>
              <a:t>Architecture</a:t>
            </a:r>
            <a:endParaRPr/>
          </a:p>
        </p:txBody>
      </p:sp>
      <p:pic>
        <p:nvPicPr>
          <p:cNvPr id="200" name="Obraz 2" descr=""/>
          <p:cNvPicPr/>
          <p:nvPr/>
        </p:nvPicPr>
        <p:blipFill>
          <a:blip r:embed="rId1"/>
          <a:stretch>
            <a:fillRect/>
          </a:stretch>
        </p:blipFill>
        <p:spPr>
          <a:xfrm>
            <a:off x="3104280" y="1868760"/>
            <a:ext cx="6562440" cy="348588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 name="TextShape 1"/>
          <p:cNvSpPr txBox="1"/>
          <p:nvPr/>
        </p:nvSpPr>
        <p:spPr>
          <a:xfrm>
            <a:off x="1290240" y="1845720"/>
            <a:ext cx="9865080" cy="4023000"/>
          </a:xfrm>
          <a:prstGeom prst="rect">
            <a:avLst/>
          </a:prstGeom>
        </p:spPr>
        <p:txBody>
          <a:bodyPr lIns="0" rIns="0"/>
          <a:p>
            <a:pPr>
              <a:lnSpc>
                <a:spcPct val="100000"/>
              </a:lnSpc>
            </a:pPr>
            <a:r>
              <a:rPr lang="en-US" sz="2000">
                <a:solidFill>
                  <a:srgbClr val="404040"/>
                </a:solidFill>
                <a:latin typeface="Calibri"/>
              </a:rPr>
              <a:t>Libraries used during development process:</a:t>
            </a:r>
            <a:endParaRPr/>
          </a:p>
          <a:p>
            <a:pPr>
              <a:lnSpc>
                <a:spcPct val="100000"/>
              </a:lnSpc>
              <a:buFont typeface="Wingdings" charset="2"/>
              <a:buChar char=""/>
            </a:pPr>
            <a:r>
              <a:rPr lang="en-US" sz="2000">
                <a:solidFill>
                  <a:srgbClr val="404040"/>
                </a:solidFill>
                <a:latin typeface="Calibri"/>
              </a:rPr>
              <a:t>maven  [3.3.3] –interfere in the way of building and declarations required libraries in one file transfer test set as a parameter,</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maven-surefire-plugin [2.18.1] – XML raport generation,</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testng [6.8.1] – library used to execute and raport test status,</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selendroid-client[0.16],</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selendroid-standalone[0.16],</a:t>
            </a:r>
            <a:endParaRPr/>
          </a:p>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xmlrpc-client[3.1.3] – communication with XML RPC Server.</a:t>
            </a:r>
            <a:endParaRPr/>
          </a:p>
          <a:p>
            <a:pPr>
              <a:lnSpc>
                <a:spcPct val="90000"/>
              </a:lnSpc>
            </a:pPr>
            <a:endParaRPr/>
          </a:p>
        </p:txBody>
      </p:sp>
      <p:sp>
        <p:nvSpPr>
          <p:cNvPr id="202" name="CustomShape 2"/>
          <p:cNvSpPr/>
          <p:nvPr/>
        </p:nvSpPr>
        <p:spPr>
          <a:xfrm>
            <a:off x="1097280" y="880920"/>
            <a:ext cx="10058040" cy="820800"/>
          </a:xfrm>
          <a:prstGeom prst="rect">
            <a:avLst/>
          </a:prstGeom>
          <a:noFill/>
          <a:ln>
            <a:noFill/>
          </a:ln>
        </p:spPr>
        <p:txBody>
          <a:bodyPr anchor="b"/>
          <a:p>
            <a:pPr>
              <a:lnSpc>
                <a:spcPct val="85000"/>
              </a:lnSpc>
            </a:pPr>
            <a:r>
              <a:rPr lang="pl-PL" sz="4800">
                <a:solidFill>
                  <a:srgbClr val="404040"/>
                </a:solidFill>
                <a:latin typeface="Calibri Light"/>
              </a:rPr>
              <a:t>Used technologies and libraries</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 name="TextShape 1"/>
          <p:cNvSpPr txBox="1"/>
          <p:nvPr/>
        </p:nvSpPr>
        <p:spPr>
          <a:xfrm>
            <a:off x="1097280" y="-428040"/>
            <a:ext cx="10058040" cy="1450440"/>
          </a:xfrm>
          <a:prstGeom prst="rect">
            <a:avLst/>
          </a:prstGeom>
        </p:spPr>
        <p:txBody>
          <a:bodyPr anchor="b"/>
          <a:p>
            <a:pPr>
              <a:lnSpc>
                <a:spcPct val="85000"/>
              </a:lnSpc>
            </a:pPr>
            <a:r>
              <a:rPr lang="en-US" sz="4800">
                <a:solidFill>
                  <a:srgbClr val="404040"/>
                </a:solidFill>
                <a:latin typeface="Calibri Light"/>
              </a:rPr>
              <a:t>Test case example</a:t>
            </a:r>
            <a:endParaRPr/>
          </a:p>
        </p:txBody>
      </p:sp>
      <p:sp>
        <p:nvSpPr>
          <p:cNvPr id="204" name="TextShape 2"/>
          <p:cNvSpPr txBox="1"/>
          <p:nvPr/>
        </p:nvSpPr>
        <p:spPr>
          <a:xfrm>
            <a:off x="1236960" y="1845720"/>
            <a:ext cx="9778320" cy="681840"/>
          </a:xfrm>
          <a:prstGeom prst="rect">
            <a:avLst/>
          </a:prstGeom>
        </p:spPr>
        <p:txBody>
          <a:bodyPr lIns="0" rIns="0"/>
          <a:p>
            <a:pPr>
              <a:lnSpc>
                <a:spcPct val="100000"/>
              </a:lnSpc>
              <a:buFont typeface="Wingdings" charset="2"/>
              <a:buChar char=""/>
            </a:pPr>
            <a:r>
              <a:rPr lang="en-US" sz="2000">
                <a:solidFill>
                  <a:srgbClr val="404040"/>
                </a:solidFill>
                <a:latin typeface="Calibri"/>
              </a:rPr>
              <a:t> </a:t>
            </a:r>
            <a:r>
              <a:rPr lang="en-US" sz="2000">
                <a:solidFill>
                  <a:srgbClr val="404040"/>
                </a:solidFill>
                <a:latin typeface="Calibri"/>
              </a:rPr>
              <a:t>Target: Data importing process test – which imports data from database into mobile device.</a:t>
            </a:r>
            <a:endParaRPr/>
          </a:p>
        </p:txBody>
      </p:sp>
      <p:pic>
        <p:nvPicPr>
          <p:cNvPr id="205" name="Symbol zastępczy zawartości 5" descr=""/>
          <p:cNvPicPr/>
          <p:nvPr/>
        </p:nvPicPr>
        <p:blipFill>
          <a:blip r:embed="rId1"/>
          <a:stretch>
            <a:fillRect/>
          </a:stretch>
        </p:blipFill>
        <p:spPr>
          <a:xfrm>
            <a:off x="2953080" y="2302200"/>
            <a:ext cx="6067080" cy="3907080"/>
          </a:xfrm>
          <a:prstGeom prst="rect">
            <a:avLst/>
          </a:prstGeom>
          <a:ln>
            <a:noFill/>
          </a:ln>
        </p:spPr>
      </p:pic>
      <p:sp>
        <p:nvSpPr>
          <p:cNvPr id="206" name="CustomShape 3"/>
          <p:cNvSpPr/>
          <p:nvPr/>
        </p:nvSpPr>
        <p:spPr>
          <a:xfrm>
            <a:off x="1097280" y="1059480"/>
            <a:ext cx="10058040" cy="590400"/>
          </a:xfrm>
          <a:prstGeom prst="rect">
            <a:avLst/>
          </a:prstGeom>
          <a:noFill/>
          <a:ln>
            <a:noFill/>
          </a:ln>
        </p:spPr>
        <p:txBody>
          <a:bodyPr anchor="b"/>
          <a:p>
            <a:pPr>
              <a:lnSpc>
                <a:spcPct val="85000"/>
              </a:lnSpc>
            </a:pPr>
            <a:r>
              <a:rPr lang="pl-PL" sz="4000">
                <a:solidFill>
                  <a:srgbClr val="404040"/>
                </a:solidFill>
                <a:latin typeface="Calibri Light"/>
              </a:rPr>
              <a:t>Data import test</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