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7"/>
  </p:notesMasterIdLst>
  <p:handoutMasterIdLst>
    <p:handoutMasterId r:id="rId18"/>
  </p:handoutMasterIdLst>
  <p:sldIdLst>
    <p:sldId id="324" r:id="rId5"/>
    <p:sldId id="302" r:id="rId6"/>
    <p:sldId id="315" r:id="rId7"/>
    <p:sldId id="327" r:id="rId8"/>
    <p:sldId id="328" r:id="rId9"/>
    <p:sldId id="329" r:id="rId10"/>
    <p:sldId id="294" r:id="rId11"/>
    <p:sldId id="295" r:id="rId12"/>
    <p:sldId id="330" r:id="rId13"/>
    <p:sldId id="331" r:id="rId14"/>
    <p:sldId id="334" r:id="rId15"/>
    <p:sldId id="333" r:id="rId16"/>
  </p:sldIdLst>
  <p:sldSz cx="12192000" cy="6858000"/>
  <p:notesSz cx="6858000" cy="9144000"/>
  <p:defaultTextStyle>
    <a:defPPr rtl="0">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968" userDrawn="1">
          <p15:clr>
            <a:srgbClr val="A4A3A4"/>
          </p15:clr>
        </p15:guide>
        <p15:guide id="2" pos="408" userDrawn="1">
          <p15:clr>
            <a:srgbClr val="A4A3A4"/>
          </p15:clr>
        </p15:guide>
        <p15:guide id="3" orient="horz" pos="3912" userDrawn="1">
          <p15:clr>
            <a:srgbClr val="A4A3A4"/>
          </p15:clr>
        </p15:guide>
        <p15:guide id="4" pos="7272" userDrawn="1">
          <p15:clr>
            <a:srgbClr val="A4A3A4"/>
          </p15:clr>
        </p15:guide>
        <p15:guide id="5" orient="horz" pos="1656"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D9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19A447B-8539-4259-B88E-350459CEEDC3}" v="6" dt="2024-04-19T12:46:52.834"/>
  </p1510:revLst>
</p1510:revInfo>
</file>

<file path=ppt/tableStyles.xml><?xml version="1.0" encoding="utf-8"?>
<a:tblStyleLst xmlns:a="http://schemas.openxmlformats.org/drawingml/2006/main" def="{6E25E649-3F16-4E02-A733-19D2CDBF48F0}">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5033" autoAdjust="0"/>
  </p:normalViewPr>
  <p:slideViewPr>
    <p:cSldViewPr snapToGrid="0">
      <p:cViewPr varScale="1">
        <p:scale>
          <a:sx n="56" d="100"/>
          <a:sy n="56" d="100"/>
        </p:scale>
        <p:origin x="198" y="66"/>
      </p:cViewPr>
      <p:guideLst>
        <p:guide orient="horz" pos="1968"/>
        <p:guide pos="408"/>
        <p:guide orient="horz" pos="3912"/>
        <p:guide pos="7272"/>
        <p:guide orient="horz" pos="1656"/>
      </p:guideLst>
    </p:cSldViewPr>
  </p:slideViewPr>
  <p:outlineViewPr>
    <p:cViewPr>
      <p:scale>
        <a:sx n="33" d="100"/>
        <a:sy n="33" d="100"/>
      </p:scale>
      <p:origin x="0" y="-4886"/>
    </p:cViewPr>
  </p:outlineViewPr>
  <p:notesTextViewPr>
    <p:cViewPr>
      <p:scale>
        <a:sx n="3" d="2"/>
        <a:sy n="3" d="2"/>
      </p:scale>
      <p:origin x="0" y="0"/>
    </p:cViewPr>
  </p:notesTextViewPr>
  <p:sorterViewPr>
    <p:cViewPr>
      <p:scale>
        <a:sx n="110" d="100"/>
        <a:sy n="110" d="100"/>
      </p:scale>
      <p:origin x="0" y="-965"/>
    </p:cViewPr>
  </p:sorterViewPr>
  <p:notesViewPr>
    <p:cSldViewPr snapToGrid="0">
      <p:cViewPr varScale="1">
        <p:scale>
          <a:sx n="88" d="100"/>
          <a:sy n="88" d="100"/>
        </p:scale>
        <p:origin x="3816" y="9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Nagłówek — symbol zastępczy 1">
            <a:extLst>
              <a:ext uri="{FF2B5EF4-FFF2-40B4-BE49-F238E27FC236}">
                <a16:creationId xmlns:a16="http://schemas.microsoft.com/office/drawing/2014/main" id="{B76F666D-E0C2-435B-BAA8-9287F9E5D38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pl-PL"/>
          </a:p>
        </p:txBody>
      </p:sp>
      <p:sp>
        <p:nvSpPr>
          <p:cNvPr id="3" name="Data — symbol zastępczy 2">
            <a:extLst>
              <a:ext uri="{FF2B5EF4-FFF2-40B4-BE49-F238E27FC236}">
                <a16:creationId xmlns:a16="http://schemas.microsoft.com/office/drawing/2014/main" id="{19FEBCAF-CB3F-4928-91AA-D61472F880C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71AE790E-81AE-4B3C-B2F2-082DED09CCD6}" type="datetime1">
              <a:rPr lang="pl-PL" smtClean="0"/>
              <a:t>22.04.2024</a:t>
            </a:fld>
            <a:endParaRPr lang="pl-PL"/>
          </a:p>
        </p:txBody>
      </p:sp>
      <p:sp>
        <p:nvSpPr>
          <p:cNvPr id="4" name="Stopka — symbol zastępczy 3">
            <a:extLst>
              <a:ext uri="{FF2B5EF4-FFF2-40B4-BE49-F238E27FC236}">
                <a16:creationId xmlns:a16="http://schemas.microsoft.com/office/drawing/2014/main" id="{69256698-63C6-4CCC-81CB-EA5604C30F1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pl-PL"/>
          </a:p>
        </p:txBody>
      </p:sp>
      <p:sp>
        <p:nvSpPr>
          <p:cNvPr id="5" name="Numer slajdu — symbol zastępczy 4">
            <a:extLst>
              <a:ext uri="{FF2B5EF4-FFF2-40B4-BE49-F238E27FC236}">
                <a16:creationId xmlns:a16="http://schemas.microsoft.com/office/drawing/2014/main" id="{B2467FDA-05D7-4760-A373-5D6AEAAF427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682C0B10-7CAE-41E4-AB02-7E8B1FF2B898}" type="slidenum">
              <a:rPr lang="pl-PL" smtClean="0"/>
              <a:t>‹#›</a:t>
            </a:fld>
            <a:endParaRPr lang="pl-PL"/>
          </a:p>
        </p:txBody>
      </p:sp>
    </p:spTree>
    <p:extLst>
      <p:ext uri="{BB962C8B-B14F-4D97-AF65-F5344CB8AC3E}">
        <p14:creationId xmlns:p14="http://schemas.microsoft.com/office/powerpoint/2010/main" val="368753759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Nagłówek — symbol zastępczy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pl-PL" noProof="0"/>
          </a:p>
        </p:txBody>
      </p:sp>
      <p:sp>
        <p:nvSpPr>
          <p:cNvPr id="3" name="Data — symbol zastępczy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75431DEE-50B0-43B6-83F1-E9620588A9EB}" type="datetime1">
              <a:rPr lang="pl-PL" noProof="0" smtClean="0"/>
              <a:t>22.04.2024</a:t>
            </a:fld>
            <a:endParaRPr lang="pl-PL" noProof="0"/>
          </a:p>
        </p:txBody>
      </p:sp>
      <p:sp>
        <p:nvSpPr>
          <p:cNvPr id="4" name="Obraz slajdu — symbol zastępczy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pl-PL" noProof="0"/>
          </a:p>
        </p:txBody>
      </p:sp>
      <p:sp>
        <p:nvSpPr>
          <p:cNvPr id="5" name="Notatki — symbol zastępcz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pl-PL" noProof="0"/>
              <a:t>Edytuj style wzorca tekstu</a:t>
            </a:r>
          </a:p>
          <a:p>
            <a:pPr lvl="1" rtl="0"/>
            <a:r>
              <a:rPr lang="pl-PL" noProof="0"/>
              <a:t>Drugi poziom</a:t>
            </a:r>
          </a:p>
          <a:p>
            <a:pPr lvl="2" rtl="0"/>
            <a:r>
              <a:rPr lang="pl-PL" noProof="0"/>
              <a:t>Trzeci poziom</a:t>
            </a:r>
          </a:p>
          <a:p>
            <a:pPr lvl="3" rtl="0"/>
            <a:r>
              <a:rPr lang="pl-PL" noProof="0"/>
              <a:t>Czwarty poziom</a:t>
            </a:r>
          </a:p>
          <a:p>
            <a:pPr lvl="4" rtl="0"/>
            <a:r>
              <a:rPr lang="pl-PL" noProof="0"/>
              <a:t>Piąty poziom</a:t>
            </a:r>
          </a:p>
        </p:txBody>
      </p:sp>
      <p:sp>
        <p:nvSpPr>
          <p:cNvPr id="6" name="Stopka — symbol zastępczy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pl-PL" noProof="0"/>
          </a:p>
        </p:txBody>
      </p:sp>
      <p:sp>
        <p:nvSpPr>
          <p:cNvPr id="7" name="Numer slajdu — symbol zastępczy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8530193B-564F-4854-8A52-728F3FB19C85}" type="slidenum">
              <a:rPr lang="pl-PL" noProof="0" smtClean="0"/>
              <a:t>‹#›</a:t>
            </a:fld>
            <a:endParaRPr lang="pl-PL" noProof="0"/>
          </a:p>
        </p:txBody>
      </p:sp>
    </p:spTree>
    <p:extLst>
      <p:ext uri="{BB962C8B-B14F-4D97-AF65-F5344CB8AC3E}">
        <p14:creationId xmlns:p14="http://schemas.microsoft.com/office/powerpoint/2010/main" val="3603816512"/>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raz slajdu — symbol zastępczy 1"/>
          <p:cNvSpPr>
            <a:spLocks noGrp="1" noRot="1" noChangeAspect="1"/>
          </p:cNvSpPr>
          <p:nvPr>
            <p:ph type="sldImg"/>
          </p:nvPr>
        </p:nvSpPr>
        <p:spPr/>
      </p:sp>
      <p:sp>
        <p:nvSpPr>
          <p:cNvPr id="3" name="Notatki — symbol zastępczy 2"/>
          <p:cNvSpPr>
            <a:spLocks noGrp="1"/>
          </p:cNvSpPr>
          <p:nvPr>
            <p:ph type="body" idx="1"/>
          </p:nvPr>
        </p:nvSpPr>
        <p:spPr/>
        <p:txBody>
          <a:bodyPr rtlCol="0"/>
          <a:lstStyle/>
          <a:p>
            <a:pPr rtl="0"/>
            <a:endParaRPr lang="pl-PL"/>
          </a:p>
        </p:txBody>
      </p:sp>
      <p:sp>
        <p:nvSpPr>
          <p:cNvPr id="4" name="Numer slajdu — symbol zastępczy 3"/>
          <p:cNvSpPr>
            <a:spLocks noGrp="1"/>
          </p:cNvSpPr>
          <p:nvPr>
            <p:ph type="sldNum" sz="quarter" idx="5"/>
          </p:nvPr>
        </p:nvSpPr>
        <p:spPr/>
        <p:txBody>
          <a:bodyPr rtlCol="0"/>
          <a:lstStyle/>
          <a:p>
            <a:pPr rtl="0"/>
            <a:fld id="{8530193B-564F-4854-8A52-728F3FB19C85}" type="slidenum">
              <a:rPr lang="pl-PL" smtClean="0"/>
              <a:t>1</a:t>
            </a:fld>
            <a:endParaRPr lang="pl-PL"/>
          </a:p>
        </p:txBody>
      </p:sp>
    </p:spTree>
    <p:extLst>
      <p:ext uri="{BB962C8B-B14F-4D97-AF65-F5344CB8AC3E}">
        <p14:creationId xmlns:p14="http://schemas.microsoft.com/office/powerpoint/2010/main" val="3644206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raz slajdu — symbol zastępczy 1"/>
          <p:cNvSpPr>
            <a:spLocks noGrp="1" noRot="1" noChangeAspect="1"/>
          </p:cNvSpPr>
          <p:nvPr>
            <p:ph type="sldImg"/>
          </p:nvPr>
        </p:nvSpPr>
        <p:spPr/>
      </p:sp>
      <p:sp>
        <p:nvSpPr>
          <p:cNvPr id="3" name="Notatki — symbol zastępczy 2"/>
          <p:cNvSpPr>
            <a:spLocks noGrp="1"/>
          </p:cNvSpPr>
          <p:nvPr>
            <p:ph type="body" idx="1"/>
          </p:nvPr>
        </p:nvSpPr>
        <p:spPr/>
        <p:txBody>
          <a:bodyPr rtlCol="0"/>
          <a:lstStyle/>
          <a:p>
            <a:pPr rtl="0"/>
            <a:endParaRPr lang="pl-PL"/>
          </a:p>
        </p:txBody>
      </p:sp>
      <p:sp>
        <p:nvSpPr>
          <p:cNvPr id="4" name="Numer slajdu — symbol zastępczy 3"/>
          <p:cNvSpPr>
            <a:spLocks noGrp="1"/>
          </p:cNvSpPr>
          <p:nvPr>
            <p:ph type="sldNum" sz="quarter" idx="5"/>
          </p:nvPr>
        </p:nvSpPr>
        <p:spPr/>
        <p:txBody>
          <a:bodyPr rtlCol="0"/>
          <a:lstStyle/>
          <a:p>
            <a:pPr rtl="0"/>
            <a:fld id="{8530193B-564F-4854-8A52-728F3FB19C85}" type="slidenum">
              <a:rPr lang="pl-PL" smtClean="0"/>
              <a:t>2</a:t>
            </a:fld>
            <a:endParaRPr lang="pl-PL"/>
          </a:p>
        </p:txBody>
      </p:sp>
    </p:spTree>
    <p:extLst>
      <p:ext uri="{BB962C8B-B14F-4D97-AF65-F5344CB8AC3E}">
        <p14:creationId xmlns:p14="http://schemas.microsoft.com/office/powerpoint/2010/main" val="25079122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5"/>
          </p:nvPr>
        </p:nvSpPr>
        <p:spPr/>
        <p:txBody>
          <a:bodyPr/>
          <a:lstStyle/>
          <a:p>
            <a:pPr rtl="0"/>
            <a:fld id="{8530193B-564F-4854-8A52-728F3FB19C85}" type="slidenum">
              <a:rPr lang="pl-PL" smtClean="0"/>
              <a:t>3</a:t>
            </a:fld>
            <a:endParaRPr lang="pl-PL"/>
          </a:p>
        </p:txBody>
      </p:sp>
    </p:spTree>
    <p:extLst>
      <p:ext uri="{BB962C8B-B14F-4D97-AF65-F5344CB8AC3E}">
        <p14:creationId xmlns:p14="http://schemas.microsoft.com/office/powerpoint/2010/main" val="23391884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30193B-564F-4854-8A52-728F3FB19C85}" type="slidenum">
              <a:rPr kumimoji="0" lang="pl-P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pl-P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35405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5"/>
          </p:nvPr>
        </p:nvSpPr>
        <p:spPr/>
        <p:txBody>
          <a:bodyPr/>
          <a:lstStyle/>
          <a:p>
            <a:pPr rtl="0"/>
            <a:fld id="{8530193B-564F-4854-8A52-728F3FB19C85}" type="slidenum">
              <a:rPr lang="pl-PL" smtClean="0"/>
              <a:t>7</a:t>
            </a:fld>
            <a:endParaRPr lang="pl-PL"/>
          </a:p>
        </p:txBody>
      </p:sp>
    </p:spTree>
    <p:extLst>
      <p:ext uri="{BB962C8B-B14F-4D97-AF65-F5344CB8AC3E}">
        <p14:creationId xmlns:p14="http://schemas.microsoft.com/office/powerpoint/2010/main" val="25798879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5"/>
          </p:nvPr>
        </p:nvSpPr>
        <p:spPr/>
        <p:txBody>
          <a:bodyPr/>
          <a:lstStyle/>
          <a:p>
            <a:pPr rtl="0"/>
            <a:fld id="{8530193B-564F-4854-8A52-728F3FB19C85}" type="slidenum">
              <a:rPr lang="pl-PL" smtClean="0"/>
              <a:t>8</a:t>
            </a:fld>
            <a:endParaRPr lang="pl-PL"/>
          </a:p>
        </p:txBody>
      </p:sp>
    </p:spTree>
    <p:extLst>
      <p:ext uri="{BB962C8B-B14F-4D97-AF65-F5344CB8AC3E}">
        <p14:creationId xmlns:p14="http://schemas.microsoft.com/office/powerpoint/2010/main" val="42499164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raz slajdu — symbol zastępczy 1"/>
          <p:cNvSpPr>
            <a:spLocks noGrp="1" noRot="1" noChangeAspect="1"/>
          </p:cNvSpPr>
          <p:nvPr>
            <p:ph type="sldImg"/>
          </p:nvPr>
        </p:nvSpPr>
        <p:spPr/>
      </p:sp>
      <p:sp>
        <p:nvSpPr>
          <p:cNvPr id="3" name="Notatki — symbol zastępczy 2"/>
          <p:cNvSpPr>
            <a:spLocks noGrp="1"/>
          </p:cNvSpPr>
          <p:nvPr>
            <p:ph type="body" idx="1"/>
          </p:nvPr>
        </p:nvSpPr>
        <p:spPr/>
        <p:txBody>
          <a:bodyPr rtlCol="0"/>
          <a:lstStyle/>
          <a:p>
            <a:pPr rtl="0"/>
            <a:endParaRPr lang="pl-PL"/>
          </a:p>
        </p:txBody>
      </p:sp>
      <p:sp>
        <p:nvSpPr>
          <p:cNvPr id="4" name="Numer slajdu — symbol zastępczy 3"/>
          <p:cNvSpPr>
            <a:spLocks noGrp="1"/>
          </p:cNvSpPr>
          <p:nvPr>
            <p:ph type="sldNum" sz="quarter" idx="5"/>
          </p:nvPr>
        </p:nvSpPr>
        <p:spPr/>
        <p:txBody>
          <a:bodyPr rtlCol="0"/>
          <a:lstStyle/>
          <a:p>
            <a:pPr rtl="0"/>
            <a:fld id="{8530193B-564F-4854-8A52-728F3FB19C85}" type="slidenum">
              <a:rPr lang="pl-PL" smtClean="0"/>
              <a:t>12</a:t>
            </a:fld>
            <a:endParaRPr lang="pl-PL"/>
          </a:p>
        </p:txBody>
      </p:sp>
    </p:spTree>
    <p:extLst>
      <p:ext uri="{BB962C8B-B14F-4D97-AF65-F5344CB8AC3E}">
        <p14:creationId xmlns:p14="http://schemas.microsoft.com/office/powerpoint/2010/main" val="12612165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Układ niestandardowy">
    <p:bg>
      <p:bgPr>
        <a:solidFill>
          <a:schemeClr val="tx1"/>
        </a:solidFill>
        <a:effectLst/>
      </p:bgPr>
    </p:bg>
    <p:spTree>
      <p:nvGrpSpPr>
        <p:cNvPr id="1" name=""/>
        <p:cNvGrpSpPr/>
        <p:nvPr/>
      </p:nvGrpSpPr>
      <p:grpSpPr>
        <a:xfrm>
          <a:off x="0" y="0"/>
          <a:ext cx="0" cy="0"/>
          <a:chOff x="0" y="0"/>
          <a:chExt cx="0" cy="0"/>
        </a:xfrm>
      </p:grpSpPr>
      <p:sp>
        <p:nvSpPr>
          <p:cNvPr id="22" name="Obraz — symbol zastępczy 21">
            <a:extLst>
              <a:ext uri="{FF2B5EF4-FFF2-40B4-BE49-F238E27FC236}">
                <a16:creationId xmlns:a16="http://schemas.microsoft.com/office/drawing/2014/main" id="{DFA57703-9E4A-48E0-A123-3A5EDC76475C}"/>
              </a:ext>
            </a:extLst>
          </p:cNvPr>
          <p:cNvSpPr>
            <a:spLocks noGrp="1"/>
          </p:cNvSpPr>
          <p:nvPr>
            <p:ph type="pic" sz="quarter" idx="10"/>
          </p:nvPr>
        </p:nvSpPr>
        <p:spPr>
          <a:xfrm>
            <a:off x="0" y="0"/>
            <a:ext cx="12192000" cy="6858000"/>
          </a:xfrm>
          <a:prstGeom prst="rect">
            <a:avLst/>
          </a:prstGeom>
        </p:spPr>
        <p:txBody>
          <a:bodyPr rtlCol="0"/>
          <a:lstStyle/>
          <a:p>
            <a:pPr rtl="0"/>
            <a:r>
              <a:rPr lang="pl-PL" noProof="0"/>
              <a:t>Kliknij ikonę, aby dodać obraz</a:t>
            </a:r>
          </a:p>
        </p:txBody>
      </p:sp>
      <p:sp>
        <p:nvSpPr>
          <p:cNvPr id="6" name="Sześciokąt 5">
            <a:extLst>
              <a:ext uri="{FF2B5EF4-FFF2-40B4-BE49-F238E27FC236}">
                <a16:creationId xmlns:a16="http://schemas.microsoft.com/office/drawing/2014/main" id="{ED61BFD1-C421-442F-ACC0-868D35B02015}"/>
              </a:ext>
            </a:extLst>
          </p:cNvPr>
          <p:cNvSpPr/>
          <p:nvPr userDrawn="1"/>
        </p:nvSpPr>
        <p:spPr>
          <a:xfrm>
            <a:off x="3166402" y="903484"/>
            <a:ext cx="5859196" cy="5051033"/>
          </a:xfrm>
          <a:prstGeom prst="hexagon">
            <a:avLst/>
          </a:prstGeom>
          <a:solidFill>
            <a:schemeClr val="accent5">
              <a:alpha val="40000"/>
            </a:schemeClr>
          </a:solidFill>
          <a:ln w="603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l-PL" noProof="0"/>
          </a:p>
        </p:txBody>
      </p:sp>
      <p:sp>
        <p:nvSpPr>
          <p:cNvPr id="14" name="Sześciokąt 13">
            <a:extLst>
              <a:ext uri="{FF2B5EF4-FFF2-40B4-BE49-F238E27FC236}">
                <a16:creationId xmlns:a16="http://schemas.microsoft.com/office/drawing/2014/main" id="{89B16BC3-CBF9-4BF0-A37A-9F2BB89BED54}"/>
              </a:ext>
            </a:extLst>
          </p:cNvPr>
          <p:cNvSpPr/>
          <p:nvPr userDrawn="1"/>
        </p:nvSpPr>
        <p:spPr>
          <a:xfrm>
            <a:off x="7974278" y="5753530"/>
            <a:ext cx="651613" cy="561736"/>
          </a:xfrm>
          <a:prstGeom prst="hexag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l-PL" noProof="0"/>
          </a:p>
        </p:txBody>
      </p:sp>
      <p:sp>
        <p:nvSpPr>
          <p:cNvPr id="16" name="Sześciokąt 15">
            <a:extLst>
              <a:ext uri="{FF2B5EF4-FFF2-40B4-BE49-F238E27FC236}">
                <a16:creationId xmlns:a16="http://schemas.microsoft.com/office/drawing/2014/main" id="{80EA9ECE-F57C-4B25-AD19-4F78933A61EC}"/>
              </a:ext>
            </a:extLst>
          </p:cNvPr>
          <p:cNvSpPr/>
          <p:nvPr userDrawn="1"/>
        </p:nvSpPr>
        <p:spPr>
          <a:xfrm>
            <a:off x="2255521" y="2751804"/>
            <a:ext cx="785546" cy="677196"/>
          </a:xfrm>
          <a:prstGeom prst="hexag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l-PL" noProof="0"/>
          </a:p>
        </p:txBody>
      </p:sp>
      <p:sp>
        <p:nvSpPr>
          <p:cNvPr id="18" name="Sześciokąt 17">
            <a:extLst>
              <a:ext uri="{FF2B5EF4-FFF2-40B4-BE49-F238E27FC236}">
                <a16:creationId xmlns:a16="http://schemas.microsoft.com/office/drawing/2014/main" id="{DCBDF4EA-BFFB-460D-B9A8-45C097E920DA}"/>
              </a:ext>
            </a:extLst>
          </p:cNvPr>
          <p:cNvSpPr/>
          <p:nvPr userDrawn="1"/>
        </p:nvSpPr>
        <p:spPr>
          <a:xfrm>
            <a:off x="8021783" y="671564"/>
            <a:ext cx="392774" cy="338599"/>
          </a:xfrm>
          <a:prstGeom prst="hexag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l-PL" noProof="0"/>
          </a:p>
        </p:txBody>
      </p:sp>
      <p:sp>
        <p:nvSpPr>
          <p:cNvPr id="20" name="Sześciokąt 19">
            <a:extLst>
              <a:ext uri="{FF2B5EF4-FFF2-40B4-BE49-F238E27FC236}">
                <a16:creationId xmlns:a16="http://schemas.microsoft.com/office/drawing/2014/main" id="{AB15A15E-528E-4041-8E63-65C0D0398F3A}"/>
              </a:ext>
            </a:extLst>
          </p:cNvPr>
          <p:cNvSpPr/>
          <p:nvPr userDrawn="1"/>
        </p:nvSpPr>
        <p:spPr>
          <a:xfrm>
            <a:off x="2035398" y="3344350"/>
            <a:ext cx="196388" cy="169300"/>
          </a:xfrm>
          <a:prstGeom prst="hexag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l-PL" noProof="0"/>
          </a:p>
        </p:txBody>
      </p:sp>
      <p:sp>
        <p:nvSpPr>
          <p:cNvPr id="12" name="Tytuł 1">
            <a:extLst>
              <a:ext uri="{FF2B5EF4-FFF2-40B4-BE49-F238E27FC236}">
                <a16:creationId xmlns:a16="http://schemas.microsoft.com/office/drawing/2014/main" id="{A7A620BD-CFAD-4100-8C9F-494D15A0A900}"/>
              </a:ext>
            </a:extLst>
          </p:cNvPr>
          <p:cNvSpPr>
            <a:spLocks noGrp="1"/>
          </p:cNvSpPr>
          <p:nvPr>
            <p:ph type="title" hasCustomPrompt="1"/>
          </p:nvPr>
        </p:nvSpPr>
        <p:spPr>
          <a:xfrm>
            <a:off x="4096846" y="2576760"/>
            <a:ext cx="3924935" cy="1695637"/>
          </a:xfrm>
          <a:prstGeom prst="rect">
            <a:avLst/>
          </a:prstGeom>
        </p:spPr>
        <p:txBody>
          <a:bodyPr rtlCol="0"/>
          <a:lstStyle>
            <a:lvl1pPr>
              <a:spcBef>
                <a:spcPts val="1000"/>
              </a:spcBef>
              <a:defRPr sz="4800" b="1">
                <a:solidFill>
                  <a:schemeClr val="bg1"/>
                </a:solidFill>
              </a:defRPr>
            </a:lvl1pPr>
          </a:lstStyle>
          <a:p>
            <a:pPr rtl="0"/>
            <a:r>
              <a:rPr lang="pl-PL" noProof="0"/>
              <a:t>Kliknij, aby edytować wzorzec</a:t>
            </a:r>
          </a:p>
        </p:txBody>
      </p:sp>
      <p:sp>
        <p:nvSpPr>
          <p:cNvPr id="24" name="Tekst — symbol zastępczy 23">
            <a:extLst>
              <a:ext uri="{FF2B5EF4-FFF2-40B4-BE49-F238E27FC236}">
                <a16:creationId xmlns:a16="http://schemas.microsoft.com/office/drawing/2014/main" id="{340C15AA-E296-48AE-857F-0589EEA69DC6}"/>
              </a:ext>
            </a:extLst>
          </p:cNvPr>
          <p:cNvSpPr>
            <a:spLocks noGrp="1"/>
          </p:cNvSpPr>
          <p:nvPr>
            <p:ph type="body" sz="quarter" idx="11" hasCustomPrompt="1"/>
          </p:nvPr>
        </p:nvSpPr>
        <p:spPr>
          <a:xfrm>
            <a:off x="4096848" y="1899514"/>
            <a:ext cx="3924934" cy="490538"/>
          </a:xfrm>
          <a:prstGeom prst="rect">
            <a:avLst/>
          </a:prstGeom>
        </p:spPr>
        <p:txBody>
          <a:bodyPr rtlCol="0"/>
          <a:lstStyle>
            <a:lvl1pPr>
              <a:buNone/>
              <a:defRPr lang="en-US" sz="2400" b="1" kern="1200" dirty="0" smtClean="0">
                <a:solidFill>
                  <a:schemeClr val="accent4"/>
                </a:solidFill>
                <a:latin typeface="Calibri" panose="020F0502020204030204" pitchFamily="34" charset="0"/>
                <a:ea typeface="+mn-ea"/>
                <a:cs typeface="Calibri" panose="020F0502020204030204" pitchFamily="34" charset="0"/>
              </a:defRPr>
            </a:lvl1pPr>
            <a:lvl2pPr>
              <a:buNone/>
              <a:defRPr/>
            </a:lvl2pPr>
          </a:lstStyle>
          <a:p>
            <a:pPr lvl="0" rtl="0"/>
            <a:r>
              <a:rPr lang="pl-PL" noProof="0"/>
              <a:t>Kliknij, aby edytować tekst</a:t>
            </a:r>
          </a:p>
        </p:txBody>
      </p:sp>
      <p:sp>
        <p:nvSpPr>
          <p:cNvPr id="28" name="Tekst — symbol zastępczy 27">
            <a:extLst>
              <a:ext uri="{FF2B5EF4-FFF2-40B4-BE49-F238E27FC236}">
                <a16:creationId xmlns:a16="http://schemas.microsoft.com/office/drawing/2014/main" id="{E0A61465-6ECA-46DC-97DD-7BCFDB69EB89}"/>
              </a:ext>
            </a:extLst>
          </p:cNvPr>
          <p:cNvSpPr>
            <a:spLocks noGrp="1"/>
          </p:cNvSpPr>
          <p:nvPr>
            <p:ph type="body" sz="quarter" idx="13" hasCustomPrompt="1"/>
          </p:nvPr>
        </p:nvSpPr>
        <p:spPr>
          <a:xfrm>
            <a:off x="4484582" y="4459105"/>
            <a:ext cx="3222836" cy="1168530"/>
          </a:xfrm>
          <a:prstGeom prst="rect">
            <a:avLst/>
          </a:prstGeom>
        </p:spPr>
        <p:txBody>
          <a:bodyPr rtlCol="0" anchor="b"/>
          <a:lstStyle>
            <a:lvl1pPr algn="r">
              <a:buNone/>
              <a:defRPr lang="en-US" sz="1600" kern="1200" dirty="0" smtClean="0">
                <a:solidFill>
                  <a:schemeClr val="bg1"/>
                </a:solidFill>
                <a:latin typeface="+mn-lt"/>
                <a:ea typeface="+mn-ea"/>
                <a:cs typeface="+mn-cs"/>
              </a:defRPr>
            </a:lvl1pPr>
          </a:lstStyle>
          <a:p>
            <a:pPr lvl="0" rtl="0"/>
            <a:r>
              <a:rPr lang="pl-PL" noProof="0"/>
              <a:t>Kliknij, aby edytować style wzorców tekstu</a:t>
            </a:r>
          </a:p>
        </p:txBody>
      </p:sp>
    </p:spTree>
    <p:extLst>
      <p:ext uri="{BB962C8B-B14F-4D97-AF65-F5344CB8AC3E}">
        <p14:creationId xmlns:p14="http://schemas.microsoft.com/office/powerpoint/2010/main" val="7814876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Oś czasu">
    <p:spTree>
      <p:nvGrpSpPr>
        <p:cNvPr id="1" name=""/>
        <p:cNvGrpSpPr/>
        <p:nvPr/>
      </p:nvGrpSpPr>
      <p:grpSpPr>
        <a:xfrm>
          <a:off x="0" y="0"/>
          <a:ext cx="0" cy="0"/>
          <a:chOff x="0" y="0"/>
          <a:chExt cx="0" cy="0"/>
        </a:xfrm>
      </p:grpSpPr>
      <p:sp>
        <p:nvSpPr>
          <p:cNvPr id="8" name="Tytuł 1">
            <a:extLst>
              <a:ext uri="{FF2B5EF4-FFF2-40B4-BE49-F238E27FC236}">
                <a16:creationId xmlns:a16="http://schemas.microsoft.com/office/drawing/2014/main" id="{69FE87B7-32A4-4C7F-9AAF-37688E640456}"/>
              </a:ext>
            </a:extLst>
          </p:cNvPr>
          <p:cNvSpPr>
            <a:spLocks noGrp="1"/>
          </p:cNvSpPr>
          <p:nvPr>
            <p:ph type="title"/>
          </p:nvPr>
        </p:nvSpPr>
        <p:spPr>
          <a:xfrm>
            <a:off x="432000" y="647700"/>
            <a:ext cx="11340000" cy="700114"/>
          </a:xfrm>
          <a:prstGeom prst="rect">
            <a:avLst/>
          </a:prstGeom>
        </p:spPr>
        <p:txBody>
          <a:bodyPr rtlCol="0" anchor="ctr"/>
          <a:lstStyle/>
          <a:p>
            <a:pPr algn="ctr" rtl="0"/>
            <a:r>
              <a:rPr lang="pl-PL" sz="4800" b="1" noProof="0">
                <a:solidFill>
                  <a:schemeClr val="tx1"/>
                </a:solidFill>
              </a:rPr>
              <a:t>Kliknij, aby edytować styl</a:t>
            </a:r>
          </a:p>
        </p:txBody>
      </p:sp>
    </p:spTree>
    <p:extLst>
      <p:ext uri="{BB962C8B-B14F-4D97-AF65-F5344CB8AC3E}">
        <p14:creationId xmlns:p14="http://schemas.microsoft.com/office/powerpoint/2010/main" val="128006139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Zawartość — dwie kolumny">
    <p:spTree>
      <p:nvGrpSpPr>
        <p:cNvPr id="1" name=""/>
        <p:cNvGrpSpPr/>
        <p:nvPr/>
      </p:nvGrpSpPr>
      <p:grpSpPr>
        <a:xfrm>
          <a:off x="0" y="0"/>
          <a:ext cx="0" cy="0"/>
          <a:chOff x="0" y="0"/>
          <a:chExt cx="0" cy="0"/>
        </a:xfrm>
      </p:grpSpPr>
      <p:sp>
        <p:nvSpPr>
          <p:cNvPr id="28" name="Tekst — symbol zastępczy 27">
            <a:extLst>
              <a:ext uri="{FF2B5EF4-FFF2-40B4-BE49-F238E27FC236}">
                <a16:creationId xmlns:a16="http://schemas.microsoft.com/office/drawing/2014/main" id="{D1E0F77B-E8C6-4A86-B521-8368A308A9A2}"/>
              </a:ext>
            </a:extLst>
          </p:cNvPr>
          <p:cNvSpPr>
            <a:spLocks noGrp="1"/>
          </p:cNvSpPr>
          <p:nvPr>
            <p:ph type="body" sz="quarter" idx="14" hasCustomPrompt="1"/>
          </p:nvPr>
        </p:nvSpPr>
        <p:spPr>
          <a:xfrm>
            <a:off x="647700" y="2057818"/>
            <a:ext cx="5080000" cy="438150"/>
          </a:xfrm>
          <a:prstGeom prst="rect">
            <a:avLst/>
          </a:prstGeom>
        </p:spPr>
        <p:txBody>
          <a:bodyPr rtlCol="0"/>
          <a:lstStyle>
            <a:lvl1pPr>
              <a:buNone/>
              <a:defRPr lang="en-US" sz="2400" b="1" kern="1200" dirty="0" smtClean="0">
                <a:solidFill>
                  <a:schemeClr val="tx1"/>
                </a:solidFill>
                <a:latin typeface="+mj-lt"/>
                <a:ea typeface="+mn-ea"/>
                <a:cs typeface="Biome Light" panose="020B0303030204020804" pitchFamily="34" charset="0"/>
              </a:defRPr>
            </a:lvl1pPr>
            <a:lvl2pPr>
              <a:buNone/>
              <a:defRPr/>
            </a:lvl2pPr>
          </a:lstStyle>
          <a:p>
            <a:pPr lvl="0" rtl="0"/>
            <a:r>
              <a:rPr lang="pl-PL" noProof="0"/>
              <a:t>Kliknij, aby edytować style wzorców tekstu</a:t>
            </a:r>
          </a:p>
        </p:txBody>
      </p:sp>
      <p:sp>
        <p:nvSpPr>
          <p:cNvPr id="14" name="Owal 13">
            <a:extLst>
              <a:ext uri="{FF2B5EF4-FFF2-40B4-BE49-F238E27FC236}">
                <a16:creationId xmlns:a16="http://schemas.microsoft.com/office/drawing/2014/main" id="{CAACFBE9-8475-4CC0-8189-87BFC4059A86}"/>
              </a:ext>
            </a:extLst>
          </p:cNvPr>
          <p:cNvSpPr/>
          <p:nvPr userDrawn="1"/>
        </p:nvSpPr>
        <p:spPr>
          <a:xfrm>
            <a:off x="10385897" y="1443145"/>
            <a:ext cx="471170" cy="47117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l-PL" noProof="0">
              <a:solidFill>
                <a:schemeClr val="accent5"/>
              </a:solidFill>
            </a:endParaRPr>
          </a:p>
        </p:txBody>
      </p:sp>
      <p:sp>
        <p:nvSpPr>
          <p:cNvPr id="20" name="Owal 19">
            <a:extLst>
              <a:ext uri="{FF2B5EF4-FFF2-40B4-BE49-F238E27FC236}">
                <a16:creationId xmlns:a16="http://schemas.microsoft.com/office/drawing/2014/main" id="{5F8C6FC8-D350-4A01-A7E0-5AEDAC96F358}"/>
              </a:ext>
            </a:extLst>
          </p:cNvPr>
          <p:cNvSpPr/>
          <p:nvPr userDrawn="1"/>
        </p:nvSpPr>
        <p:spPr>
          <a:xfrm>
            <a:off x="8910011" y="328773"/>
            <a:ext cx="317813" cy="31781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l-PL" noProof="0">
              <a:solidFill>
                <a:schemeClr val="accent5"/>
              </a:solidFill>
            </a:endParaRPr>
          </a:p>
        </p:txBody>
      </p:sp>
      <p:sp>
        <p:nvSpPr>
          <p:cNvPr id="24" name="Owal 23">
            <a:extLst>
              <a:ext uri="{FF2B5EF4-FFF2-40B4-BE49-F238E27FC236}">
                <a16:creationId xmlns:a16="http://schemas.microsoft.com/office/drawing/2014/main" id="{88F1038A-897D-4C38-B499-73FC76C716FA}"/>
              </a:ext>
            </a:extLst>
          </p:cNvPr>
          <p:cNvSpPr/>
          <p:nvPr userDrawn="1"/>
        </p:nvSpPr>
        <p:spPr>
          <a:xfrm flipH="1">
            <a:off x="8634932" y="623939"/>
            <a:ext cx="170406" cy="17040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l-PL" noProof="0">
              <a:solidFill>
                <a:schemeClr val="accent5"/>
              </a:solidFill>
            </a:endParaRPr>
          </a:p>
        </p:txBody>
      </p:sp>
      <p:sp>
        <p:nvSpPr>
          <p:cNvPr id="26" name="Tekst — symbol zastępczy 25">
            <a:extLst>
              <a:ext uri="{FF2B5EF4-FFF2-40B4-BE49-F238E27FC236}">
                <a16:creationId xmlns:a16="http://schemas.microsoft.com/office/drawing/2014/main" id="{4A6E2374-7B5B-4947-8461-F294B56E70DE}"/>
              </a:ext>
            </a:extLst>
          </p:cNvPr>
          <p:cNvSpPr>
            <a:spLocks noGrp="1"/>
          </p:cNvSpPr>
          <p:nvPr>
            <p:ph type="body" sz="quarter" idx="13" hasCustomPrompt="1"/>
          </p:nvPr>
        </p:nvSpPr>
        <p:spPr>
          <a:xfrm>
            <a:off x="660400" y="2673522"/>
            <a:ext cx="5067300" cy="2935288"/>
          </a:xfrm>
          <a:prstGeom prst="rect">
            <a:avLst/>
          </a:prstGeom>
        </p:spPr>
        <p:txBody>
          <a:bodyPr rtlCol="0"/>
          <a:lstStyle>
            <a:lvl1pPr>
              <a:buClr>
                <a:schemeClr val="accent4"/>
              </a:buClr>
              <a:buFont typeface="Wingdings" panose="05000000000000000000" pitchFamily="2" charset="2"/>
              <a:buChar char="§"/>
              <a:defRPr lang="en-US" sz="2000" kern="1200" dirty="0" smtClean="0">
                <a:solidFill>
                  <a:schemeClr val="tx1"/>
                </a:solidFill>
                <a:latin typeface="+mn-lt"/>
                <a:ea typeface="+mn-ea"/>
                <a:cs typeface="Biome Light" panose="020B0303030204020804" pitchFamily="34" charset="0"/>
              </a:defRPr>
            </a:lvl1pPr>
          </a:lstStyle>
          <a:p>
            <a:pPr lvl="0" rtl="0"/>
            <a:r>
              <a:rPr lang="pl-PL" noProof="0"/>
              <a:t>Kliknij, aby edytować style wzorców tekstu</a:t>
            </a:r>
          </a:p>
        </p:txBody>
      </p:sp>
      <p:sp>
        <p:nvSpPr>
          <p:cNvPr id="29" name="Tekst — symbol zastępczy 27">
            <a:extLst>
              <a:ext uri="{FF2B5EF4-FFF2-40B4-BE49-F238E27FC236}">
                <a16:creationId xmlns:a16="http://schemas.microsoft.com/office/drawing/2014/main" id="{FB9159BE-CEED-461B-AF31-03BC124E2741}"/>
              </a:ext>
            </a:extLst>
          </p:cNvPr>
          <p:cNvSpPr>
            <a:spLocks noGrp="1"/>
          </p:cNvSpPr>
          <p:nvPr>
            <p:ph type="body" sz="quarter" idx="15" hasCustomPrompt="1"/>
          </p:nvPr>
        </p:nvSpPr>
        <p:spPr>
          <a:xfrm>
            <a:off x="6451600" y="2061363"/>
            <a:ext cx="5080000" cy="438150"/>
          </a:xfrm>
          <a:prstGeom prst="rect">
            <a:avLst/>
          </a:prstGeom>
        </p:spPr>
        <p:txBody>
          <a:bodyPr rtlCol="0"/>
          <a:lstStyle>
            <a:lvl1pPr>
              <a:buNone/>
              <a:defRPr lang="en-US" sz="2400" b="1" kern="1200" dirty="0" smtClean="0">
                <a:solidFill>
                  <a:schemeClr val="tx1"/>
                </a:solidFill>
                <a:latin typeface="+mj-lt"/>
                <a:ea typeface="+mn-ea"/>
                <a:cs typeface="Biome Light" panose="020B0303030204020804" pitchFamily="34" charset="0"/>
              </a:defRPr>
            </a:lvl1pPr>
            <a:lvl2pPr>
              <a:buNone/>
              <a:defRPr/>
            </a:lvl2pPr>
          </a:lstStyle>
          <a:p>
            <a:pPr lvl="0" rtl="0"/>
            <a:r>
              <a:rPr lang="pl-PL" noProof="0"/>
              <a:t>Kliknij, aby edytować style wzorców tekstu</a:t>
            </a:r>
          </a:p>
        </p:txBody>
      </p:sp>
      <p:sp>
        <p:nvSpPr>
          <p:cNvPr id="30" name="Tekst — symbol zastępczy 25">
            <a:extLst>
              <a:ext uri="{FF2B5EF4-FFF2-40B4-BE49-F238E27FC236}">
                <a16:creationId xmlns:a16="http://schemas.microsoft.com/office/drawing/2014/main" id="{2C15BD20-69D8-4EC1-8A33-A0C6EAFD30AA}"/>
              </a:ext>
            </a:extLst>
          </p:cNvPr>
          <p:cNvSpPr>
            <a:spLocks noGrp="1"/>
          </p:cNvSpPr>
          <p:nvPr>
            <p:ph type="body" sz="quarter" idx="16" hasCustomPrompt="1"/>
          </p:nvPr>
        </p:nvSpPr>
        <p:spPr>
          <a:xfrm>
            <a:off x="6464300" y="2677067"/>
            <a:ext cx="5067300" cy="2935288"/>
          </a:xfrm>
          <a:prstGeom prst="rect">
            <a:avLst/>
          </a:prstGeom>
        </p:spPr>
        <p:txBody>
          <a:bodyPr rtlCol="0"/>
          <a:lstStyle>
            <a:lvl1pPr>
              <a:buClr>
                <a:schemeClr val="accent4"/>
              </a:buClr>
              <a:buFont typeface="Wingdings" panose="05000000000000000000" pitchFamily="2" charset="2"/>
              <a:buChar char="§"/>
              <a:defRPr lang="en-US" sz="2000" kern="1200" dirty="0" smtClean="0">
                <a:solidFill>
                  <a:schemeClr val="tx1"/>
                </a:solidFill>
                <a:latin typeface="+mn-lt"/>
                <a:ea typeface="+mn-ea"/>
                <a:cs typeface="Biome Light" panose="020B0303030204020804" pitchFamily="34" charset="0"/>
              </a:defRPr>
            </a:lvl1pPr>
          </a:lstStyle>
          <a:p>
            <a:pPr lvl="0" rtl="0"/>
            <a:r>
              <a:rPr lang="pl-PL" noProof="0"/>
              <a:t>Kliknij, aby edytować style wzorców tekstu</a:t>
            </a:r>
          </a:p>
        </p:txBody>
      </p:sp>
      <p:sp>
        <p:nvSpPr>
          <p:cNvPr id="13" name="Obraz — symbol zastępczy 12">
            <a:extLst>
              <a:ext uri="{FF2B5EF4-FFF2-40B4-BE49-F238E27FC236}">
                <a16:creationId xmlns:a16="http://schemas.microsoft.com/office/drawing/2014/main" id="{357B52D4-8D50-4E16-B60E-688B084764F2}"/>
              </a:ext>
            </a:extLst>
          </p:cNvPr>
          <p:cNvSpPr>
            <a:spLocks noGrp="1"/>
          </p:cNvSpPr>
          <p:nvPr>
            <p:ph type="pic" sz="quarter" idx="17"/>
          </p:nvPr>
        </p:nvSpPr>
        <p:spPr>
          <a:xfrm>
            <a:off x="9261647" y="0"/>
            <a:ext cx="2930353" cy="1559882"/>
          </a:xfrm>
          <a:custGeom>
            <a:avLst/>
            <a:gdLst>
              <a:gd name="connsiteX0" fmla="*/ 562125 w 2930353"/>
              <a:gd name="connsiteY0" fmla="*/ 435632 h 1559882"/>
              <a:gd name="connsiteX1" fmla="*/ 1124250 w 2930353"/>
              <a:gd name="connsiteY1" fmla="*/ 997757 h 1559882"/>
              <a:gd name="connsiteX2" fmla="*/ 562125 w 2930353"/>
              <a:gd name="connsiteY2" fmla="*/ 1559882 h 1559882"/>
              <a:gd name="connsiteX3" fmla="*/ 0 w 2930353"/>
              <a:gd name="connsiteY3" fmla="*/ 997757 h 1559882"/>
              <a:gd name="connsiteX4" fmla="*/ 562125 w 2930353"/>
              <a:gd name="connsiteY4" fmla="*/ 435632 h 1559882"/>
              <a:gd name="connsiteX5" fmla="*/ 1475035 w 2930353"/>
              <a:gd name="connsiteY5" fmla="*/ 0 h 1559882"/>
              <a:gd name="connsiteX6" fmla="*/ 2930353 w 2930353"/>
              <a:gd name="connsiteY6" fmla="*/ 0 h 1559882"/>
              <a:gd name="connsiteX7" fmla="*/ 2930353 w 2930353"/>
              <a:gd name="connsiteY7" fmla="*/ 1239091 h 1559882"/>
              <a:gd name="connsiteX8" fmla="*/ 2822571 w 2930353"/>
              <a:gd name="connsiteY8" fmla="*/ 1328020 h 1559882"/>
              <a:gd name="connsiteX9" fmla="*/ 2282653 w 2930353"/>
              <a:gd name="connsiteY9" fmla="*/ 1492942 h 1559882"/>
              <a:gd name="connsiteX10" fmla="*/ 1316979 w 2930353"/>
              <a:gd name="connsiteY10" fmla="*/ 527268 h 1559882"/>
              <a:gd name="connsiteX11" fmla="*/ 1392867 w 2930353"/>
              <a:gd name="connsiteY11" fmla="*/ 151384 h 1559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30353" h="1559882">
                <a:moveTo>
                  <a:pt x="562125" y="435632"/>
                </a:moveTo>
                <a:cubicBezTo>
                  <a:pt x="872578" y="435632"/>
                  <a:pt x="1124250" y="687304"/>
                  <a:pt x="1124250" y="997757"/>
                </a:cubicBezTo>
                <a:cubicBezTo>
                  <a:pt x="1124250" y="1308210"/>
                  <a:pt x="872578" y="1559882"/>
                  <a:pt x="562125" y="1559882"/>
                </a:cubicBezTo>
                <a:cubicBezTo>
                  <a:pt x="251672" y="1559882"/>
                  <a:pt x="0" y="1308210"/>
                  <a:pt x="0" y="997757"/>
                </a:cubicBezTo>
                <a:cubicBezTo>
                  <a:pt x="0" y="687304"/>
                  <a:pt x="251672" y="435632"/>
                  <a:pt x="562125" y="435632"/>
                </a:cubicBezTo>
                <a:close/>
                <a:moveTo>
                  <a:pt x="1475035" y="0"/>
                </a:moveTo>
                <a:lnTo>
                  <a:pt x="2930353" y="0"/>
                </a:lnTo>
                <a:lnTo>
                  <a:pt x="2930353" y="1239091"/>
                </a:lnTo>
                <a:lnTo>
                  <a:pt x="2822571" y="1328020"/>
                </a:lnTo>
                <a:cubicBezTo>
                  <a:pt x="2668448" y="1432143"/>
                  <a:pt x="2482651" y="1492942"/>
                  <a:pt x="2282653" y="1492942"/>
                </a:cubicBezTo>
                <a:cubicBezTo>
                  <a:pt x="1749326" y="1492942"/>
                  <a:pt x="1316979" y="1060595"/>
                  <a:pt x="1316979" y="527268"/>
                </a:cubicBezTo>
                <a:cubicBezTo>
                  <a:pt x="1316979" y="393936"/>
                  <a:pt x="1344001" y="266916"/>
                  <a:pt x="1392867" y="151384"/>
                </a:cubicBezTo>
                <a:close/>
              </a:path>
            </a:pathLst>
          </a:custGeom>
        </p:spPr>
        <p:txBody>
          <a:bodyPr wrap="square" rtlCol="0" anchor="ctr">
            <a:noAutofit/>
          </a:bodyPr>
          <a:lstStyle>
            <a:lvl1pPr algn="ctr">
              <a:buNone/>
              <a:defRPr/>
            </a:lvl1pPr>
          </a:lstStyle>
          <a:p>
            <a:pPr rtl="0"/>
            <a:r>
              <a:rPr lang="pl-PL" noProof="0"/>
              <a:t>Kliknij ikonę, aby dodać obraz</a:t>
            </a:r>
          </a:p>
        </p:txBody>
      </p:sp>
      <p:sp>
        <p:nvSpPr>
          <p:cNvPr id="11" name="Tytuł 1">
            <a:extLst>
              <a:ext uri="{FF2B5EF4-FFF2-40B4-BE49-F238E27FC236}">
                <a16:creationId xmlns:a16="http://schemas.microsoft.com/office/drawing/2014/main" id="{92F03355-C197-48C4-A4DF-B41338483356}"/>
              </a:ext>
            </a:extLst>
          </p:cNvPr>
          <p:cNvSpPr>
            <a:spLocks noGrp="1"/>
          </p:cNvSpPr>
          <p:nvPr>
            <p:ph type="title" hasCustomPrompt="1"/>
          </p:nvPr>
        </p:nvSpPr>
        <p:spPr>
          <a:xfrm>
            <a:off x="660400" y="805213"/>
            <a:ext cx="4275138" cy="830997"/>
          </a:xfrm>
          <a:prstGeom prst="rect">
            <a:avLst/>
          </a:prstGeom>
        </p:spPr>
        <p:txBody>
          <a:bodyPr rtlCol="0"/>
          <a:lstStyle>
            <a:lvl1pPr>
              <a:defRPr sz="4800" b="1">
                <a:solidFill>
                  <a:schemeClr val="tx1"/>
                </a:solidFill>
              </a:defRPr>
            </a:lvl1pPr>
          </a:lstStyle>
          <a:p>
            <a:pPr rtl="0"/>
            <a:r>
              <a:rPr lang="pl-PL" noProof="0"/>
              <a:t>Kliknij, aby edytować wzorzec</a:t>
            </a:r>
          </a:p>
        </p:txBody>
      </p:sp>
    </p:spTree>
    <p:extLst>
      <p:ext uri="{BB962C8B-B14F-4D97-AF65-F5344CB8AC3E}">
        <p14:creationId xmlns:p14="http://schemas.microsoft.com/office/powerpoint/2010/main" val="565901999"/>
      </p:ext>
    </p:extLst>
  </p:cSld>
  <p:clrMapOvr>
    <a:masterClrMapping/>
  </p:clrMapOvr>
  <p:extLst>
    <p:ext uri="{DCECCB84-F9BA-43D5-87BE-67443E8EF086}">
      <p15:sldGuideLst xmlns:p15="http://schemas.microsoft.com/office/powerpoint/2012/main">
        <p15:guide id="1" orient="horz" pos="1272"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Zawartość — trzy kolumny">
    <p:spTree>
      <p:nvGrpSpPr>
        <p:cNvPr id="1" name=""/>
        <p:cNvGrpSpPr/>
        <p:nvPr/>
      </p:nvGrpSpPr>
      <p:grpSpPr>
        <a:xfrm>
          <a:off x="0" y="0"/>
          <a:ext cx="0" cy="0"/>
          <a:chOff x="0" y="0"/>
          <a:chExt cx="0" cy="0"/>
        </a:xfrm>
      </p:grpSpPr>
      <p:sp>
        <p:nvSpPr>
          <p:cNvPr id="28" name="Tekst — symbol zastępczy 27">
            <a:extLst>
              <a:ext uri="{FF2B5EF4-FFF2-40B4-BE49-F238E27FC236}">
                <a16:creationId xmlns:a16="http://schemas.microsoft.com/office/drawing/2014/main" id="{D1E0F77B-E8C6-4A86-B521-8368A308A9A2}"/>
              </a:ext>
            </a:extLst>
          </p:cNvPr>
          <p:cNvSpPr>
            <a:spLocks noGrp="1"/>
          </p:cNvSpPr>
          <p:nvPr>
            <p:ph type="body" sz="quarter" idx="14" hasCustomPrompt="1"/>
          </p:nvPr>
        </p:nvSpPr>
        <p:spPr>
          <a:xfrm>
            <a:off x="660400" y="2037656"/>
            <a:ext cx="3474720" cy="438150"/>
          </a:xfrm>
          <a:prstGeom prst="rect">
            <a:avLst/>
          </a:prstGeom>
        </p:spPr>
        <p:txBody>
          <a:bodyPr rtlCol="0"/>
          <a:lstStyle>
            <a:lvl1pPr>
              <a:buNone/>
              <a:defRPr lang="en-US" sz="2400" b="1" kern="1200" dirty="0" smtClean="0">
                <a:solidFill>
                  <a:schemeClr val="tx1"/>
                </a:solidFill>
                <a:latin typeface="+mj-lt"/>
                <a:ea typeface="+mn-ea"/>
                <a:cs typeface="Biome Light" panose="020B0303030204020804" pitchFamily="34" charset="0"/>
              </a:defRPr>
            </a:lvl1pPr>
            <a:lvl2pPr>
              <a:buNone/>
              <a:defRPr/>
            </a:lvl2pPr>
          </a:lstStyle>
          <a:p>
            <a:pPr lvl="0" rtl="0"/>
            <a:r>
              <a:rPr lang="pl-PL" noProof="0"/>
              <a:t>Kliknij, aby edytować style wzorców tekstu</a:t>
            </a:r>
          </a:p>
        </p:txBody>
      </p:sp>
      <p:sp>
        <p:nvSpPr>
          <p:cNvPr id="26" name="Tekst — symbol zastępczy 25">
            <a:extLst>
              <a:ext uri="{FF2B5EF4-FFF2-40B4-BE49-F238E27FC236}">
                <a16:creationId xmlns:a16="http://schemas.microsoft.com/office/drawing/2014/main" id="{4A6E2374-7B5B-4947-8461-F294B56E70DE}"/>
              </a:ext>
            </a:extLst>
          </p:cNvPr>
          <p:cNvSpPr>
            <a:spLocks noGrp="1"/>
          </p:cNvSpPr>
          <p:nvPr>
            <p:ph type="body" sz="quarter" idx="13" hasCustomPrompt="1"/>
          </p:nvPr>
        </p:nvSpPr>
        <p:spPr>
          <a:xfrm>
            <a:off x="660400" y="2664637"/>
            <a:ext cx="3474720" cy="2935288"/>
          </a:xfrm>
          <a:prstGeom prst="rect">
            <a:avLst/>
          </a:prstGeom>
        </p:spPr>
        <p:txBody>
          <a:bodyPr rtlCol="0"/>
          <a:lstStyle>
            <a:lvl1pPr>
              <a:buClr>
                <a:schemeClr val="accent4"/>
              </a:buClr>
              <a:buFont typeface="Wingdings" panose="05000000000000000000" pitchFamily="2" charset="2"/>
              <a:buChar char="§"/>
              <a:defRPr lang="en-US" sz="2000" kern="1200" dirty="0" smtClean="0">
                <a:solidFill>
                  <a:schemeClr val="tx1"/>
                </a:solidFill>
                <a:latin typeface="+mn-lt"/>
                <a:ea typeface="+mn-ea"/>
                <a:cs typeface="Biome Light" panose="020B0303030204020804" pitchFamily="34" charset="0"/>
              </a:defRPr>
            </a:lvl1pPr>
          </a:lstStyle>
          <a:p>
            <a:pPr lvl="0" rtl="0"/>
            <a:r>
              <a:rPr lang="pl-PL" noProof="0"/>
              <a:t>Kliknij, aby edytować style wzorców tekstu</a:t>
            </a:r>
          </a:p>
        </p:txBody>
      </p:sp>
      <p:sp>
        <p:nvSpPr>
          <p:cNvPr id="29" name="Tekst — symbol zastępczy 27">
            <a:extLst>
              <a:ext uri="{FF2B5EF4-FFF2-40B4-BE49-F238E27FC236}">
                <a16:creationId xmlns:a16="http://schemas.microsoft.com/office/drawing/2014/main" id="{FB9159BE-CEED-461B-AF31-03BC124E2741}"/>
              </a:ext>
            </a:extLst>
          </p:cNvPr>
          <p:cNvSpPr>
            <a:spLocks noGrp="1"/>
          </p:cNvSpPr>
          <p:nvPr>
            <p:ph type="body" sz="quarter" idx="15" hasCustomPrompt="1"/>
          </p:nvPr>
        </p:nvSpPr>
        <p:spPr>
          <a:xfrm>
            <a:off x="8044180" y="2052478"/>
            <a:ext cx="3474720" cy="438150"/>
          </a:xfrm>
          <a:prstGeom prst="rect">
            <a:avLst/>
          </a:prstGeom>
        </p:spPr>
        <p:txBody>
          <a:bodyPr rtlCol="0"/>
          <a:lstStyle>
            <a:lvl1pPr>
              <a:buNone/>
              <a:defRPr lang="en-US" sz="2400" b="1" kern="1200" dirty="0" smtClean="0">
                <a:solidFill>
                  <a:schemeClr val="tx1"/>
                </a:solidFill>
                <a:latin typeface="+mj-lt"/>
                <a:ea typeface="+mn-ea"/>
                <a:cs typeface="Biome Light" panose="020B0303030204020804" pitchFamily="34" charset="0"/>
              </a:defRPr>
            </a:lvl1pPr>
            <a:lvl2pPr>
              <a:buNone/>
              <a:defRPr/>
            </a:lvl2pPr>
          </a:lstStyle>
          <a:p>
            <a:pPr lvl="0" rtl="0"/>
            <a:r>
              <a:rPr lang="pl-PL" noProof="0"/>
              <a:t>Kliknij, aby edytować style wzorców tekstu</a:t>
            </a:r>
          </a:p>
        </p:txBody>
      </p:sp>
      <p:sp>
        <p:nvSpPr>
          <p:cNvPr id="30" name="Tekst — symbol zastępczy 25">
            <a:extLst>
              <a:ext uri="{FF2B5EF4-FFF2-40B4-BE49-F238E27FC236}">
                <a16:creationId xmlns:a16="http://schemas.microsoft.com/office/drawing/2014/main" id="{2C15BD20-69D8-4EC1-8A33-A0C6EAFD30AA}"/>
              </a:ext>
            </a:extLst>
          </p:cNvPr>
          <p:cNvSpPr>
            <a:spLocks noGrp="1"/>
          </p:cNvSpPr>
          <p:nvPr>
            <p:ph type="body" sz="quarter" idx="16" hasCustomPrompt="1"/>
          </p:nvPr>
        </p:nvSpPr>
        <p:spPr>
          <a:xfrm>
            <a:off x="8056880" y="2668182"/>
            <a:ext cx="3474720" cy="2935288"/>
          </a:xfrm>
          <a:prstGeom prst="rect">
            <a:avLst/>
          </a:prstGeom>
        </p:spPr>
        <p:txBody>
          <a:bodyPr rtlCol="0"/>
          <a:lstStyle>
            <a:lvl1pPr>
              <a:buClr>
                <a:schemeClr val="accent4"/>
              </a:buClr>
              <a:buFont typeface="Wingdings" panose="05000000000000000000" pitchFamily="2" charset="2"/>
              <a:buChar char="§"/>
              <a:defRPr lang="en-US" sz="2000" kern="1200" dirty="0" smtClean="0">
                <a:solidFill>
                  <a:schemeClr val="tx1"/>
                </a:solidFill>
                <a:latin typeface="+mn-lt"/>
                <a:ea typeface="+mn-ea"/>
                <a:cs typeface="Biome Light" panose="020B0303030204020804" pitchFamily="34" charset="0"/>
              </a:defRPr>
            </a:lvl1pPr>
          </a:lstStyle>
          <a:p>
            <a:pPr lvl="0" rtl="0"/>
            <a:r>
              <a:rPr lang="pl-PL" noProof="0"/>
              <a:t>Kliknij, aby edytować style wzorców tekstu</a:t>
            </a:r>
          </a:p>
        </p:txBody>
      </p:sp>
      <p:sp>
        <p:nvSpPr>
          <p:cNvPr id="11" name="Tekst — symbol zastępczy 27">
            <a:extLst>
              <a:ext uri="{FF2B5EF4-FFF2-40B4-BE49-F238E27FC236}">
                <a16:creationId xmlns:a16="http://schemas.microsoft.com/office/drawing/2014/main" id="{4FDB27CA-009D-4863-B119-0EC36837148A}"/>
              </a:ext>
            </a:extLst>
          </p:cNvPr>
          <p:cNvSpPr>
            <a:spLocks noGrp="1"/>
          </p:cNvSpPr>
          <p:nvPr>
            <p:ph type="body" sz="quarter" idx="17" hasCustomPrompt="1"/>
          </p:nvPr>
        </p:nvSpPr>
        <p:spPr>
          <a:xfrm>
            <a:off x="4352290" y="2048933"/>
            <a:ext cx="3474720" cy="438150"/>
          </a:xfrm>
          <a:prstGeom prst="rect">
            <a:avLst/>
          </a:prstGeom>
        </p:spPr>
        <p:txBody>
          <a:bodyPr rtlCol="0"/>
          <a:lstStyle>
            <a:lvl1pPr>
              <a:buNone/>
              <a:defRPr lang="en-US" sz="2400" b="1" kern="1200" dirty="0" smtClean="0">
                <a:solidFill>
                  <a:schemeClr val="tx1"/>
                </a:solidFill>
                <a:latin typeface="+mj-lt"/>
                <a:ea typeface="+mn-ea"/>
                <a:cs typeface="Biome Light" panose="020B0303030204020804" pitchFamily="34" charset="0"/>
              </a:defRPr>
            </a:lvl1pPr>
            <a:lvl2pPr>
              <a:buNone/>
              <a:defRPr/>
            </a:lvl2pPr>
          </a:lstStyle>
          <a:p>
            <a:pPr lvl="0" rtl="0"/>
            <a:r>
              <a:rPr lang="pl-PL" noProof="0"/>
              <a:t>Kliknij, aby edytować style wzorców tekstu</a:t>
            </a:r>
          </a:p>
        </p:txBody>
      </p:sp>
      <p:sp>
        <p:nvSpPr>
          <p:cNvPr id="12" name="Tekst — symbol zastępczy 25">
            <a:extLst>
              <a:ext uri="{FF2B5EF4-FFF2-40B4-BE49-F238E27FC236}">
                <a16:creationId xmlns:a16="http://schemas.microsoft.com/office/drawing/2014/main" id="{FD03E3EF-D812-4B98-959B-6800BBE59D1C}"/>
              </a:ext>
            </a:extLst>
          </p:cNvPr>
          <p:cNvSpPr>
            <a:spLocks noGrp="1"/>
          </p:cNvSpPr>
          <p:nvPr>
            <p:ph type="body" sz="quarter" idx="18" hasCustomPrompt="1"/>
          </p:nvPr>
        </p:nvSpPr>
        <p:spPr>
          <a:xfrm>
            <a:off x="4364990" y="2664637"/>
            <a:ext cx="3474720" cy="2935288"/>
          </a:xfrm>
          <a:prstGeom prst="rect">
            <a:avLst/>
          </a:prstGeom>
        </p:spPr>
        <p:txBody>
          <a:bodyPr rtlCol="0"/>
          <a:lstStyle>
            <a:lvl1pPr>
              <a:buClr>
                <a:schemeClr val="accent4"/>
              </a:buClr>
              <a:buFont typeface="Wingdings" panose="05000000000000000000" pitchFamily="2" charset="2"/>
              <a:buChar char="§"/>
              <a:defRPr lang="en-US" sz="2000" kern="1200" dirty="0" smtClean="0">
                <a:solidFill>
                  <a:schemeClr val="tx1"/>
                </a:solidFill>
                <a:latin typeface="+mn-lt"/>
                <a:ea typeface="+mn-ea"/>
                <a:cs typeface="Biome Light" panose="020B0303030204020804" pitchFamily="34" charset="0"/>
              </a:defRPr>
            </a:lvl1pPr>
          </a:lstStyle>
          <a:p>
            <a:pPr lvl="0" rtl="0"/>
            <a:r>
              <a:rPr lang="pl-PL" noProof="0"/>
              <a:t>Kliknij, aby edytować style wzorców tekstu</a:t>
            </a:r>
          </a:p>
        </p:txBody>
      </p:sp>
      <p:sp>
        <p:nvSpPr>
          <p:cNvPr id="3" name="Sześciokąt 2">
            <a:extLst>
              <a:ext uri="{FF2B5EF4-FFF2-40B4-BE49-F238E27FC236}">
                <a16:creationId xmlns:a16="http://schemas.microsoft.com/office/drawing/2014/main" id="{303FFB35-43AC-4A56-92D0-91038C098B3C}"/>
              </a:ext>
            </a:extLst>
          </p:cNvPr>
          <p:cNvSpPr/>
          <p:nvPr userDrawn="1"/>
        </p:nvSpPr>
        <p:spPr>
          <a:xfrm>
            <a:off x="10700126" y="788523"/>
            <a:ext cx="1155906" cy="996471"/>
          </a:xfrm>
          <a:prstGeom prst="hexagon">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l-PL" noProof="0"/>
          </a:p>
        </p:txBody>
      </p:sp>
      <p:sp>
        <p:nvSpPr>
          <p:cNvPr id="4" name="Sześciokąt 3">
            <a:extLst>
              <a:ext uri="{FF2B5EF4-FFF2-40B4-BE49-F238E27FC236}">
                <a16:creationId xmlns:a16="http://schemas.microsoft.com/office/drawing/2014/main" id="{AAF31DA0-707D-4A5D-BB7A-A5C90DB11A55}"/>
              </a:ext>
            </a:extLst>
          </p:cNvPr>
          <p:cNvSpPr/>
          <p:nvPr userDrawn="1"/>
        </p:nvSpPr>
        <p:spPr>
          <a:xfrm>
            <a:off x="11388427" y="1859136"/>
            <a:ext cx="315205" cy="271728"/>
          </a:xfrm>
          <a:prstGeom prst="hexag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l-PL" noProof="0">
              <a:solidFill>
                <a:schemeClr val="accent1"/>
              </a:solidFill>
            </a:endParaRPr>
          </a:p>
        </p:txBody>
      </p:sp>
      <p:sp>
        <p:nvSpPr>
          <p:cNvPr id="5" name="Sześciokąt 4">
            <a:extLst>
              <a:ext uri="{FF2B5EF4-FFF2-40B4-BE49-F238E27FC236}">
                <a16:creationId xmlns:a16="http://schemas.microsoft.com/office/drawing/2014/main" id="{539F452B-F55F-4D85-834B-A7EAF742647C}"/>
              </a:ext>
            </a:extLst>
          </p:cNvPr>
          <p:cNvSpPr/>
          <p:nvPr userDrawn="1"/>
        </p:nvSpPr>
        <p:spPr>
          <a:xfrm>
            <a:off x="9014155" y="740289"/>
            <a:ext cx="379060" cy="326776"/>
          </a:xfrm>
          <a:prstGeom prst="hexag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l-PL" noProof="0">
              <a:solidFill>
                <a:schemeClr val="accent1"/>
              </a:solidFill>
            </a:endParaRPr>
          </a:p>
        </p:txBody>
      </p:sp>
      <p:sp>
        <p:nvSpPr>
          <p:cNvPr id="13" name="Tytuł 1">
            <a:extLst>
              <a:ext uri="{FF2B5EF4-FFF2-40B4-BE49-F238E27FC236}">
                <a16:creationId xmlns:a16="http://schemas.microsoft.com/office/drawing/2014/main" id="{91D9F6BE-FB0B-42EE-8F02-95F5CC039B06}"/>
              </a:ext>
            </a:extLst>
          </p:cNvPr>
          <p:cNvSpPr>
            <a:spLocks noGrp="1"/>
          </p:cNvSpPr>
          <p:nvPr>
            <p:ph type="title" hasCustomPrompt="1"/>
          </p:nvPr>
        </p:nvSpPr>
        <p:spPr>
          <a:xfrm>
            <a:off x="660400" y="805213"/>
            <a:ext cx="4275138" cy="830997"/>
          </a:xfrm>
          <a:prstGeom prst="rect">
            <a:avLst/>
          </a:prstGeom>
        </p:spPr>
        <p:txBody>
          <a:bodyPr rtlCol="0"/>
          <a:lstStyle>
            <a:lvl1pPr>
              <a:defRPr sz="4800" b="1">
                <a:solidFill>
                  <a:schemeClr val="tx1"/>
                </a:solidFill>
              </a:defRPr>
            </a:lvl1pPr>
          </a:lstStyle>
          <a:p>
            <a:pPr rtl="0"/>
            <a:r>
              <a:rPr lang="pl-PL" noProof="0"/>
              <a:t>Kliknij, aby edytować wzorzec</a:t>
            </a:r>
          </a:p>
        </p:txBody>
      </p:sp>
      <p:sp>
        <p:nvSpPr>
          <p:cNvPr id="16" name="Dowolny kształt: Kształt 15">
            <a:extLst>
              <a:ext uri="{FF2B5EF4-FFF2-40B4-BE49-F238E27FC236}">
                <a16:creationId xmlns:a16="http://schemas.microsoft.com/office/drawing/2014/main" id="{C67FFA0E-8AAA-4DEB-B97E-31969F57927D}"/>
              </a:ext>
            </a:extLst>
          </p:cNvPr>
          <p:cNvSpPr>
            <a:spLocks noGrp="1"/>
          </p:cNvSpPr>
          <p:nvPr>
            <p:ph type="pic" sz="quarter" idx="20"/>
          </p:nvPr>
        </p:nvSpPr>
        <p:spPr>
          <a:xfrm>
            <a:off x="9393238" y="2"/>
            <a:ext cx="2798762" cy="1354861"/>
          </a:xfrm>
          <a:custGeom>
            <a:avLst/>
            <a:gdLst>
              <a:gd name="connsiteX0" fmla="*/ 316595 w 2798762"/>
              <a:gd name="connsiteY0" fmla="*/ 88390 h 1354861"/>
              <a:gd name="connsiteX1" fmla="*/ 1152465 w 2798762"/>
              <a:gd name="connsiteY1" fmla="*/ 88390 h 1354861"/>
              <a:gd name="connsiteX2" fmla="*/ 1469083 w 2798762"/>
              <a:gd name="connsiteY2" fmla="*/ 721626 h 1354861"/>
              <a:gd name="connsiteX3" fmla="*/ 1152465 w 2798762"/>
              <a:gd name="connsiteY3" fmla="*/ 1354861 h 1354861"/>
              <a:gd name="connsiteX4" fmla="*/ 316595 w 2798762"/>
              <a:gd name="connsiteY4" fmla="*/ 1354861 h 1354861"/>
              <a:gd name="connsiteX5" fmla="*/ 0 w 2798762"/>
              <a:gd name="connsiteY5" fmla="*/ 721672 h 1354861"/>
              <a:gd name="connsiteX6" fmla="*/ 0 w 2798762"/>
              <a:gd name="connsiteY6" fmla="*/ 721580 h 1354861"/>
              <a:gd name="connsiteX7" fmla="*/ 1250372 w 2798762"/>
              <a:gd name="connsiteY7" fmla="*/ 0 h 1354861"/>
              <a:gd name="connsiteX8" fmla="*/ 2798762 w 2798762"/>
              <a:gd name="connsiteY8" fmla="*/ 0 h 1354861"/>
              <a:gd name="connsiteX9" fmla="*/ 2798762 w 2798762"/>
              <a:gd name="connsiteY9" fmla="*/ 505978 h 1354861"/>
              <a:gd name="connsiteX10" fmla="*/ 2719777 w 2798762"/>
              <a:gd name="connsiteY10" fmla="*/ 663948 h 1354861"/>
              <a:gd name="connsiteX11" fmla="*/ 1582346 w 2798762"/>
              <a:gd name="connsiteY11" fmla="*/ 663948 h 1354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98762" h="1354861">
                <a:moveTo>
                  <a:pt x="316595" y="88390"/>
                </a:moveTo>
                <a:lnTo>
                  <a:pt x="1152465" y="88390"/>
                </a:lnTo>
                <a:lnTo>
                  <a:pt x="1469083" y="721626"/>
                </a:lnTo>
                <a:lnTo>
                  <a:pt x="1152465" y="1354861"/>
                </a:lnTo>
                <a:lnTo>
                  <a:pt x="316595" y="1354861"/>
                </a:lnTo>
                <a:lnTo>
                  <a:pt x="0" y="721672"/>
                </a:lnTo>
                <a:lnTo>
                  <a:pt x="0" y="721580"/>
                </a:lnTo>
                <a:close/>
                <a:moveTo>
                  <a:pt x="1250372" y="0"/>
                </a:moveTo>
                <a:lnTo>
                  <a:pt x="2798762" y="0"/>
                </a:lnTo>
                <a:lnTo>
                  <a:pt x="2798762" y="505978"/>
                </a:lnTo>
                <a:lnTo>
                  <a:pt x="2719777" y="663948"/>
                </a:lnTo>
                <a:lnTo>
                  <a:pt x="1582346" y="663948"/>
                </a:lnTo>
                <a:close/>
              </a:path>
            </a:pathLst>
          </a:custGeom>
        </p:spPr>
        <p:txBody>
          <a:bodyPr wrap="square" rtlCol="0" anchor="ctr">
            <a:noAutofit/>
          </a:bodyPr>
          <a:lstStyle>
            <a:lvl1pPr algn="ctr">
              <a:buNone/>
              <a:defRPr/>
            </a:lvl1pPr>
          </a:lstStyle>
          <a:p>
            <a:pPr rtl="0"/>
            <a:r>
              <a:rPr lang="pl-PL" noProof="0"/>
              <a:t>Kliknij ikonę, aby dodać obraz</a:t>
            </a:r>
          </a:p>
        </p:txBody>
      </p:sp>
    </p:spTree>
    <p:extLst>
      <p:ext uri="{BB962C8B-B14F-4D97-AF65-F5344CB8AC3E}">
        <p14:creationId xmlns:p14="http://schemas.microsoft.com/office/powerpoint/2010/main" val="4096559002"/>
      </p:ext>
    </p:extLst>
  </p:cSld>
  <p:clrMapOvr>
    <a:masterClrMapping/>
  </p:clrMapOvr>
  <p:extLst>
    <p:ext uri="{DCECCB84-F9BA-43D5-87BE-67443E8EF086}">
      <p15:sldGuideLst xmlns:p15="http://schemas.microsoft.com/office/powerpoint/2012/main">
        <p15:guide id="1" orient="horz" pos="1272"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Zamknięcie">
    <p:spTree>
      <p:nvGrpSpPr>
        <p:cNvPr id="1" name=""/>
        <p:cNvGrpSpPr/>
        <p:nvPr/>
      </p:nvGrpSpPr>
      <p:grpSpPr>
        <a:xfrm>
          <a:off x="0" y="0"/>
          <a:ext cx="0" cy="0"/>
          <a:chOff x="0" y="0"/>
          <a:chExt cx="0" cy="0"/>
        </a:xfrm>
      </p:grpSpPr>
      <p:sp>
        <p:nvSpPr>
          <p:cNvPr id="7" name="Owal 6">
            <a:extLst>
              <a:ext uri="{FF2B5EF4-FFF2-40B4-BE49-F238E27FC236}">
                <a16:creationId xmlns:a16="http://schemas.microsoft.com/office/drawing/2014/main" id="{5E74AFC3-1C60-42DE-ABAC-F53CA85AC6F1}"/>
              </a:ext>
            </a:extLst>
          </p:cNvPr>
          <p:cNvSpPr/>
          <p:nvPr userDrawn="1"/>
        </p:nvSpPr>
        <p:spPr>
          <a:xfrm>
            <a:off x="5897272" y="1457542"/>
            <a:ext cx="617218" cy="61721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l-PL" noProof="0"/>
          </a:p>
        </p:txBody>
      </p:sp>
      <p:sp>
        <p:nvSpPr>
          <p:cNvPr id="9" name="Owal 8">
            <a:extLst>
              <a:ext uri="{FF2B5EF4-FFF2-40B4-BE49-F238E27FC236}">
                <a16:creationId xmlns:a16="http://schemas.microsoft.com/office/drawing/2014/main" id="{5F133261-FFEB-4B3D-B085-14AEAE741F82}"/>
              </a:ext>
            </a:extLst>
          </p:cNvPr>
          <p:cNvSpPr/>
          <p:nvPr userDrawn="1"/>
        </p:nvSpPr>
        <p:spPr>
          <a:xfrm>
            <a:off x="9810348" y="5955461"/>
            <a:ext cx="394539" cy="394539"/>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l-PL" noProof="0"/>
          </a:p>
        </p:txBody>
      </p:sp>
      <p:sp>
        <p:nvSpPr>
          <p:cNvPr id="11" name="Owal 10">
            <a:extLst>
              <a:ext uri="{FF2B5EF4-FFF2-40B4-BE49-F238E27FC236}">
                <a16:creationId xmlns:a16="http://schemas.microsoft.com/office/drawing/2014/main" id="{653FE105-1D8E-48B0-AD9A-95AC9A165651}"/>
              </a:ext>
            </a:extLst>
          </p:cNvPr>
          <p:cNvSpPr/>
          <p:nvPr userDrawn="1"/>
        </p:nvSpPr>
        <p:spPr>
          <a:xfrm>
            <a:off x="6514490" y="946887"/>
            <a:ext cx="335852" cy="335852"/>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l-PL" noProof="0"/>
          </a:p>
        </p:txBody>
      </p:sp>
      <p:sp>
        <p:nvSpPr>
          <p:cNvPr id="16" name="Tekst — symbol zastępczy 15">
            <a:extLst>
              <a:ext uri="{FF2B5EF4-FFF2-40B4-BE49-F238E27FC236}">
                <a16:creationId xmlns:a16="http://schemas.microsoft.com/office/drawing/2014/main" id="{AC4388F5-0DCA-4A09-A6E1-AE07F403093C}"/>
              </a:ext>
            </a:extLst>
          </p:cNvPr>
          <p:cNvSpPr>
            <a:spLocks noGrp="1"/>
          </p:cNvSpPr>
          <p:nvPr>
            <p:ph type="body" sz="quarter" idx="10" hasCustomPrompt="1"/>
          </p:nvPr>
        </p:nvSpPr>
        <p:spPr>
          <a:xfrm>
            <a:off x="647701" y="2042790"/>
            <a:ext cx="4143374" cy="2654301"/>
          </a:xfrm>
          <a:prstGeom prst="rect">
            <a:avLst/>
          </a:prstGeom>
        </p:spPr>
        <p:txBody>
          <a:bodyPr rtlCol="0"/>
          <a:lstStyle>
            <a:lvl1pPr marL="0" indent="0">
              <a:buNone/>
              <a:defRPr sz="2000"/>
            </a:lvl1pPr>
            <a:lvl2pPr>
              <a:buNone/>
              <a:defRPr/>
            </a:lvl2pPr>
            <a:lvl3pPr>
              <a:buNone/>
              <a:defRPr/>
            </a:lvl3pPr>
            <a:lvl4pPr>
              <a:buNone/>
              <a:defRPr/>
            </a:lvl4pPr>
            <a:lvl5pPr>
              <a:buNone/>
              <a:defRPr/>
            </a:lvl5pPr>
          </a:lstStyle>
          <a:p>
            <a:pPr lvl="0" rtl="0"/>
            <a:r>
              <a:rPr lang="pl-PL" noProof="0"/>
              <a:t>Kliknij, aby edytować style wzorców tekstu</a:t>
            </a:r>
          </a:p>
          <a:p>
            <a:pPr lvl="1" rtl="0"/>
            <a:endParaRPr lang="pl-PL" noProof="0"/>
          </a:p>
        </p:txBody>
      </p:sp>
      <p:sp>
        <p:nvSpPr>
          <p:cNvPr id="17" name="Tekst — symbol zastępczy 15">
            <a:extLst>
              <a:ext uri="{FF2B5EF4-FFF2-40B4-BE49-F238E27FC236}">
                <a16:creationId xmlns:a16="http://schemas.microsoft.com/office/drawing/2014/main" id="{02C12FDC-BC11-43E8-B22A-3EC48E0344D9}"/>
              </a:ext>
            </a:extLst>
          </p:cNvPr>
          <p:cNvSpPr>
            <a:spLocks noGrp="1"/>
          </p:cNvSpPr>
          <p:nvPr>
            <p:ph type="body" sz="quarter" idx="11" hasCustomPrompt="1"/>
          </p:nvPr>
        </p:nvSpPr>
        <p:spPr>
          <a:xfrm>
            <a:off x="647699" y="4953919"/>
            <a:ext cx="4143375" cy="759470"/>
          </a:xfrm>
          <a:prstGeom prst="rect">
            <a:avLst/>
          </a:prstGeom>
        </p:spPr>
        <p:txBody>
          <a:bodyPr rtlCol="0"/>
          <a:lstStyle>
            <a:lvl1pPr marL="0" indent="0">
              <a:buNone/>
              <a:defRPr sz="2000" b="1">
                <a:solidFill>
                  <a:schemeClr val="accent4"/>
                </a:solidFill>
              </a:defRPr>
            </a:lvl1pPr>
            <a:lvl2pPr>
              <a:buNone/>
              <a:defRPr sz="2000"/>
            </a:lvl2pPr>
            <a:lvl3pPr>
              <a:buNone/>
              <a:defRPr/>
            </a:lvl3pPr>
            <a:lvl4pPr>
              <a:buNone/>
              <a:defRPr/>
            </a:lvl4pPr>
            <a:lvl5pPr>
              <a:buNone/>
              <a:defRPr/>
            </a:lvl5pPr>
          </a:lstStyle>
          <a:p>
            <a:pPr lvl="0" rtl="0"/>
            <a:r>
              <a:rPr lang="pl-PL" noProof="0"/>
              <a:t>Kliknij, aby edytować style wzorców tekstu</a:t>
            </a:r>
          </a:p>
          <a:p>
            <a:pPr lvl="1" rtl="0"/>
            <a:endParaRPr lang="pl-PL" noProof="0"/>
          </a:p>
        </p:txBody>
      </p:sp>
      <p:sp>
        <p:nvSpPr>
          <p:cNvPr id="12" name="Obraz — symbol zastępczy 11">
            <a:extLst>
              <a:ext uri="{FF2B5EF4-FFF2-40B4-BE49-F238E27FC236}">
                <a16:creationId xmlns:a16="http://schemas.microsoft.com/office/drawing/2014/main" id="{3D43F412-F2C7-4D38-BDD0-9663029081D5}"/>
              </a:ext>
            </a:extLst>
          </p:cNvPr>
          <p:cNvSpPr>
            <a:spLocks noGrp="1"/>
          </p:cNvSpPr>
          <p:nvPr>
            <p:ph type="pic" sz="quarter" idx="13"/>
          </p:nvPr>
        </p:nvSpPr>
        <p:spPr>
          <a:xfrm>
            <a:off x="5887402" y="533063"/>
            <a:ext cx="5542598" cy="5611666"/>
          </a:xfrm>
          <a:custGeom>
            <a:avLst/>
            <a:gdLst>
              <a:gd name="connsiteX0" fmla="*/ 3354105 w 5542598"/>
              <a:gd name="connsiteY0" fmla="*/ 4359376 h 5611666"/>
              <a:gd name="connsiteX1" fmla="*/ 3980250 w 5542598"/>
              <a:gd name="connsiteY1" fmla="*/ 4985521 h 5611666"/>
              <a:gd name="connsiteX2" fmla="*/ 3354105 w 5542598"/>
              <a:gd name="connsiteY2" fmla="*/ 5611666 h 5611666"/>
              <a:gd name="connsiteX3" fmla="*/ 2727960 w 5542598"/>
              <a:gd name="connsiteY3" fmla="*/ 4985521 h 5611666"/>
              <a:gd name="connsiteX4" fmla="*/ 3354105 w 5542598"/>
              <a:gd name="connsiteY4" fmla="*/ 4359376 h 5611666"/>
              <a:gd name="connsiteX5" fmla="*/ 1592580 w 5542598"/>
              <a:gd name="connsiteY5" fmla="*/ 1430357 h 5611666"/>
              <a:gd name="connsiteX6" fmla="*/ 3185160 w 5542598"/>
              <a:gd name="connsiteY6" fmla="*/ 3022937 h 5611666"/>
              <a:gd name="connsiteX7" fmla="*/ 1592580 w 5542598"/>
              <a:gd name="connsiteY7" fmla="*/ 4615517 h 5611666"/>
              <a:gd name="connsiteX8" fmla="*/ 0 w 5542598"/>
              <a:gd name="connsiteY8" fmla="*/ 3022937 h 5611666"/>
              <a:gd name="connsiteX9" fmla="*/ 1592580 w 5542598"/>
              <a:gd name="connsiteY9" fmla="*/ 1430357 h 5611666"/>
              <a:gd name="connsiteX10" fmla="*/ 4230267 w 5542598"/>
              <a:gd name="connsiteY10" fmla="*/ 0 h 5611666"/>
              <a:gd name="connsiteX11" fmla="*/ 5542598 w 5542598"/>
              <a:gd name="connsiteY11" fmla="*/ 1312331 h 5611666"/>
              <a:gd name="connsiteX12" fmla="*/ 4230267 w 5542598"/>
              <a:gd name="connsiteY12" fmla="*/ 2624662 h 5611666"/>
              <a:gd name="connsiteX13" fmla="*/ 2917936 w 5542598"/>
              <a:gd name="connsiteY13" fmla="*/ 1312331 h 5611666"/>
              <a:gd name="connsiteX14" fmla="*/ 4230267 w 5542598"/>
              <a:gd name="connsiteY14" fmla="*/ 0 h 5611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542598" h="5611666">
                <a:moveTo>
                  <a:pt x="3354105" y="4359376"/>
                </a:moveTo>
                <a:cubicBezTo>
                  <a:pt x="3699915" y="4359376"/>
                  <a:pt x="3980250" y="4639711"/>
                  <a:pt x="3980250" y="4985521"/>
                </a:cubicBezTo>
                <a:cubicBezTo>
                  <a:pt x="3980250" y="5331331"/>
                  <a:pt x="3699915" y="5611666"/>
                  <a:pt x="3354105" y="5611666"/>
                </a:cubicBezTo>
                <a:cubicBezTo>
                  <a:pt x="3008295" y="5611666"/>
                  <a:pt x="2727960" y="5331331"/>
                  <a:pt x="2727960" y="4985521"/>
                </a:cubicBezTo>
                <a:cubicBezTo>
                  <a:pt x="2727960" y="4639711"/>
                  <a:pt x="3008295" y="4359376"/>
                  <a:pt x="3354105" y="4359376"/>
                </a:cubicBezTo>
                <a:close/>
                <a:moveTo>
                  <a:pt x="1592580" y="1430357"/>
                </a:moveTo>
                <a:cubicBezTo>
                  <a:pt x="2472138" y="1430357"/>
                  <a:pt x="3185160" y="2143379"/>
                  <a:pt x="3185160" y="3022937"/>
                </a:cubicBezTo>
                <a:cubicBezTo>
                  <a:pt x="3185160" y="3902495"/>
                  <a:pt x="2472138" y="4615517"/>
                  <a:pt x="1592580" y="4615517"/>
                </a:cubicBezTo>
                <a:cubicBezTo>
                  <a:pt x="713022" y="4615517"/>
                  <a:pt x="0" y="3902495"/>
                  <a:pt x="0" y="3022937"/>
                </a:cubicBezTo>
                <a:cubicBezTo>
                  <a:pt x="0" y="2143379"/>
                  <a:pt x="713022" y="1430357"/>
                  <a:pt x="1592580" y="1430357"/>
                </a:cubicBezTo>
                <a:close/>
                <a:moveTo>
                  <a:pt x="4230267" y="0"/>
                </a:moveTo>
                <a:cubicBezTo>
                  <a:pt x="4955047" y="0"/>
                  <a:pt x="5542598" y="587551"/>
                  <a:pt x="5542598" y="1312331"/>
                </a:cubicBezTo>
                <a:cubicBezTo>
                  <a:pt x="5542598" y="2037111"/>
                  <a:pt x="4955047" y="2624662"/>
                  <a:pt x="4230267" y="2624662"/>
                </a:cubicBezTo>
                <a:cubicBezTo>
                  <a:pt x="3505487" y="2624662"/>
                  <a:pt x="2917936" y="2037111"/>
                  <a:pt x="2917936" y="1312331"/>
                </a:cubicBezTo>
                <a:cubicBezTo>
                  <a:pt x="2917936" y="587551"/>
                  <a:pt x="3505487" y="0"/>
                  <a:pt x="4230267" y="0"/>
                </a:cubicBezTo>
                <a:close/>
              </a:path>
            </a:pathLst>
          </a:custGeom>
        </p:spPr>
        <p:txBody>
          <a:bodyPr wrap="square" rtlCol="0" anchor="ctr">
            <a:noAutofit/>
          </a:bodyPr>
          <a:lstStyle>
            <a:lvl1pPr algn="ctr">
              <a:buNone/>
              <a:defRPr/>
            </a:lvl1pPr>
          </a:lstStyle>
          <a:p>
            <a:pPr rtl="0"/>
            <a:r>
              <a:rPr lang="pl-PL" noProof="0"/>
              <a:t>Kliknij ikonę, aby dodać obraz</a:t>
            </a:r>
          </a:p>
        </p:txBody>
      </p:sp>
      <p:sp>
        <p:nvSpPr>
          <p:cNvPr id="13" name="Tytuł 1">
            <a:extLst>
              <a:ext uri="{FF2B5EF4-FFF2-40B4-BE49-F238E27FC236}">
                <a16:creationId xmlns:a16="http://schemas.microsoft.com/office/drawing/2014/main" id="{11176083-2CE5-4707-A564-46805454AF1A}"/>
              </a:ext>
            </a:extLst>
          </p:cNvPr>
          <p:cNvSpPr>
            <a:spLocks noGrp="1"/>
          </p:cNvSpPr>
          <p:nvPr>
            <p:ph type="title" hasCustomPrompt="1"/>
          </p:nvPr>
        </p:nvSpPr>
        <p:spPr>
          <a:xfrm>
            <a:off x="660400" y="805213"/>
            <a:ext cx="4275138" cy="830997"/>
          </a:xfrm>
          <a:prstGeom prst="rect">
            <a:avLst/>
          </a:prstGeom>
        </p:spPr>
        <p:txBody>
          <a:bodyPr rtlCol="0"/>
          <a:lstStyle>
            <a:lvl1pPr>
              <a:defRPr sz="4800" b="1">
                <a:solidFill>
                  <a:schemeClr val="tx1"/>
                </a:solidFill>
              </a:defRPr>
            </a:lvl1pPr>
          </a:lstStyle>
          <a:p>
            <a:pPr rtl="0"/>
            <a:r>
              <a:rPr lang="pl-PL" noProof="0"/>
              <a:t>Kliknij, aby edytować wzorzec</a:t>
            </a:r>
          </a:p>
        </p:txBody>
      </p:sp>
    </p:spTree>
    <p:extLst>
      <p:ext uri="{BB962C8B-B14F-4D97-AF65-F5344CB8AC3E}">
        <p14:creationId xmlns:p14="http://schemas.microsoft.com/office/powerpoint/2010/main" val="1316186999"/>
      </p:ext>
    </p:extLst>
  </p:cSld>
  <p:clrMapOvr>
    <a:masterClrMapping/>
  </p:clrMapOvr>
  <p:extLst>
    <p:ext uri="{DCECCB84-F9BA-43D5-87BE-67443E8EF086}">
      <p15:sldGuideLst xmlns:p15="http://schemas.microsoft.com/office/powerpoint/2012/main">
        <p15:guide id="1" orient="horz" pos="1272"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Układ niestandardowy">
    <p:bg>
      <p:bgPr>
        <a:solidFill>
          <a:schemeClr val="tx1"/>
        </a:solidFill>
        <a:effectLst/>
      </p:bgPr>
    </p:bg>
    <p:spTree>
      <p:nvGrpSpPr>
        <p:cNvPr id="1" name=""/>
        <p:cNvGrpSpPr/>
        <p:nvPr/>
      </p:nvGrpSpPr>
      <p:grpSpPr>
        <a:xfrm>
          <a:off x="0" y="0"/>
          <a:ext cx="0" cy="0"/>
          <a:chOff x="0" y="0"/>
          <a:chExt cx="0" cy="0"/>
        </a:xfrm>
      </p:grpSpPr>
      <p:sp>
        <p:nvSpPr>
          <p:cNvPr id="22" name="Obraz — symbol zastępczy 21">
            <a:extLst>
              <a:ext uri="{FF2B5EF4-FFF2-40B4-BE49-F238E27FC236}">
                <a16:creationId xmlns:a16="http://schemas.microsoft.com/office/drawing/2014/main" id="{DFA57703-9E4A-48E0-A123-3A5EDC76475C}"/>
              </a:ext>
            </a:extLst>
          </p:cNvPr>
          <p:cNvSpPr>
            <a:spLocks noGrp="1"/>
          </p:cNvSpPr>
          <p:nvPr>
            <p:ph type="pic" sz="quarter" idx="10"/>
          </p:nvPr>
        </p:nvSpPr>
        <p:spPr>
          <a:xfrm>
            <a:off x="0" y="0"/>
            <a:ext cx="12192000" cy="6858000"/>
          </a:xfrm>
          <a:prstGeom prst="rect">
            <a:avLst/>
          </a:prstGeom>
        </p:spPr>
        <p:txBody>
          <a:bodyPr rtlCol="0"/>
          <a:lstStyle/>
          <a:p>
            <a:pPr rtl="0"/>
            <a:r>
              <a:rPr lang="pl-PL" noProof="1"/>
              <a:t>Kliknij ikonę, aby dodać obraz</a:t>
            </a:r>
          </a:p>
        </p:txBody>
      </p:sp>
      <p:sp>
        <p:nvSpPr>
          <p:cNvPr id="2" name="Prostokąt 1" descr="Wysoki budynek biurowy z widokiem w górę">
            <a:extLst>
              <a:ext uri="{FF2B5EF4-FFF2-40B4-BE49-F238E27FC236}">
                <a16:creationId xmlns:a16="http://schemas.microsoft.com/office/drawing/2014/main" id="{AF7FA146-2A75-4EA7-A9AD-EBCE6F17FB42}"/>
              </a:ext>
            </a:extLst>
          </p:cNvPr>
          <p:cNvSpPr/>
          <p:nvPr userDrawn="1"/>
        </p:nvSpPr>
        <p:spPr>
          <a:xfrm>
            <a:off x="3718560" y="1181123"/>
            <a:ext cx="4754880" cy="4495754"/>
          </a:xfrm>
          <a:prstGeom prst="rect">
            <a:avLst/>
          </a:prstGeom>
          <a:solidFill>
            <a:schemeClr val="accent5">
              <a:alpha val="40000"/>
            </a:schemeClr>
          </a:solidFill>
          <a:ln w="603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l-PL" noProof="1"/>
          </a:p>
        </p:txBody>
      </p:sp>
      <p:sp>
        <p:nvSpPr>
          <p:cNvPr id="24" name="Tekst — symbol zastępczy 23">
            <a:extLst>
              <a:ext uri="{FF2B5EF4-FFF2-40B4-BE49-F238E27FC236}">
                <a16:creationId xmlns:a16="http://schemas.microsoft.com/office/drawing/2014/main" id="{340C15AA-E296-48AE-857F-0589EEA69DC6}"/>
              </a:ext>
            </a:extLst>
          </p:cNvPr>
          <p:cNvSpPr>
            <a:spLocks noGrp="1"/>
          </p:cNvSpPr>
          <p:nvPr>
            <p:ph type="body" sz="quarter" idx="11" hasCustomPrompt="1"/>
          </p:nvPr>
        </p:nvSpPr>
        <p:spPr>
          <a:xfrm>
            <a:off x="4149139" y="4859469"/>
            <a:ext cx="3924934" cy="490538"/>
          </a:xfrm>
          <a:prstGeom prst="rect">
            <a:avLst/>
          </a:prstGeom>
        </p:spPr>
        <p:txBody>
          <a:bodyPr rtlCol="0"/>
          <a:lstStyle>
            <a:lvl1pPr algn="r">
              <a:buNone/>
              <a:defRPr lang="en-US" sz="2400" b="1" kern="1200" dirty="0" smtClean="0">
                <a:solidFill>
                  <a:schemeClr val="accent4"/>
                </a:solidFill>
                <a:latin typeface="Calibri" panose="020F0502020204030204" pitchFamily="34" charset="0"/>
                <a:ea typeface="+mn-ea"/>
                <a:cs typeface="Calibri" panose="020F0502020204030204" pitchFamily="34" charset="0"/>
              </a:defRPr>
            </a:lvl1pPr>
            <a:lvl2pPr>
              <a:buNone/>
              <a:defRPr/>
            </a:lvl2pPr>
          </a:lstStyle>
          <a:p>
            <a:pPr lvl="0" rtl="0"/>
            <a:r>
              <a:rPr lang="pl-PL" noProof="1"/>
              <a:t>Kliknij, aby edytować tekst</a:t>
            </a:r>
          </a:p>
        </p:txBody>
      </p:sp>
      <p:sp>
        <p:nvSpPr>
          <p:cNvPr id="6" name="Tytuł 1">
            <a:extLst>
              <a:ext uri="{FF2B5EF4-FFF2-40B4-BE49-F238E27FC236}">
                <a16:creationId xmlns:a16="http://schemas.microsoft.com/office/drawing/2014/main" id="{162BE5D7-9E35-49F8-A8E4-2093183A6404}"/>
              </a:ext>
            </a:extLst>
          </p:cNvPr>
          <p:cNvSpPr>
            <a:spLocks noGrp="1"/>
          </p:cNvSpPr>
          <p:nvPr>
            <p:ph type="title" hasCustomPrompt="1"/>
          </p:nvPr>
        </p:nvSpPr>
        <p:spPr>
          <a:xfrm>
            <a:off x="4149139" y="1529685"/>
            <a:ext cx="3924934" cy="1695637"/>
          </a:xfrm>
          <a:prstGeom prst="rect">
            <a:avLst/>
          </a:prstGeom>
        </p:spPr>
        <p:txBody>
          <a:bodyPr rtlCol="0"/>
          <a:lstStyle>
            <a:lvl1pPr>
              <a:spcBef>
                <a:spcPts val="1000"/>
              </a:spcBef>
              <a:defRPr sz="4800" b="1">
                <a:solidFill>
                  <a:schemeClr val="bg1"/>
                </a:solidFill>
              </a:defRPr>
            </a:lvl1pPr>
          </a:lstStyle>
          <a:p>
            <a:pPr rtl="0"/>
            <a:r>
              <a:rPr lang="pl-PL" noProof="1"/>
              <a:t>Kliknij, aby edytować wzorzec</a:t>
            </a:r>
          </a:p>
        </p:txBody>
      </p:sp>
    </p:spTree>
    <p:extLst>
      <p:ext uri="{BB962C8B-B14F-4D97-AF65-F5344CB8AC3E}">
        <p14:creationId xmlns:p14="http://schemas.microsoft.com/office/powerpoint/2010/main" val="31439956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5_Układ niestandardowy">
    <p:bg>
      <p:bgPr>
        <a:solidFill>
          <a:schemeClr val="tx1"/>
        </a:solidFill>
        <a:effectLst/>
      </p:bgPr>
    </p:bg>
    <p:spTree>
      <p:nvGrpSpPr>
        <p:cNvPr id="1" name=""/>
        <p:cNvGrpSpPr/>
        <p:nvPr/>
      </p:nvGrpSpPr>
      <p:grpSpPr>
        <a:xfrm>
          <a:off x="0" y="0"/>
          <a:ext cx="0" cy="0"/>
          <a:chOff x="0" y="0"/>
          <a:chExt cx="0" cy="0"/>
        </a:xfrm>
      </p:grpSpPr>
      <p:sp>
        <p:nvSpPr>
          <p:cNvPr id="14" name="Obraz — symbol zastępczy 21">
            <a:extLst>
              <a:ext uri="{FF2B5EF4-FFF2-40B4-BE49-F238E27FC236}">
                <a16:creationId xmlns:a16="http://schemas.microsoft.com/office/drawing/2014/main" id="{75D96571-69F8-475F-A910-ECC183425065}"/>
              </a:ext>
            </a:extLst>
          </p:cNvPr>
          <p:cNvSpPr>
            <a:spLocks noGrp="1"/>
          </p:cNvSpPr>
          <p:nvPr>
            <p:ph type="pic" sz="quarter" idx="10"/>
          </p:nvPr>
        </p:nvSpPr>
        <p:spPr>
          <a:xfrm>
            <a:off x="0" y="0"/>
            <a:ext cx="12192000" cy="6858000"/>
          </a:xfrm>
          <a:prstGeom prst="rect">
            <a:avLst/>
          </a:prstGeom>
        </p:spPr>
        <p:txBody>
          <a:bodyPr rtlCol="0"/>
          <a:lstStyle/>
          <a:p>
            <a:pPr rtl="0"/>
            <a:r>
              <a:rPr lang="pl-PL" noProof="1"/>
              <a:t>Kliknij ikonę, aby dodać obraz</a:t>
            </a:r>
          </a:p>
        </p:txBody>
      </p:sp>
      <p:sp>
        <p:nvSpPr>
          <p:cNvPr id="3" name="Owal 2" descr="Wysoki budynek biurowy z widokiem w górę">
            <a:extLst>
              <a:ext uri="{FF2B5EF4-FFF2-40B4-BE49-F238E27FC236}">
                <a16:creationId xmlns:a16="http://schemas.microsoft.com/office/drawing/2014/main" id="{CD4C2457-AECB-4015-9FE4-CCBC516AA9EE}"/>
              </a:ext>
            </a:extLst>
          </p:cNvPr>
          <p:cNvSpPr/>
          <p:nvPr userDrawn="1"/>
        </p:nvSpPr>
        <p:spPr>
          <a:xfrm>
            <a:off x="3352800" y="685800"/>
            <a:ext cx="5486400" cy="5486400"/>
          </a:xfrm>
          <a:prstGeom prst="ellipse">
            <a:avLst/>
          </a:prstGeom>
          <a:solidFill>
            <a:schemeClr val="accent5">
              <a:alpha val="40000"/>
            </a:schemeClr>
          </a:solidFill>
          <a:ln w="603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l-PL" noProof="1"/>
          </a:p>
        </p:txBody>
      </p:sp>
      <p:sp>
        <p:nvSpPr>
          <p:cNvPr id="9" name="Owal 8">
            <a:extLst>
              <a:ext uri="{FF2B5EF4-FFF2-40B4-BE49-F238E27FC236}">
                <a16:creationId xmlns:a16="http://schemas.microsoft.com/office/drawing/2014/main" id="{289A018F-D11C-4B07-9830-8336B27A18AD}"/>
              </a:ext>
            </a:extLst>
          </p:cNvPr>
          <p:cNvSpPr/>
          <p:nvPr userDrawn="1"/>
        </p:nvSpPr>
        <p:spPr>
          <a:xfrm>
            <a:off x="8138160" y="5669280"/>
            <a:ext cx="502920" cy="50292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l-PL" noProof="1"/>
          </a:p>
        </p:txBody>
      </p:sp>
      <p:sp>
        <p:nvSpPr>
          <p:cNvPr id="11" name="Owal 10">
            <a:extLst>
              <a:ext uri="{FF2B5EF4-FFF2-40B4-BE49-F238E27FC236}">
                <a16:creationId xmlns:a16="http://schemas.microsoft.com/office/drawing/2014/main" id="{E0209A32-FE17-4457-B02B-0A1DB9B8ADB1}"/>
              </a:ext>
            </a:extLst>
          </p:cNvPr>
          <p:cNvSpPr/>
          <p:nvPr userDrawn="1"/>
        </p:nvSpPr>
        <p:spPr>
          <a:xfrm>
            <a:off x="2915463" y="1295169"/>
            <a:ext cx="692878" cy="69287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l-PL" noProof="1"/>
          </a:p>
        </p:txBody>
      </p:sp>
      <p:sp>
        <p:nvSpPr>
          <p:cNvPr id="13" name="Owal 12">
            <a:extLst>
              <a:ext uri="{FF2B5EF4-FFF2-40B4-BE49-F238E27FC236}">
                <a16:creationId xmlns:a16="http://schemas.microsoft.com/office/drawing/2014/main" id="{D585A541-0EDE-4213-AE62-4D909E8EB7F5}"/>
              </a:ext>
            </a:extLst>
          </p:cNvPr>
          <p:cNvSpPr/>
          <p:nvPr userDrawn="1"/>
        </p:nvSpPr>
        <p:spPr>
          <a:xfrm>
            <a:off x="3398520" y="904895"/>
            <a:ext cx="251460" cy="25146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l-PL" noProof="1"/>
          </a:p>
        </p:txBody>
      </p:sp>
      <p:sp>
        <p:nvSpPr>
          <p:cNvPr id="15" name="Tekst — symbol zastępczy 23">
            <a:extLst>
              <a:ext uri="{FF2B5EF4-FFF2-40B4-BE49-F238E27FC236}">
                <a16:creationId xmlns:a16="http://schemas.microsoft.com/office/drawing/2014/main" id="{CBFD020D-881A-48D8-BDA8-55C7B95C5996}"/>
              </a:ext>
            </a:extLst>
          </p:cNvPr>
          <p:cNvSpPr>
            <a:spLocks noGrp="1"/>
          </p:cNvSpPr>
          <p:nvPr>
            <p:ph type="body" sz="quarter" idx="11" hasCustomPrompt="1"/>
          </p:nvPr>
        </p:nvSpPr>
        <p:spPr>
          <a:xfrm>
            <a:off x="4127927" y="4609453"/>
            <a:ext cx="3924934" cy="490538"/>
          </a:xfrm>
          <a:prstGeom prst="rect">
            <a:avLst/>
          </a:prstGeom>
        </p:spPr>
        <p:txBody>
          <a:bodyPr rtlCol="0" anchor="b"/>
          <a:lstStyle>
            <a:lvl1pPr algn="ctr">
              <a:buNone/>
              <a:defRPr lang="en-US" sz="2000" b="1" kern="1200" dirty="0" smtClean="0">
                <a:solidFill>
                  <a:schemeClr val="accent4"/>
                </a:solidFill>
                <a:latin typeface="Calibri" panose="020F0502020204030204" pitchFamily="34" charset="0"/>
                <a:ea typeface="+mn-ea"/>
                <a:cs typeface="Calibri" panose="020F0502020204030204" pitchFamily="34" charset="0"/>
              </a:defRPr>
            </a:lvl1pPr>
            <a:lvl2pPr>
              <a:buNone/>
              <a:defRPr/>
            </a:lvl2pPr>
          </a:lstStyle>
          <a:p>
            <a:pPr lvl="0" rtl="0"/>
            <a:r>
              <a:rPr lang="pl-PL" noProof="1"/>
              <a:t>Kliknij, aby edytować tekst</a:t>
            </a:r>
          </a:p>
        </p:txBody>
      </p:sp>
      <p:sp>
        <p:nvSpPr>
          <p:cNvPr id="2" name="Tytuł 1">
            <a:extLst>
              <a:ext uri="{FF2B5EF4-FFF2-40B4-BE49-F238E27FC236}">
                <a16:creationId xmlns:a16="http://schemas.microsoft.com/office/drawing/2014/main" id="{CF9687A5-0BDD-45B2-A892-542449E31394}"/>
              </a:ext>
            </a:extLst>
          </p:cNvPr>
          <p:cNvSpPr>
            <a:spLocks noGrp="1"/>
          </p:cNvSpPr>
          <p:nvPr>
            <p:ph type="title" hasCustomPrompt="1"/>
          </p:nvPr>
        </p:nvSpPr>
        <p:spPr>
          <a:xfrm>
            <a:off x="4045678" y="1988047"/>
            <a:ext cx="4007183" cy="2374194"/>
          </a:xfrm>
          <a:prstGeom prst="rect">
            <a:avLst/>
          </a:prstGeom>
        </p:spPr>
        <p:txBody>
          <a:bodyPr rtlCol="0"/>
          <a:lstStyle>
            <a:lvl1pPr algn="ctr">
              <a:spcBef>
                <a:spcPts val="1000"/>
              </a:spcBef>
              <a:defRPr sz="2800">
                <a:solidFill>
                  <a:schemeClr val="bg1"/>
                </a:solidFill>
                <a:latin typeface="+mn-lt"/>
              </a:defRPr>
            </a:lvl1pPr>
          </a:lstStyle>
          <a:p>
            <a:pPr rtl="0"/>
            <a:r>
              <a:rPr lang="pl-PL" noProof="1"/>
              <a:t>Kliknij, aby edytować styl wzorca tytułu</a:t>
            </a:r>
          </a:p>
        </p:txBody>
      </p:sp>
    </p:spTree>
    <p:extLst>
      <p:ext uri="{BB962C8B-B14F-4D97-AF65-F5344CB8AC3E}">
        <p14:creationId xmlns:p14="http://schemas.microsoft.com/office/powerpoint/2010/main" val="36863240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lan spotkania">
    <p:spTree>
      <p:nvGrpSpPr>
        <p:cNvPr id="1" name=""/>
        <p:cNvGrpSpPr/>
        <p:nvPr/>
      </p:nvGrpSpPr>
      <p:grpSpPr>
        <a:xfrm>
          <a:off x="0" y="0"/>
          <a:ext cx="0" cy="0"/>
          <a:chOff x="0" y="0"/>
          <a:chExt cx="0" cy="0"/>
        </a:xfrm>
      </p:grpSpPr>
      <p:sp>
        <p:nvSpPr>
          <p:cNvPr id="10" name="Tekst — symbol zastępczy 26">
            <a:extLst>
              <a:ext uri="{FF2B5EF4-FFF2-40B4-BE49-F238E27FC236}">
                <a16:creationId xmlns:a16="http://schemas.microsoft.com/office/drawing/2014/main" id="{4AA38E8C-A334-4183-8ABC-112B8517F487}"/>
              </a:ext>
            </a:extLst>
          </p:cNvPr>
          <p:cNvSpPr>
            <a:spLocks noGrp="1"/>
          </p:cNvSpPr>
          <p:nvPr>
            <p:ph type="body" sz="quarter" idx="12" hasCustomPrompt="1"/>
          </p:nvPr>
        </p:nvSpPr>
        <p:spPr>
          <a:xfrm>
            <a:off x="660400" y="2044700"/>
            <a:ext cx="4275138" cy="3560763"/>
          </a:xfrm>
          <a:prstGeom prst="rect">
            <a:avLst/>
          </a:prstGeom>
        </p:spPr>
        <p:txBody>
          <a:bodyPr rtlCol="0"/>
          <a:lstStyle>
            <a:lvl1pPr>
              <a:buClr>
                <a:schemeClr val="accent4"/>
              </a:buClr>
              <a:buFont typeface="Wingdings" panose="05000000000000000000" pitchFamily="2" charset="2"/>
              <a:buChar char="§"/>
              <a:defRPr sz="2000"/>
            </a:lvl1pPr>
            <a:lvl2pPr>
              <a:buClr>
                <a:schemeClr val="accent4"/>
              </a:buClr>
              <a:buFont typeface="Wingdings" panose="05000000000000000000" pitchFamily="2" charset="2"/>
              <a:buChar char="§"/>
              <a:defRPr sz="1800"/>
            </a:lvl2pPr>
            <a:lvl3pPr>
              <a:buClr>
                <a:schemeClr val="accent4"/>
              </a:buClr>
              <a:buFont typeface="Wingdings" panose="05000000000000000000" pitchFamily="2" charset="2"/>
              <a:buChar char="§"/>
              <a:defRPr sz="1600"/>
            </a:lvl3pPr>
            <a:lvl4pPr>
              <a:buClr>
                <a:schemeClr val="accent4"/>
              </a:buClr>
              <a:buFont typeface="Wingdings" panose="05000000000000000000" pitchFamily="2" charset="2"/>
              <a:buChar char="§"/>
              <a:defRPr sz="1600"/>
            </a:lvl4pPr>
            <a:lvl5pPr>
              <a:buClr>
                <a:schemeClr val="accent4"/>
              </a:buClr>
              <a:buFont typeface="Wingdings" panose="05000000000000000000" pitchFamily="2" charset="2"/>
              <a:buChar char="§"/>
              <a:defRPr sz="1600"/>
            </a:lvl5pPr>
          </a:lstStyle>
          <a:p>
            <a:pPr lvl="0" rtl="0"/>
            <a:r>
              <a:rPr lang="pl-PL" noProof="0"/>
              <a:t>Kliknij, aby edytować style wzorców tekstu</a:t>
            </a:r>
          </a:p>
        </p:txBody>
      </p:sp>
      <p:sp>
        <p:nvSpPr>
          <p:cNvPr id="19" name="Prostokąt 18">
            <a:extLst>
              <a:ext uri="{FF2B5EF4-FFF2-40B4-BE49-F238E27FC236}">
                <a16:creationId xmlns:a16="http://schemas.microsoft.com/office/drawing/2014/main" id="{B80624A4-5116-4AAF-8C31-C25D1DB16FEC}"/>
              </a:ext>
            </a:extLst>
          </p:cNvPr>
          <p:cNvSpPr/>
          <p:nvPr userDrawn="1"/>
        </p:nvSpPr>
        <p:spPr>
          <a:xfrm>
            <a:off x="9354457" y="5363987"/>
            <a:ext cx="457200" cy="4572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l-PL" noProof="0"/>
          </a:p>
        </p:txBody>
      </p:sp>
      <p:sp>
        <p:nvSpPr>
          <p:cNvPr id="21" name="Prostokąt 20">
            <a:extLst>
              <a:ext uri="{FF2B5EF4-FFF2-40B4-BE49-F238E27FC236}">
                <a16:creationId xmlns:a16="http://schemas.microsoft.com/office/drawing/2014/main" id="{1D07EC8A-6024-4DEA-9C4D-AE4228E17854}"/>
              </a:ext>
            </a:extLst>
          </p:cNvPr>
          <p:cNvSpPr/>
          <p:nvPr userDrawn="1"/>
        </p:nvSpPr>
        <p:spPr>
          <a:xfrm>
            <a:off x="6692791" y="1699889"/>
            <a:ext cx="319749" cy="31974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l-PL" noProof="0"/>
          </a:p>
        </p:txBody>
      </p:sp>
      <p:sp>
        <p:nvSpPr>
          <p:cNvPr id="23" name="Prostokąt 22">
            <a:extLst>
              <a:ext uri="{FF2B5EF4-FFF2-40B4-BE49-F238E27FC236}">
                <a16:creationId xmlns:a16="http://schemas.microsoft.com/office/drawing/2014/main" id="{D1C8FAEF-DF78-48CC-AEEF-F9B802055C05}"/>
              </a:ext>
            </a:extLst>
          </p:cNvPr>
          <p:cNvSpPr/>
          <p:nvPr userDrawn="1"/>
        </p:nvSpPr>
        <p:spPr>
          <a:xfrm>
            <a:off x="9354457" y="5897738"/>
            <a:ext cx="179977" cy="17997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l-PL" noProof="0"/>
          </a:p>
        </p:txBody>
      </p:sp>
      <p:sp>
        <p:nvSpPr>
          <p:cNvPr id="11" name="Obraz — symbol zastępczy 10">
            <a:extLst>
              <a:ext uri="{FF2B5EF4-FFF2-40B4-BE49-F238E27FC236}">
                <a16:creationId xmlns:a16="http://schemas.microsoft.com/office/drawing/2014/main" id="{566F72D6-AEEE-4CF3-8136-F6782F1E489E}"/>
              </a:ext>
            </a:extLst>
          </p:cNvPr>
          <p:cNvSpPr>
            <a:spLocks noGrp="1"/>
          </p:cNvSpPr>
          <p:nvPr>
            <p:ph type="pic" sz="quarter" idx="13"/>
          </p:nvPr>
        </p:nvSpPr>
        <p:spPr>
          <a:xfrm>
            <a:off x="7090227" y="786181"/>
            <a:ext cx="4441372" cy="5393036"/>
          </a:xfrm>
          <a:custGeom>
            <a:avLst/>
            <a:gdLst>
              <a:gd name="connsiteX0" fmla="*/ 0 w 4441372"/>
              <a:gd name="connsiteY0" fmla="*/ 3188969 h 5393036"/>
              <a:gd name="connsiteX1" fmla="*/ 2173516 w 4441372"/>
              <a:gd name="connsiteY1" fmla="*/ 3188969 h 5393036"/>
              <a:gd name="connsiteX2" fmla="*/ 2173516 w 4441372"/>
              <a:gd name="connsiteY2" fmla="*/ 5393036 h 5393036"/>
              <a:gd name="connsiteX3" fmla="*/ 0 w 4441372"/>
              <a:gd name="connsiteY3" fmla="*/ 5393036 h 5393036"/>
              <a:gd name="connsiteX4" fmla="*/ 2267856 w 4441372"/>
              <a:gd name="connsiteY4" fmla="*/ 2293018 h 5393036"/>
              <a:gd name="connsiteX5" fmla="*/ 4441372 w 4441372"/>
              <a:gd name="connsiteY5" fmla="*/ 2293018 h 5393036"/>
              <a:gd name="connsiteX6" fmla="*/ 4441372 w 4441372"/>
              <a:gd name="connsiteY6" fmla="*/ 4497085 h 5393036"/>
              <a:gd name="connsiteX7" fmla="*/ 2267856 w 4441372"/>
              <a:gd name="connsiteY7" fmla="*/ 4497085 h 5393036"/>
              <a:gd name="connsiteX8" fmla="*/ 0 w 4441372"/>
              <a:gd name="connsiteY8" fmla="*/ 906837 h 5393036"/>
              <a:gd name="connsiteX9" fmla="*/ 2173516 w 4441372"/>
              <a:gd name="connsiteY9" fmla="*/ 906837 h 5393036"/>
              <a:gd name="connsiteX10" fmla="*/ 2173516 w 4441372"/>
              <a:gd name="connsiteY10" fmla="*/ 3110904 h 5393036"/>
              <a:gd name="connsiteX11" fmla="*/ 0 w 4441372"/>
              <a:gd name="connsiteY11" fmla="*/ 3110904 h 5393036"/>
              <a:gd name="connsiteX12" fmla="*/ 2267856 w 4441372"/>
              <a:gd name="connsiteY12" fmla="*/ 0 h 5393036"/>
              <a:gd name="connsiteX13" fmla="*/ 4441372 w 4441372"/>
              <a:gd name="connsiteY13" fmla="*/ 0 h 5393036"/>
              <a:gd name="connsiteX14" fmla="*/ 4441372 w 4441372"/>
              <a:gd name="connsiteY14" fmla="*/ 2204067 h 5393036"/>
              <a:gd name="connsiteX15" fmla="*/ 2267856 w 4441372"/>
              <a:gd name="connsiteY15" fmla="*/ 2204067 h 5393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41372" h="5393036">
                <a:moveTo>
                  <a:pt x="0" y="3188969"/>
                </a:moveTo>
                <a:lnTo>
                  <a:pt x="2173516" y="3188969"/>
                </a:lnTo>
                <a:lnTo>
                  <a:pt x="2173516" y="5393036"/>
                </a:lnTo>
                <a:lnTo>
                  <a:pt x="0" y="5393036"/>
                </a:lnTo>
                <a:close/>
                <a:moveTo>
                  <a:pt x="2267856" y="2293018"/>
                </a:moveTo>
                <a:lnTo>
                  <a:pt x="4441372" y="2293018"/>
                </a:lnTo>
                <a:lnTo>
                  <a:pt x="4441372" y="4497085"/>
                </a:lnTo>
                <a:lnTo>
                  <a:pt x="2267856" y="4497085"/>
                </a:lnTo>
                <a:close/>
                <a:moveTo>
                  <a:pt x="0" y="906837"/>
                </a:moveTo>
                <a:lnTo>
                  <a:pt x="2173516" y="906837"/>
                </a:lnTo>
                <a:lnTo>
                  <a:pt x="2173516" y="3110904"/>
                </a:lnTo>
                <a:lnTo>
                  <a:pt x="0" y="3110904"/>
                </a:lnTo>
                <a:close/>
                <a:moveTo>
                  <a:pt x="2267856" y="0"/>
                </a:moveTo>
                <a:lnTo>
                  <a:pt x="4441372" y="0"/>
                </a:lnTo>
                <a:lnTo>
                  <a:pt x="4441372" y="2204067"/>
                </a:lnTo>
                <a:lnTo>
                  <a:pt x="2267856" y="2204067"/>
                </a:lnTo>
                <a:close/>
              </a:path>
            </a:pathLst>
          </a:custGeom>
        </p:spPr>
        <p:txBody>
          <a:bodyPr wrap="square" rtlCol="0" anchor="ctr">
            <a:noAutofit/>
          </a:bodyPr>
          <a:lstStyle>
            <a:lvl1pPr algn="ctr">
              <a:buNone/>
              <a:defRPr/>
            </a:lvl1pPr>
          </a:lstStyle>
          <a:p>
            <a:pPr rtl="0"/>
            <a:r>
              <a:rPr lang="pl-PL" noProof="0"/>
              <a:t>Kliknij ikonę, aby dodać obraz</a:t>
            </a:r>
          </a:p>
        </p:txBody>
      </p:sp>
      <p:sp>
        <p:nvSpPr>
          <p:cNvPr id="2" name="Tytuł 1">
            <a:extLst>
              <a:ext uri="{FF2B5EF4-FFF2-40B4-BE49-F238E27FC236}">
                <a16:creationId xmlns:a16="http://schemas.microsoft.com/office/drawing/2014/main" id="{459DADC7-BE21-4434-A6E4-BAF809005389}"/>
              </a:ext>
            </a:extLst>
          </p:cNvPr>
          <p:cNvSpPr>
            <a:spLocks noGrp="1"/>
          </p:cNvSpPr>
          <p:nvPr>
            <p:ph type="title" hasCustomPrompt="1"/>
          </p:nvPr>
        </p:nvSpPr>
        <p:spPr>
          <a:xfrm>
            <a:off x="660400" y="805213"/>
            <a:ext cx="4275138" cy="830997"/>
          </a:xfrm>
          <a:prstGeom prst="rect">
            <a:avLst/>
          </a:prstGeom>
        </p:spPr>
        <p:txBody>
          <a:bodyPr rtlCol="0"/>
          <a:lstStyle>
            <a:lvl1pPr>
              <a:defRPr sz="4800" b="1">
                <a:solidFill>
                  <a:schemeClr val="tx1"/>
                </a:solidFill>
              </a:defRPr>
            </a:lvl1pPr>
          </a:lstStyle>
          <a:p>
            <a:pPr rtl="0"/>
            <a:r>
              <a:rPr lang="pl-PL" noProof="0"/>
              <a:t>Kliknij, aby edytować wzorzec</a:t>
            </a:r>
          </a:p>
        </p:txBody>
      </p:sp>
    </p:spTree>
    <p:extLst>
      <p:ext uri="{BB962C8B-B14F-4D97-AF65-F5344CB8AC3E}">
        <p14:creationId xmlns:p14="http://schemas.microsoft.com/office/powerpoint/2010/main" val="694370068"/>
      </p:ext>
    </p:extLst>
  </p:cSld>
  <p:clrMapOvr>
    <a:masterClrMapping/>
  </p:clrMapOvr>
  <p:extLst>
    <p:ext uri="{DCECCB84-F9BA-43D5-87BE-67443E8EF086}">
      <p15:sldGuideLst xmlns:p15="http://schemas.microsoft.com/office/powerpoint/2012/main">
        <p15:guide id="1" orient="horz" pos="504" userDrawn="1">
          <p15:clr>
            <a:srgbClr val="FBAE40"/>
          </p15:clr>
        </p15:guide>
        <p15:guide id="2" pos="3840" userDrawn="1">
          <p15:clr>
            <a:srgbClr val="FBAE40"/>
          </p15:clr>
        </p15:guide>
        <p15:guide id="3" orient="horz" pos="1416"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Wstęp">
    <p:spTree>
      <p:nvGrpSpPr>
        <p:cNvPr id="1" name=""/>
        <p:cNvGrpSpPr/>
        <p:nvPr/>
      </p:nvGrpSpPr>
      <p:grpSpPr>
        <a:xfrm>
          <a:off x="0" y="0"/>
          <a:ext cx="0" cy="0"/>
          <a:chOff x="0" y="0"/>
          <a:chExt cx="0" cy="0"/>
        </a:xfrm>
      </p:grpSpPr>
      <p:sp>
        <p:nvSpPr>
          <p:cNvPr id="10" name="Owal 9">
            <a:extLst>
              <a:ext uri="{FF2B5EF4-FFF2-40B4-BE49-F238E27FC236}">
                <a16:creationId xmlns:a16="http://schemas.microsoft.com/office/drawing/2014/main" id="{24FAA9D0-7C9C-4043-9931-A15819ABB9B5}"/>
              </a:ext>
            </a:extLst>
          </p:cNvPr>
          <p:cNvSpPr/>
          <p:nvPr userDrawn="1"/>
        </p:nvSpPr>
        <p:spPr>
          <a:xfrm>
            <a:off x="7362825" y="443263"/>
            <a:ext cx="361950" cy="36195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l-PL" noProof="0">
              <a:solidFill>
                <a:schemeClr val="accent5"/>
              </a:solidFill>
            </a:endParaRPr>
          </a:p>
        </p:txBody>
      </p:sp>
      <p:sp>
        <p:nvSpPr>
          <p:cNvPr id="14" name="Owal 13">
            <a:extLst>
              <a:ext uri="{FF2B5EF4-FFF2-40B4-BE49-F238E27FC236}">
                <a16:creationId xmlns:a16="http://schemas.microsoft.com/office/drawing/2014/main" id="{E232AB2D-843E-4B5F-8793-6A263DA356BB}"/>
              </a:ext>
            </a:extLst>
          </p:cNvPr>
          <p:cNvSpPr/>
          <p:nvPr userDrawn="1"/>
        </p:nvSpPr>
        <p:spPr>
          <a:xfrm>
            <a:off x="11007246" y="5605994"/>
            <a:ext cx="654227" cy="65422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l-PL" noProof="0">
              <a:solidFill>
                <a:schemeClr val="accent5"/>
              </a:solidFill>
            </a:endParaRPr>
          </a:p>
        </p:txBody>
      </p:sp>
      <p:sp>
        <p:nvSpPr>
          <p:cNvPr id="16" name="Owal 15">
            <a:extLst>
              <a:ext uri="{FF2B5EF4-FFF2-40B4-BE49-F238E27FC236}">
                <a16:creationId xmlns:a16="http://schemas.microsoft.com/office/drawing/2014/main" id="{FA75A12B-C399-4072-BD69-D872D2C2AD1F}"/>
              </a:ext>
            </a:extLst>
          </p:cNvPr>
          <p:cNvSpPr/>
          <p:nvPr userDrawn="1"/>
        </p:nvSpPr>
        <p:spPr>
          <a:xfrm>
            <a:off x="10683791" y="6132439"/>
            <a:ext cx="251152" cy="25115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l-PL" noProof="0">
              <a:solidFill>
                <a:schemeClr val="accent5"/>
              </a:solidFill>
            </a:endParaRPr>
          </a:p>
        </p:txBody>
      </p:sp>
      <p:sp>
        <p:nvSpPr>
          <p:cNvPr id="23" name="Obraz — symbol zastępczy 22">
            <a:extLst>
              <a:ext uri="{FF2B5EF4-FFF2-40B4-BE49-F238E27FC236}">
                <a16:creationId xmlns:a16="http://schemas.microsoft.com/office/drawing/2014/main" id="{423AE48B-50E9-4BEA-B66A-B2D2B9CCFE9C}"/>
              </a:ext>
            </a:extLst>
          </p:cNvPr>
          <p:cNvSpPr>
            <a:spLocks noGrp="1"/>
          </p:cNvSpPr>
          <p:nvPr>
            <p:ph type="pic" sz="quarter" idx="10"/>
          </p:nvPr>
        </p:nvSpPr>
        <p:spPr>
          <a:xfrm>
            <a:off x="5733416" y="624239"/>
            <a:ext cx="5855754" cy="5631571"/>
          </a:xfrm>
          <a:custGeom>
            <a:avLst/>
            <a:gdLst>
              <a:gd name="connsiteX0" fmla="*/ 3433020 w 5855754"/>
              <a:gd name="connsiteY0" fmla="*/ 786103 h 5631571"/>
              <a:gd name="connsiteX1" fmla="*/ 5855754 w 5855754"/>
              <a:gd name="connsiteY1" fmla="*/ 3208837 h 5631571"/>
              <a:gd name="connsiteX2" fmla="*/ 3433020 w 5855754"/>
              <a:gd name="connsiteY2" fmla="*/ 5631571 h 5631571"/>
              <a:gd name="connsiteX3" fmla="*/ 1010286 w 5855754"/>
              <a:gd name="connsiteY3" fmla="*/ 3208837 h 5631571"/>
              <a:gd name="connsiteX4" fmla="*/ 3433020 w 5855754"/>
              <a:gd name="connsiteY4" fmla="*/ 786103 h 5631571"/>
              <a:gd name="connsiteX5" fmla="*/ 828675 w 5855754"/>
              <a:gd name="connsiteY5" fmla="*/ 0 h 5631571"/>
              <a:gd name="connsiteX6" fmla="*/ 1657350 w 5855754"/>
              <a:gd name="connsiteY6" fmla="*/ 828675 h 5631571"/>
              <a:gd name="connsiteX7" fmla="*/ 828675 w 5855754"/>
              <a:gd name="connsiteY7" fmla="*/ 1657350 h 5631571"/>
              <a:gd name="connsiteX8" fmla="*/ 0 w 5855754"/>
              <a:gd name="connsiteY8" fmla="*/ 828675 h 5631571"/>
              <a:gd name="connsiteX9" fmla="*/ 828675 w 5855754"/>
              <a:gd name="connsiteY9" fmla="*/ 0 h 5631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855754" h="5631571">
                <a:moveTo>
                  <a:pt x="3433020" y="786103"/>
                </a:moveTo>
                <a:cubicBezTo>
                  <a:pt x="4771059" y="786103"/>
                  <a:pt x="5855754" y="1870798"/>
                  <a:pt x="5855754" y="3208837"/>
                </a:cubicBezTo>
                <a:cubicBezTo>
                  <a:pt x="5855754" y="4546876"/>
                  <a:pt x="4771059" y="5631571"/>
                  <a:pt x="3433020" y="5631571"/>
                </a:cubicBezTo>
                <a:cubicBezTo>
                  <a:pt x="2094981" y="5631571"/>
                  <a:pt x="1010286" y="4546876"/>
                  <a:pt x="1010286" y="3208837"/>
                </a:cubicBezTo>
                <a:cubicBezTo>
                  <a:pt x="1010286" y="1870798"/>
                  <a:pt x="2094981" y="786103"/>
                  <a:pt x="3433020" y="786103"/>
                </a:cubicBezTo>
                <a:close/>
                <a:moveTo>
                  <a:pt x="828675" y="0"/>
                </a:moveTo>
                <a:cubicBezTo>
                  <a:pt x="1286340" y="0"/>
                  <a:pt x="1657350" y="371010"/>
                  <a:pt x="1657350" y="828675"/>
                </a:cubicBezTo>
                <a:cubicBezTo>
                  <a:pt x="1657350" y="1286340"/>
                  <a:pt x="1286340" y="1657350"/>
                  <a:pt x="828675" y="1657350"/>
                </a:cubicBezTo>
                <a:cubicBezTo>
                  <a:pt x="371010" y="1657350"/>
                  <a:pt x="0" y="1286340"/>
                  <a:pt x="0" y="828675"/>
                </a:cubicBezTo>
                <a:cubicBezTo>
                  <a:pt x="0" y="371010"/>
                  <a:pt x="371010" y="0"/>
                  <a:pt x="828675" y="0"/>
                </a:cubicBezTo>
                <a:close/>
              </a:path>
            </a:pathLst>
          </a:custGeom>
        </p:spPr>
        <p:txBody>
          <a:bodyPr wrap="square" rtlCol="0" anchor="ctr">
            <a:noAutofit/>
          </a:bodyPr>
          <a:lstStyle>
            <a:lvl1pPr algn="ctr">
              <a:buNone/>
              <a:defRPr/>
            </a:lvl1pPr>
          </a:lstStyle>
          <a:p>
            <a:pPr rtl="0"/>
            <a:r>
              <a:rPr lang="pl-PL" noProof="0"/>
              <a:t>Kliknij ikonę, aby dodać obraz</a:t>
            </a:r>
          </a:p>
        </p:txBody>
      </p:sp>
      <p:sp>
        <p:nvSpPr>
          <p:cNvPr id="27" name="Tekst — symbol zastępczy 26">
            <a:extLst>
              <a:ext uri="{FF2B5EF4-FFF2-40B4-BE49-F238E27FC236}">
                <a16:creationId xmlns:a16="http://schemas.microsoft.com/office/drawing/2014/main" id="{282D3E62-6D1A-4E9D-BE54-2EED9BF429A4}"/>
              </a:ext>
            </a:extLst>
          </p:cNvPr>
          <p:cNvSpPr>
            <a:spLocks noGrp="1"/>
          </p:cNvSpPr>
          <p:nvPr>
            <p:ph type="body" sz="quarter" idx="12" hasCustomPrompt="1"/>
          </p:nvPr>
        </p:nvSpPr>
        <p:spPr>
          <a:xfrm>
            <a:off x="660400" y="2044700"/>
            <a:ext cx="4275138" cy="3560763"/>
          </a:xfrm>
          <a:prstGeom prst="rect">
            <a:avLst/>
          </a:prstGeom>
        </p:spPr>
        <p:txBody>
          <a:bodyPr rtlCol="0"/>
          <a:lstStyle>
            <a:lvl1pPr>
              <a:lnSpc>
                <a:spcPct val="150000"/>
              </a:lnSpc>
              <a:buClr>
                <a:schemeClr val="accent4"/>
              </a:buClr>
              <a:buFont typeface="Wingdings" panose="05000000000000000000" pitchFamily="2" charset="2"/>
              <a:buChar char="§"/>
              <a:defRPr sz="2000"/>
            </a:lvl1pPr>
            <a:lvl2pPr>
              <a:buClr>
                <a:schemeClr val="accent4"/>
              </a:buClr>
              <a:buFont typeface="Wingdings" panose="05000000000000000000" pitchFamily="2" charset="2"/>
              <a:buChar char="§"/>
              <a:defRPr sz="2000"/>
            </a:lvl2pPr>
            <a:lvl3pPr>
              <a:buClr>
                <a:schemeClr val="accent4"/>
              </a:buClr>
              <a:buFont typeface="Wingdings" panose="05000000000000000000" pitchFamily="2" charset="2"/>
              <a:buChar char="§"/>
              <a:defRPr sz="1800"/>
            </a:lvl3pPr>
            <a:lvl4pPr>
              <a:buClr>
                <a:schemeClr val="accent4"/>
              </a:buClr>
              <a:buFont typeface="Wingdings" panose="05000000000000000000" pitchFamily="2" charset="2"/>
              <a:buChar char="§"/>
              <a:defRPr sz="1800"/>
            </a:lvl4pPr>
            <a:lvl5pPr>
              <a:buClr>
                <a:schemeClr val="accent4"/>
              </a:buClr>
              <a:buFont typeface="Wingdings" panose="05000000000000000000" pitchFamily="2" charset="2"/>
              <a:buChar char="§"/>
              <a:defRPr sz="1800"/>
            </a:lvl5pPr>
          </a:lstStyle>
          <a:p>
            <a:pPr lvl="0" rtl="0"/>
            <a:r>
              <a:rPr lang="pl-PL" noProof="0"/>
              <a:t>Kliknij, aby edytować style wzorców tekstu</a:t>
            </a:r>
          </a:p>
        </p:txBody>
      </p:sp>
      <p:sp>
        <p:nvSpPr>
          <p:cNvPr id="8" name="Tytuł 1">
            <a:extLst>
              <a:ext uri="{FF2B5EF4-FFF2-40B4-BE49-F238E27FC236}">
                <a16:creationId xmlns:a16="http://schemas.microsoft.com/office/drawing/2014/main" id="{DEB8F0E5-B89F-48AD-87BD-534EA9463CD3}"/>
              </a:ext>
            </a:extLst>
          </p:cNvPr>
          <p:cNvSpPr>
            <a:spLocks noGrp="1"/>
          </p:cNvSpPr>
          <p:nvPr>
            <p:ph type="title" hasCustomPrompt="1"/>
          </p:nvPr>
        </p:nvSpPr>
        <p:spPr>
          <a:xfrm>
            <a:off x="660400" y="805213"/>
            <a:ext cx="4275138" cy="830997"/>
          </a:xfrm>
          <a:prstGeom prst="rect">
            <a:avLst/>
          </a:prstGeom>
        </p:spPr>
        <p:txBody>
          <a:bodyPr rtlCol="0"/>
          <a:lstStyle>
            <a:lvl1pPr>
              <a:defRPr sz="4800" b="1">
                <a:solidFill>
                  <a:schemeClr val="tx1"/>
                </a:solidFill>
              </a:defRPr>
            </a:lvl1pPr>
          </a:lstStyle>
          <a:p>
            <a:pPr rtl="0"/>
            <a:r>
              <a:rPr lang="pl-PL" noProof="0"/>
              <a:t>Kliknij, aby edytować wzorzec</a:t>
            </a:r>
          </a:p>
        </p:txBody>
      </p:sp>
    </p:spTree>
    <p:extLst>
      <p:ext uri="{BB962C8B-B14F-4D97-AF65-F5344CB8AC3E}">
        <p14:creationId xmlns:p14="http://schemas.microsoft.com/office/powerpoint/2010/main" val="84497083"/>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Wykres i tabela">
    <p:spTree>
      <p:nvGrpSpPr>
        <p:cNvPr id="1" name=""/>
        <p:cNvGrpSpPr/>
        <p:nvPr/>
      </p:nvGrpSpPr>
      <p:grpSpPr>
        <a:xfrm>
          <a:off x="0" y="0"/>
          <a:ext cx="0" cy="0"/>
          <a:chOff x="0" y="0"/>
          <a:chExt cx="0" cy="0"/>
        </a:xfrm>
      </p:grpSpPr>
      <p:sp>
        <p:nvSpPr>
          <p:cNvPr id="6" name="Zawartość — symbol zastępczy 5">
            <a:extLst>
              <a:ext uri="{FF2B5EF4-FFF2-40B4-BE49-F238E27FC236}">
                <a16:creationId xmlns:a16="http://schemas.microsoft.com/office/drawing/2014/main" id="{D23CD802-D0A0-4EAC-8222-78FFDDD76A75}"/>
              </a:ext>
            </a:extLst>
          </p:cNvPr>
          <p:cNvSpPr>
            <a:spLocks noGrp="1"/>
          </p:cNvSpPr>
          <p:nvPr>
            <p:ph sz="quarter" idx="10"/>
          </p:nvPr>
        </p:nvSpPr>
        <p:spPr>
          <a:xfrm>
            <a:off x="838200" y="2039392"/>
            <a:ext cx="10515600" cy="4114800"/>
          </a:xfrm>
          <a:prstGeom prst="rect">
            <a:avLst/>
          </a:prstGeom>
        </p:spPr>
        <p:txBody>
          <a:bodyPr rtlCol="0"/>
          <a:lstStyle/>
          <a:p>
            <a:pPr lvl="0" rtl="0"/>
            <a:r>
              <a:rPr lang="pl-PL" noProof="0"/>
              <a:t>Kliknij, aby edytować style wzorca tekstu</a:t>
            </a:r>
          </a:p>
          <a:p>
            <a:pPr lvl="1" rtl="0"/>
            <a:r>
              <a:rPr lang="pl-PL" noProof="0"/>
              <a:t>Drugi poziom</a:t>
            </a:r>
          </a:p>
          <a:p>
            <a:pPr lvl="2" rtl="0"/>
            <a:r>
              <a:rPr lang="pl-PL" noProof="0"/>
              <a:t>Trzeci poziom</a:t>
            </a:r>
          </a:p>
          <a:p>
            <a:pPr lvl="3" rtl="0"/>
            <a:r>
              <a:rPr lang="pl-PL" noProof="0"/>
              <a:t>Czwarty poziom</a:t>
            </a:r>
          </a:p>
          <a:p>
            <a:pPr lvl="4" rtl="0"/>
            <a:r>
              <a:rPr lang="pl-PL" noProof="0"/>
              <a:t>Piąty poziom</a:t>
            </a:r>
          </a:p>
        </p:txBody>
      </p:sp>
      <p:sp>
        <p:nvSpPr>
          <p:cNvPr id="2" name="Tytuł 1">
            <a:extLst>
              <a:ext uri="{FF2B5EF4-FFF2-40B4-BE49-F238E27FC236}">
                <a16:creationId xmlns:a16="http://schemas.microsoft.com/office/drawing/2014/main" id="{87BCB8BF-DA17-4856-91E9-77C601F2B139}"/>
              </a:ext>
            </a:extLst>
          </p:cNvPr>
          <p:cNvSpPr>
            <a:spLocks noGrp="1"/>
          </p:cNvSpPr>
          <p:nvPr>
            <p:ph type="title" hasCustomPrompt="1"/>
          </p:nvPr>
        </p:nvSpPr>
        <p:spPr>
          <a:xfrm>
            <a:off x="838200" y="635000"/>
            <a:ext cx="10515600" cy="700115"/>
          </a:xfrm>
          <a:prstGeom prst="rect">
            <a:avLst/>
          </a:prstGeom>
        </p:spPr>
        <p:txBody>
          <a:bodyPr rtlCol="0" anchor="ctr"/>
          <a:lstStyle>
            <a:lvl1pPr algn="ctr">
              <a:defRPr sz="4800" b="1">
                <a:solidFill>
                  <a:schemeClr val="tx1"/>
                </a:solidFill>
              </a:defRPr>
            </a:lvl1pPr>
          </a:lstStyle>
          <a:p>
            <a:pPr rtl="0"/>
            <a:r>
              <a:rPr lang="pl-PL" noProof="0"/>
              <a:t>Kliknij, aby edytować styl wzorca tytułu</a:t>
            </a:r>
          </a:p>
        </p:txBody>
      </p:sp>
    </p:spTree>
    <p:extLst>
      <p:ext uri="{BB962C8B-B14F-4D97-AF65-F5344CB8AC3E}">
        <p14:creationId xmlns:p14="http://schemas.microsoft.com/office/powerpoint/2010/main" val="651989139"/>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ytat">
    <p:spTree>
      <p:nvGrpSpPr>
        <p:cNvPr id="1" name=""/>
        <p:cNvGrpSpPr/>
        <p:nvPr/>
      </p:nvGrpSpPr>
      <p:grpSpPr>
        <a:xfrm>
          <a:off x="0" y="0"/>
          <a:ext cx="0" cy="0"/>
          <a:chOff x="0" y="0"/>
          <a:chExt cx="0" cy="0"/>
        </a:xfrm>
      </p:grpSpPr>
      <p:sp>
        <p:nvSpPr>
          <p:cNvPr id="11" name="Tekst — symbol zastępczy 10">
            <a:extLst>
              <a:ext uri="{FF2B5EF4-FFF2-40B4-BE49-F238E27FC236}">
                <a16:creationId xmlns:a16="http://schemas.microsoft.com/office/drawing/2014/main" id="{6FDA3C6F-5F6A-4D64-8BFE-AFFF58B1A047}"/>
              </a:ext>
            </a:extLst>
          </p:cNvPr>
          <p:cNvSpPr>
            <a:spLocks noGrp="1"/>
          </p:cNvSpPr>
          <p:nvPr>
            <p:ph type="body" sz="quarter" idx="11" hasCustomPrompt="1"/>
          </p:nvPr>
        </p:nvSpPr>
        <p:spPr>
          <a:xfrm>
            <a:off x="6312871" y="4141999"/>
            <a:ext cx="4220845" cy="861497"/>
          </a:xfrm>
          <a:prstGeom prst="rect">
            <a:avLst/>
          </a:prstGeom>
        </p:spPr>
        <p:txBody>
          <a:bodyPr rtlCol="0"/>
          <a:lstStyle>
            <a:lvl1pPr marL="0" indent="0">
              <a:buNone/>
              <a:defRPr sz="2000" b="1">
                <a:solidFill>
                  <a:schemeClr val="accent4"/>
                </a:solidFill>
                <a:latin typeface="+mj-lt"/>
              </a:defRPr>
            </a:lvl1pPr>
            <a:lvl2pPr>
              <a:buNone/>
              <a:defRPr sz="2000"/>
            </a:lvl2pPr>
          </a:lstStyle>
          <a:p>
            <a:pPr lvl="0" rtl="0"/>
            <a:r>
              <a:rPr lang="pl-PL" noProof="0"/>
              <a:t>Kliknij, aby edytować style wzorców tekstu</a:t>
            </a:r>
          </a:p>
          <a:p>
            <a:pPr lvl="1" rtl="0"/>
            <a:endParaRPr lang="pl-PL" noProof="0"/>
          </a:p>
        </p:txBody>
      </p:sp>
      <p:sp>
        <p:nvSpPr>
          <p:cNvPr id="15" name="Sześciokąt 14">
            <a:extLst>
              <a:ext uri="{FF2B5EF4-FFF2-40B4-BE49-F238E27FC236}">
                <a16:creationId xmlns:a16="http://schemas.microsoft.com/office/drawing/2014/main" id="{AC159667-7690-4645-986D-BE501438455F}"/>
              </a:ext>
            </a:extLst>
          </p:cNvPr>
          <p:cNvSpPr/>
          <p:nvPr userDrawn="1"/>
        </p:nvSpPr>
        <p:spPr>
          <a:xfrm>
            <a:off x="740309" y="1382809"/>
            <a:ext cx="1229566" cy="1059971"/>
          </a:xfrm>
          <a:prstGeom prst="hexag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l-PL" noProof="0"/>
          </a:p>
        </p:txBody>
      </p:sp>
      <p:sp>
        <p:nvSpPr>
          <p:cNvPr id="16" name="Sześciokąt 15">
            <a:extLst>
              <a:ext uri="{FF2B5EF4-FFF2-40B4-BE49-F238E27FC236}">
                <a16:creationId xmlns:a16="http://schemas.microsoft.com/office/drawing/2014/main" id="{54667EE4-E77F-453B-BF8B-B1EE2AE80715}"/>
              </a:ext>
            </a:extLst>
          </p:cNvPr>
          <p:cNvSpPr/>
          <p:nvPr userDrawn="1"/>
        </p:nvSpPr>
        <p:spPr>
          <a:xfrm>
            <a:off x="3755031" y="1194620"/>
            <a:ext cx="1666162" cy="1436347"/>
          </a:xfrm>
          <a:prstGeom prst="hexagon">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l-PL" noProof="0"/>
          </a:p>
        </p:txBody>
      </p:sp>
      <p:sp>
        <p:nvSpPr>
          <p:cNvPr id="17" name="Sześciokąt 16">
            <a:extLst>
              <a:ext uri="{FF2B5EF4-FFF2-40B4-BE49-F238E27FC236}">
                <a16:creationId xmlns:a16="http://schemas.microsoft.com/office/drawing/2014/main" id="{FC050232-A229-425F-BFC8-D50374F2D171}"/>
              </a:ext>
            </a:extLst>
          </p:cNvPr>
          <p:cNvSpPr/>
          <p:nvPr userDrawn="1"/>
        </p:nvSpPr>
        <p:spPr>
          <a:xfrm>
            <a:off x="3804994" y="5233183"/>
            <a:ext cx="718261" cy="619191"/>
          </a:xfrm>
          <a:prstGeom prst="hexagon">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l-PL" noProof="0"/>
          </a:p>
        </p:txBody>
      </p:sp>
      <p:sp>
        <p:nvSpPr>
          <p:cNvPr id="18" name="Sześciokąt 17">
            <a:extLst>
              <a:ext uri="{FF2B5EF4-FFF2-40B4-BE49-F238E27FC236}">
                <a16:creationId xmlns:a16="http://schemas.microsoft.com/office/drawing/2014/main" id="{53E4EBC7-340A-43A5-9E23-4B73A6F700B6}"/>
              </a:ext>
            </a:extLst>
          </p:cNvPr>
          <p:cNvSpPr/>
          <p:nvPr userDrawn="1"/>
        </p:nvSpPr>
        <p:spPr>
          <a:xfrm>
            <a:off x="1837838" y="1101306"/>
            <a:ext cx="651613" cy="561736"/>
          </a:xfrm>
          <a:prstGeom prst="hexag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l-PL" noProof="0"/>
          </a:p>
        </p:txBody>
      </p:sp>
      <p:sp>
        <p:nvSpPr>
          <p:cNvPr id="19" name="Obraz — symbol zastępczy 18">
            <a:extLst>
              <a:ext uri="{FF2B5EF4-FFF2-40B4-BE49-F238E27FC236}">
                <a16:creationId xmlns:a16="http://schemas.microsoft.com/office/drawing/2014/main" id="{1ED0E31A-F0A3-481D-8D9C-E3C4531FD21D}"/>
              </a:ext>
            </a:extLst>
          </p:cNvPr>
          <p:cNvSpPr>
            <a:spLocks noGrp="1"/>
          </p:cNvSpPr>
          <p:nvPr>
            <p:ph type="pic" sz="quarter" idx="12"/>
          </p:nvPr>
        </p:nvSpPr>
        <p:spPr>
          <a:xfrm>
            <a:off x="1571515" y="1914044"/>
            <a:ext cx="3993624" cy="3617848"/>
          </a:xfrm>
          <a:custGeom>
            <a:avLst/>
            <a:gdLst>
              <a:gd name="connsiteX0" fmla="*/ 1223161 w 3993624"/>
              <a:gd name="connsiteY0" fmla="*/ 2354088 h 3617848"/>
              <a:gd name="connsiteX1" fmla="*/ 2057242 w 3993624"/>
              <a:gd name="connsiteY1" fmla="*/ 2354088 h 3617848"/>
              <a:gd name="connsiteX2" fmla="*/ 2373182 w 3993624"/>
              <a:gd name="connsiteY2" fmla="*/ 2985968 h 3617848"/>
              <a:gd name="connsiteX3" fmla="*/ 2057242 w 3993624"/>
              <a:gd name="connsiteY3" fmla="*/ 3617848 h 3617848"/>
              <a:gd name="connsiteX4" fmla="*/ 1223161 w 3993624"/>
              <a:gd name="connsiteY4" fmla="*/ 3617848 h 3617848"/>
              <a:gd name="connsiteX5" fmla="*/ 907221 w 3993624"/>
              <a:gd name="connsiteY5" fmla="*/ 2985968 h 3617848"/>
              <a:gd name="connsiteX6" fmla="*/ 2569631 w 3993624"/>
              <a:gd name="connsiteY6" fmla="*/ 1425984 h 3617848"/>
              <a:gd name="connsiteX7" fmla="*/ 3602417 w 3993624"/>
              <a:gd name="connsiteY7" fmla="*/ 1425984 h 3617848"/>
              <a:gd name="connsiteX8" fmla="*/ 3993624 w 3993624"/>
              <a:gd name="connsiteY8" fmla="*/ 2208398 h 3617848"/>
              <a:gd name="connsiteX9" fmla="*/ 3602417 w 3993624"/>
              <a:gd name="connsiteY9" fmla="*/ 2990812 h 3617848"/>
              <a:gd name="connsiteX10" fmla="*/ 2569631 w 3993624"/>
              <a:gd name="connsiteY10" fmla="*/ 2990812 h 3617848"/>
              <a:gd name="connsiteX11" fmla="*/ 2178424 w 3993624"/>
              <a:gd name="connsiteY11" fmla="*/ 2208398 h 3617848"/>
              <a:gd name="connsiteX12" fmla="*/ 551406 w 3993624"/>
              <a:gd name="connsiteY12" fmla="*/ 0 h 3617848"/>
              <a:gd name="connsiteX13" fmla="*/ 2007117 w 3993624"/>
              <a:gd name="connsiteY13" fmla="*/ 0 h 3617848"/>
              <a:gd name="connsiteX14" fmla="*/ 2558523 w 3993624"/>
              <a:gd name="connsiteY14" fmla="*/ 1102811 h 3617848"/>
              <a:gd name="connsiteX15" fmla="*/ 2007117 w 3993624"/>
              <a:gd name="connsiteY15" fmla="*/ 2205622 h 3617848"/>
              <a:gd name="connsiteX16" fmla="*/ 551406 w 3993624"/>
              <a:gd name="connsiteY16" fmla="*/ 2205622 h 3617848"/>
              <a:gd name="connsiteX17" fmla="*/ 0 w 3993624"/>
              <a:gd name="connsiteY17" fmla="*/ 1102811 h 3617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993624" h="3617848">
                <a:moveTo>
                  <a:pt x="1223161" y="2354088"/>
                </a:moveTo>
                <a:lnTo>
                  <a:pt x="2057242" y="2354088"/>
                </a:lnTo>
                <a:lnTo>
                  <a:pt x="2373182" y="2985968"/>
                </a:lnTo>
                <a:lnTo>
                  <a:pt x="2057242" y="3617848"/>
                </a:lnTo>
                <a:lnTo>
                  <a:pt x="1223161" y="3617848"/>
                </a:lnTo>
                <a:lnTo>
                  <a:pt x="907221" y="2985968"/>
                </a:lnTo>
                <a:close/>
                <a:moveTo>
                  <a:pt x="2569631" y="1425984"/>
                </a:moveTo>
                <a:lnTo>
                  <a:pt x="3602417" y="1425984"/>
                </a:lnTo>
                <a:lnTo>
                  <a:pt x="3993624" y="2208398"/>
                </a:lnTo>
                <a:lnTo>
                  <a:pt x="3602417" y="2990812"/>
                </a:lnTo>
                <a:lnTo>
                  <a:pt x="2569631" y="2990812"/>
                </a:lnTo>
                <a:lnTo>
                  <a:pt x="2178424" y="2208398"/>
                </a:lnTo>
                <a:close/>
                <a:moveTo>
                  <a:pt x="551406" y="0"/>
                </a:moveTo>
                <a:lnTo>
                  <a:pt x="2007117" y="0"/>
                </a:lnTo>
                <a:lnTo>
                  <a:pt x="2558523" y="1102811"/>
                </a:lnTo>
                <a:lnTo>
                  <a:pt x="2007117" y="2205622"/>
                </a:lnTo>
                <a:lnTo>
                  <a:pt x="551406" y="2205622"/>
                </a:lnTo>
                <a:lnTo>
                  <a:pt x="0" y="1102811"/>
                </a:lnTo>
                <a:close/>
              </a:path>
            </a:pathLst>
          </a:custGeom>
        </p:spPr>
        <p:txBody>
          <a:bodyPr wrap="square" rtlCol="0" anchor="ctr">
            <a:noAutofit/>
          </a:bodyPr>
          <a:lstStyle>
            <a:lvl1pPr algn="ctr">
              <a:buNone/>
              <a:defRPr/>
            </a:lvl1pPr>
          </a:lstStyle>
          <a:p>
            <a:pPr rtl="0"/>
            <a:r>
              <a:rPr lang="pl-PL" noProof="0"/>
              <a:t>Kliknij ikonę, aby dodać obraz</a:t>
            </a:r>
          </a:p>
        </p:txBody>
      </p:sp>
      <p:sp>
        <p:nvSpPr>
          <p:cNvPr id="2" name="Tytuł 1">
            <a:extLst>
              <a:ext uri="{FF2B5EF4-FFF2-40B4-BE49-F238E27FC236}">
                <a16:creationId xmlns:a16="http://schemas.microsoft.com/office/drawing/2014/main" id="{03E68100-C56F-4515-A4FD-3F301797E78F}"/>
              </a:ext>
            </a:extLst>
          </p:cNvPr>
          <p:cNvSpPr>
            <a:spLocks noGrp="1"/>
          </p:cNvSpPr>
          <p:nvPr>
            <p:ph type="title" hasCustomPrompt="1"/>
          </p:nvPr>
        </p:nvSpPr>
        <p:spPr>
          <a:xfrm>
            <a:off x="6312871" y="2050552"/>
            <a:ext cx="4998720" cy="1748983"/>
          </a:xfrm>
          <a:prstGeom prst="rect">
            <a:avLst/>
          </a:prstGeom>
        </p:spPr>
        <p:txBody>
          <a:bodyPr rtlCol="0"/>
          <a:lstStyle>
            <a:lvl1pPr>
              <a:defRPr sz="2800">
                <a:solidFill>
                  <a:schemeClr val="tx1"/>
                </a:solidFill>
                <a:latin typeface="+mn-lt"/>
              </a:defRPr>
            </a:lvl1pPr>
          </a:lstStyle>
          <a:p>
            <a:pPr rtl="0"/>
            <a:r>
              <a:rPr lang="pl-PL" noProof="0"/>
              <a:t>Kliknij, aby edytować styl wzorca tytułu</a:t>
            </a:r>
          </a:p>
        </p:txBody>
      </p:sp>
    </p:spTree>
    <p:extLst>
      <p:ext uri="{BB962C8B-B14F-4D97-AF65-F5344CB8AC3E}">
        <p14:creationId xmlns:p14="http://schemas.microsoft.com/office/powerpoint/2010/main" val="3603056595"/>
      </p:ext>
    </p:extLst>
  </p:cSld>
  <p:clrMapOvr>
    <a:masterClrMapping/>
  </p:clrMapOvr>
  <p:extLst>
    <p:ext uri="{DCECCB84-F9BA-43D5-87BE-67443E8EF086}">
      <p15:sldGuideLst xmlns:p15="http://schemas.microsoft.com/office/powerpoint/2012/main">
        <p15:guide id="1" orient="horz" pos="1272"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Zespół">
    <p:spTree>
      <p:nvGrpSpPr>
        <p:cNvPr id="1" name=""/>
        <p:cNvGrpSpPr/>
        <p:nvPr/>
      </p:nvGrpSpPr>
      <p:grpSpPr>
        <a:xfrm>
          <a:off x="0" y="0"/>
          <a:ext cx="0" cy="0"/>
          <a:chOff x="0" y="0"/>
          <a:chExt cx="0" cy="0"/>
        </a:xfrm>
      </p:grpSpPr>
      <p:sp>
        <p:nvSpPr>
          <p:cNvPr id="39" name="Obraz — symbol zastępczy 38">
            <a:extLst>
              <a:ext uri="{FF2B5EF4-FFF2-40B4-BE49-F238E27FC236}">
                <a16:creationId xmlns:a16="http://schemas.microsoft.com/office/drawing/2014/main" id="{CF421413-161E-4B36-B693-FB38DF14EDAB}"/>
              </a:ext>
            </a:extLst>
          </p:cNvPr>
          <p:cNvSpPr>
            <a:spLocks noGrp="1"/>
          </p:cNvSpPr>
          <p:nvPr>
            <p:ph type="pic" sz="quarter" idx="22"/>
          </p:nvPr>
        </p:nvSpPr>
        <p:spPr>
          <a:xfrm>
            <a:off x="5353508" y="2555551"/>
            <a:ext cx="1484985" cy="1280160"/>
          </a:xfrm>
          <a:custGeom>
            <a:avLst/>
            <a:gdLst>
              <a:gd name="connsiteX0" fmla="*/ 320040 w 1484985"/>
              <a:gd name="connsiteY0" fmla="*/ 0 h 1280160"/>
              <a:gd name="connsiteX1" fmla="*/ 1164945 w 1484985"/>
              <a:gd name="connsiteY1" fmla="*/ 0 h 1280160"/>
              <a:gd name="connsiteX2" fmla="*/ 1484985 w 1484985"/>
              <a:gd name="connsiteY2" fmla="*/ 640080 h 1280160"/>
              <a:gd name="connsiteX3" fmla="*/ 1164945 w 1484985"/>
              <a:gd name="connsiteY3" fmla="*/ 1280160 h 1280160"/>
              <a:gd name="connsiteX4" fmla="*/ 320040 w 1484985"/>
              <a:gd name="connsiteY4" fmla="*/ 1280160 h 1280160"/>
              <a:gd name="connsiteX5" fmla="*/ 0 w 1484985"/>
              <a:gd name="connsiteY5" fmla="*/ 640080 h 1280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4985" h="1280160">
                <a:moveTo>
                  <a:pt x="320040" y="0"/>
                </a:moveTo>
                <a:lnTo>
                  <a:pt x="1164945" y="0"/>
                </a:lnTo>
                <a:lnTo>
                  <a:pt x="1484985" y="640080"/>
                </a:lnTo>
                <a:lnTo>
                  <a:pt x="1164945" y="1280160"/>
                </a:lnTo>
                <a:lnTo>
                  <a:pt x="320040" y="1280160"/>
                </a:lnTo>
                <a:lnTo>
                  <a:pt x="0" y="640080"/>
                </a:lnTo>
                <a:close/>
              </a:path>
            </a:pathLst>
          </a:custGeom>
        </p:spPr>
        <p:txBody>
          <a:bodyPr wrap="square" rtlCol="0" anchor="ctr">
            <a:noAutofit/>
          </a:bodyPr>
          <a:lstStyle>
            <a:lvl1pPr algn="ctr">
              <a:buNone/>
              <a:defRPr/>
            </a:lvl1pPr>
          </a:lstStyle>
          <a:p>
            <a:pPr rtl="0"/>
            <a:r>
              <a:rPr lang="pl-PL" noProof="0"/>
              <a:t>Kliknij ikonę, aby dodać obraz</a:t>
            </a:r>
          </a:p>
        </p:txBody>
      </p:sp>
      <p:sp>
        <p:nvSpPr>
          <p:cNvPr id="38" name="Obraz — symbol zastępczy 37">
            <a:extLst>
              <a:ext uri="{FF2B5EF4-FFF2-40B4-BE49-F238E27FC236}">
                <a16:creationId xmlns:a16="http://schemas.microsoft.com/office/drawing/2014/main" id="{B5D207AE-9C9C-410A-9F31-2402BAD6DDFF}"/>
              </a:ext>
            </a:extLst>
          </p:cNvPr>
          <p:cNvSpPr>
            <a:spLocks noGrp="1"/>
          </p:cNvSpPr>
          <p:nvPr>
            <p:ph type="pic" sz="quarter" idx="21"/>
          </p:nvPr>
        </p:nvSpPr>
        <p:spPr>
          <a:xfrm>
            <a:off x="3115921" y="2555551"/>
            <a:ext cx="1484985" cy="1280160"/>
          </a:xfrm>
          <a:custGeom>
            <a:avLst/>
            <a:gdLst>
              <a:gd name="connsiteX0" fmla="*/ 320040 w 1484985"/>
              <a:gd name="connsiteY0" fmla="*/ 0 h 1280160"/>
              <a:gd name="connsiteX1" fmla="*/ 1164945 w 1484985"/>
              <a:gd name="connsiteY1" fmla="*/ 0 h 1280160"/>
              <a:gd name="connsiteX2" fmla="*/ 1484985 w 1484985"/>
              <a:gd name="connsiteY2" fmla="*/ 640080 h 1280160"/>
              <a:gd name="connsiteX3" fmla="*/ 1164945 w 1484985"/>
              <a:gd name="connsiteY3" fmla="*/ 1280160 h 1280160"/>
              <a:gd name="connsiteX4" fmla="*/ 320040 w 1484985"/>
              <a:gd name="connsiteY4" fmla="*/ 1280160 h 1280160"/>
              <a:gd name="connsiteX5" fmla="*/ 0 w 1484985"/>
              <a:gd name="connsiteY5" fmla="*/ 640080 h 1280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4985" h="1280160">
                <a:moveTo>
                  <a:pt x="320040" y="0"/>
                </a:moveTo>
                <a:lnTo>
                  <a:pt x="1164945" y="0"/>
                </a:lnTo>
                <a:lnTo>
                  <a:pt x="1484985" y="640080"/>
                </a:lnTo>
                <a:lnTo>
                  <a:pt x="1164945" y="1280160"/>
                </a:lnTo>
                <a:lnTo>
                  <a:pt x="320040" y="1280160"/>
                </a:lnTo>
                <a:lnTo>
                  <a:pt x="0" y="640080"/>
                </a:lnTo>
                <a:close/>
              </a:path>
            </a:pathLst>
          </a:custGeom>
        </p:spPr>
        <p:txBody>
          <a:bodyPr wrap="square" rtlCol="0" anchor="ctr">
            <a:noAutofit/>
          </a:bodyPr>
          <a:lstStyle>
            <a:lvl1pPr algn="ctr">
              <a:buNone/>
              <a:defRPr/>
            </a:lvl1pPr>
          </a:lstStyle>
          <a:p>
            <a:pPr rtl="0"/>
            <a:r>
              <a:rPr lang="pl-PL" noProof="0"/>
              <a:t>Kliknij ikonę, aby dodać obraz</a:t>
            </a:r>
          </a:p>
        </p:txBody>
      </p:sp>
      <p:sp>
        <p:nvSpPr>
          <p:cNvPr id="40" name="Obraz — symbol zastępczy 39">
            <a:extLst>
              <a:ext uri="{FF2B5EF4-FFF2-40B4-BE49-F238E27FC236}">
                <a16:creationId xmlns:a16="http://schemas.microsoft.com/office/drawing/2014/main" id="{DE3344FC-C4DE-481F-9C31-667EDD563C47}"/>
              </a:ext>
            </a:extLst>
          </p:cNvPr>
          <p:cNvSpPr>
            <a:spLocks noGrp="1"/>
          </p:cNvSpPr>
          <p:nvPr>
            <p:ph type="pic" sz="quarter" idx="23"/>
          </p:nvPr>
        </p:nvSpPr>
        <p:spPr>
          <a:xfrm>
            <a:off x="7602465" y="2555551"/>
            <a:ext cx="1484985" cy="1280160"/>
          </a:xfrm>
          <a:custGeom>
            <a:avLst/>
            <a:gdLst>
              <a:gd name="connsiteX0" fmla="*/ 320040 w 1484985"/>
              <a:gd name="connsiteY0" fmla="*/ 0 h 1280160"/>
              <a:gd name="connsiteX1" fmla="*/ 1164945 w 1484985"/>
              <a:gd name="connsiteY1" fmla="*/ 0 h 1280160"/>
              <a:gd name="connsiteX2" fmla="*/ 1484985 w 1484985"/>
              <a:gd name="connsiteY2" fmla="*/ 640080 h 1280160"/>
              <a:gd name="connsiteX3" fmla="*/ 1164945 w 1484985"/>
              <a:gd name="connsiteY3" fmla="*/ 1280160 h 1280160"/>
              <a:gd name="connsiteX4" fmla="*/ 320040 w 1484985"/>
              <a:gd name="connsiteY4" fmla="*/ 1280160 h 1280160"/>
              <a:gd name="connsiteX5" fmla="*/ 0 w 1484985"/>
              <a:gd name="connsiteY5" fmla="*/ 640080 h 1280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4985" h="1280160">
                <a:moveTo>
                  <a:pt x="320040" y="0"/>
                </a:moveTo>
                <a:lnTo>
                  <a:pt x="1164945" y="0"/>
                </a:lnTo>
                <a:lnTo>
                  <a:pt x="1484985" y="640080"/>
                </a:lnTo>
                <a:lnTo>
                  <a:pt x="1164945" y="1280160"/>
                </a:lnTo>
                <a:lnTo>
                  <a:pt x="320040" y="1280160"/>
                </a:lnTo>
                <a:lnTo>
                  <a:pt x="0" y="640080"/>
                </a:lnTo>
                <a:close/>
              </a:path>
            </a:pathLst>
          </a:custGeom>
        </p:spPr>
        <p:txBody>
          <a:bodyPr wrap="square" rtlCol="0" anchor="ctr">
            <a:noAutofit/>
          </a:bodyPr>
          <a:lstStyle>
            <a:lvl1pPr algn="ctr">
              <a:buNone/>
              <a:defRPr/>
            </a:lvl1pPr>
          </a:lstStyle>
          <a:p>
            <a:pPr rtl="0"/>
            <a:r>
              <a:rPr lang="pl-PL" noProof="0"/>
              <a:t>Kliknij ikonę, aby dodać obraz</a:t>
            </a:r>
          </a:p>
        </p:txBody>
      </p:sp>
      <p:sp>
        <p:nvSpPr>
          <p:cNvPr id="41" name="Obraz — symbol zastępczy 40">
            <a:extLst>
              <a:ext uri="{FF2B5EF4-FFF2-40B4-BE49-F238E27FC236}">
                <a16:creationId xmlns:a16="http://schemas.microsoft.com/office/drawing/2014/main" id="{59094D7D-3613-49C1-BB58-A65B41A9738D}"/>
              </a:ext>
            </a:extLst>
          </p:cNvPr>
          <p:cNvSpPr>
            <a:spLocks noGrp="1"/>
          </p:cNvSpPr>
          <p:nvPr>
            <p:ph type="pic" sz="quarter" idx="24"/>
          </p:nvPr>
        </p:nvSpPr>
        <p:spPr>
          <a:xfrm>
            <a:off x="9840051" y="2555551"/>
            <a:ext cx="1484985" cy="1280160"/>
          </a:xfrm>
          <a:custGeom>
            <a:avLst/>
            <a:gdLst>
              <a:gd name="connsiteX0" fmla="*/ 320040 w 1484985"/>
              <a:gd name="connsiteY0" fmla="*/ 0 h 1280160"/>
              <a:gd name="connsiteX1" fmla="*/ 1164945 w 1484985"/>
              <a:gd name="connsiteY1" fmla="*/ 0 h 1280160"/>
              <a:gd name="connsiteX2" fmla="*/ 1484985 w 1484985"/>
              <a:gd name="connsiteY2" fmla="*/ 640080 h 1280160"/>
              <a:gd name="connsiteX3" fmla="*/ 1164945 w 1484985"/>
              <a:gd name="connsiteY3" fmla="*/ 1280160 h 1280160"/>
              <a:gd name="connsiteX4" fmla="*/ 320040 w 1484985"/>
              <a:gd name="connsiteY4" fmla="*/ 1280160 h 1280160"/>
              <a:gd name="connsiteX5" fmla="*/ 0 w 1484985"/>
              <a:gd name="connsiteY5" fmla="*/ 640080 h 1280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4985" h="1280160">
                <a:moveTo>
                  <a:pt x="320040" y="0"/>
                </a:moveTo>
                <a:lnTo>
                  <a:pt x="1164945" y="0"/>
                </a:lnTo>
                <a:lnTo>
                  <a:pt x="1484985" y="640080"/>
                </a:lnTo>
                <a:lnTo>
                  <a:pt x="1164945" y="1280160"/>
                </a:lnTo>
                <a:lnTo>
                  <a:pt x="320040" y="1280160"/>
                </a:lnTo>
                <a:lnTo>
                  <a:pt x="0" y="640080"/>
                </a:lnTo>
                <a:close/>
              </a:path>
            </a:pathLst>
          </a:custGeom>
        </p:spPr>
        <p:txBody>
          <a:bodyPr wrap="square" rtlCol="0" anchor="ctr">
            <a:noAutofit/>
          </a:bodyPr>
          <a:lstStyle>
            <a:lvl1pPr algn="ctr">
              <a:buNone/>
              <a:defRPr/>
            </a:lvl1pPr>
          </a:lstStyle>
          <a:p>
            <a:pPr rtl="0"/>
            <a:r>
              <a:rPr lang="pl-PL" noProof="0"/>
              <a:t>Kliknij ikonę, aby dodać obraz</a:t>
            </a:r>
          </a:p>
        </p:txBody>
      </p:sp>
      <p:sp>
        <p:nvSpPr>
          <p:cNvPr id="8" name="Tytuł 1">
            <a:extLst>
              <a:ext uri="{FF2B5EF4-FFF2-40B4-BE49-F238E27FC236}">
                <a16:creationId xmlns:a16="http://schemas.microsoft.com/office/drawing/2014/main" id="{69FE87B7-32A4-4C7F-9AAF-37688E640456}"/>
              </a:ext>
            </a:extLst>
          </p:cNvPr>
          <p:cNvSpPr>
            <a:spLocks noGrp="1"/>
          </p:cNvSpPr>
          <p:nvPr>
            <p:ph type="title"/>
          </p:nvPr>
        </p:nvSpPr>
        <p:spPr>
          <a:xfrm>
            <a:off x="432000" y="647700"/>
            <a:ext cx="11340000" cy="700114"/>
          </a:xfrm>
          <a:prstGeom prst="rect">
            <a:avLst/>
          </a:prstGeom>
        </p:spPr>
        <p:txBody>
          <a:bodyPr rtlCol="0" anchor="ctr"/>
          <a:lstStyle/>
          <a:p>
            <a:pPr algn="ctr" rtl="0"/>
            <a:r>
              <a:rPr lang="pl-PL" sz="4800" b="1" noProof="0">
                <a:solidFill>
                  <a:schemeClr val="tx1"/>
                </a:solidFill>
              </a:rPr>
              <a:t>Kliknij, aby edytować styl</a:t>
            </a:r>
          </a:p>
        </p:txBody>
      </p:sp>
      <p:sp>
        <p:nvSpPr>
          <p:cNvPr id="9" name="Sześciokąt 8">
            <a:extLst>
              <a:ext uri="{FF2B5EF4-FFF2-40B4-BE49-F238E27FC236}">
                <a16:creationId xmlns:a16="http://schemas.microsoft.com/office/drawing/2014/main" id="{476CA45F-A66A-4AD8-A004-10DB55A5D7B2}"/>
              </a:ext>
            </a:extLst>
          </p:cNvPr>
          <p:cNvSpPr/>
          <p:nvPr userDrawn="1"/>
        </p:nvSpPr>
        <p:spPr>
          <a:xfrm>
            <a:off x="546669" y="3467555"/>
            <a:ext cx="458268" cy="395059"/>
          </a:xfrm>
          <a:prstGeom prst="hexag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l-PL" noProof="0"/>
          </a:p>
        </p:txBody>
      </p:sp>
      <p:sp>
        <p:nvSpPr>
          <p:cNvPr id="10" name="Sześciokąt 9">
            <a:extLst>
              <a:ext uri="{FF2B5EF4-FFF2-40B4-BE49-F238E27FC236}">
                <a16:creationId xmlns:a16="http://schemas.microsoft.com/office/drawing/2014/main" id="{27A66A3D-2437-4015-9F5F-380C4D23D83C}"/>
              </a:ext>
            </a:extLst>
          </p:cNvPr>
          <p:cNvSpPr/>
          <p:nvPr userDrawn="1"/>
        </p:nvSpPr>
        <p:spPr>
          <a:xfrm>
            <a:off x="11113337" y="2394722"/>
            <a:ext cx="358391" cy="308958"/>
          </a:xfrm>
          <a:prstGeom prst="hexag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l-PL" noProof="0"/>
          </a:p>
        </p:txBody>
      </p:sp>
      <p:sp>
        <p:nvSpPr>
          <p:cNvPr id="11" name="Sześciokąt 10">
            <a:extLst>
              <a:ext uri="{FF2B5EF4-FFF2-40B4-BE49-F238E27FC236}">
                <a16:creationId xmlns:a16="http://schemas.microsoft.com/office/drawing/2014/main" id="{FFB14F3B-E7EF-4546-8D74-71FFB45C77C0}"/>
              </a:ext>
            </a:extLst>
          </p:cNvPr>
          <p:cNvSpPr/>
          <p:nvPr userDrawn="1"/>
        </p:nvSpPr>
        <p:spPr>
          <a:xfrm>
            <a:off x="10882649" y="2202202"/>
            <a:ext cx="230688" cy="198869"/>
          </a:xfrm>
          <a:prstGeom prst="hexag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l-PL" noProof="0"/>
          </a:p>
        </p:txBody>
      </p:sp>
      <p:sp>
        <p:nvSpPr>
          <p:cNvPr id="23" name="Tekst — symbol zastępczy 22">
            <a:extLst>
              <a:ext uri="{FF2B5EF4-FFF2-40B4-BE49-F238E27FC236}">
                <a16:creationId xmlns:a16="http://schemas.microsoft.com/office/drawing/2014/main" id="{591F943B-ED0D-49A1-844A-E23BA9A4871B}"/>
              </a:ext>
            </a:extLst>
          </p:cNvPr>
          <p:cNvSpPr>
            <a:spLocks noGrp="1"/>
          </p:cNvSpPr>
          <p:nvPr>
            <p:ph type="body" sz="quarter" idx="10"/>
          </p:nvPr>
        </p:nvSpPr>
        <p:spPr>
          <a:xfrm>
            <a:off x="546668" y="4172761"/>
            <a:ext cx="2139696" cy="344312"/>
          </a:xfrm>
          <a:prstGeom prst="rect">
            <a:avLst/>
          </a:prstGeom>
        </p:spPr>
        <p:txBody>
          <a:bodyPr rtlCol="0"/>
          <a:lstStyle>
            <a:lvl1pPr marL="0" indent="0" algn="ctr">
              <a:buNone/>
              <a:defRPr lang="en-US" sz="2000" b="1" kern="1200" dirty="0" smtClean="0">
                <a:solidFill>
                  <a:schemeClr val="accent4"/>
                </a:solidFill>
                <a:latin typeface="+mj-lt"/>
                <a:ea typeface="+mn-ea"/>
                <a:cs typeface="+mn-cs"/>
              </a:defRPr>
            </a:lvl1pPr>
          </a:lstStyle>
          <a:p>
            <a:pPr lvl="0" rtl="0"/>
            <a:r>
              <a:rPr lang="pl-PL" noProof="0"/>
              <a:t>Kliknij, aby edytować style wzorca tekstu</a:t>
            </a:r>
          </a:p>
        </p:txBody>
      </p:sp>
      <p:sp>
        <p:nvSpPr>
          <p:cNvPr id="24" name="Tekst — symbol zastępczy 22">
            <a:extLst>
              <a:ext uri="{FF2B5EF4-FFF2-40B4-BE49-F238E27FC236}">
                <a16:creationId xmlns:a16="http://schemas.microsoft.com/office/drawing/2014/main" id="{9AC6B9A8-053C-4828-B705-901C6018F30D}"/>
              </a:ext>
            </a:extLst>
          </p:cNvPr>
          <p:cNvSpPr>
            <a:spLocks noGrp="1"/>
          </p:cNvSpPr>
          <p:nvPr>
            <p:ph type="body" sz="quarter" idx="11"/>
          </p:nvPr>
        </p:nvSpPr>
        <p:spPr>
          <a:xfrm>
            <a:off x="556692" y="4588259"/>
            <a:ext cx="2139696" cy="344312"/>
          </a:xfrm>
          <a:prstGeom prst="rect">
            <a:avLst/>
          </a:prstGeom>
        </p:spPr>
        <p:txBody>
          <a:bodyPr rtlCol="0"/>
          <a:lstStyle>
            <a:lvl1pPr marL="0" indent="0" algn="ctr">
              <a:buNone/>
              <a:defRPr lang="en-US" sz="1600" kern="1200" dirty="0" smtClean="0">
                <a:solidFill>
                  <a:schemeClr val="tx1"/>
                </a:solidFill>
                <a:latin typeface="+mn-lt"/>
                <a:ea typeface="+mn-ea"/>
                <a:cs typeface="+mn-cs"/>
              </a:defRPr>
            </a:lvl1pPr>
          </a:lstStyle>
          <a:p>
            <a:pPr lvl="0" rtl="0"/>
            <a:r>
              <a:rPr lang="pl-PL" noProof="0"/>
              <a:t>Kliknij, aby edytować style wzorca tekstu</a:t>
            </a:r>
          </a:p>
        </p:txBody>
      </p:sp>
      <p:sp>
        <p:nvSpPr>
          <p:cNvPr id="27" name="Tekst — symbol zastępczy 22">
            <a:extLst>
              <a:ext uri="{FF2B5EF4-FFF2-40B4-BE49-F238E27FC236}">
                <a16:creationId xmlns:a16="http://schemas.microsoft.com/office/drawing/2014/main" id="{BBA6FD52-E179-41F8-AE78-9AF3D65F28B6}"/>
              </a:ext>
            </a:extLst>
          </p:cNvPr>
          <p:cNvSpPr>
            <a:spLocks noGrp="1"/>
          </p:cNvSpPr>
          <p:nvPr>
            <p:ph type="body" sz="quarter" idx="12"/>
          </p:nvPr>
        </p:nvSpPr>
        <p:spPr>
          <a:xfrm>
            <a:off x="2789482" y="4172761"/>
            <a:ext cx="2139696" cy="344312"/>
          </a:xfrm>
          <a:prstGeom prst="rect">
            <a:avLst/>
          </a:prstGeom>
        </p:spPr>
        <p:txBody>
          <a:bodyPr rtlCol="0"/>
          <a:lstStyle>
            <a:lvl1pPr marL="0" indent="0" algn="ctr">
              <a:buNone/>
              <a:defRPr lang="en-US" sz="2000" b="1" kern="1200" dirty="0" smtClean="0">
                <a:solidFill>
                  <a:schemeClr val="accent4"/>
                </a:solidFill>
                <a:latin typeface="+mj-lt"/>
                <a:ea typeface="+mn-ea"/>
                <a:cs typeface="+mn-cs"/>
              </a:defRPr>
            </a:lvl1pPr>
          </a:lstStyle>
          <a:p>
            <a:pPr lvl="0" rtl="0"/>
            <a:r>
              <a:rPr lang="pl-PL" noProof="0"/>
              <a:t>Kliknij, aby edytować style wzorca tekstu</a:t>
            </a:r>
          </a:p>
        </p:txBody>
      </p:sp>
      <p:sp>
        <p:nvSpPr>
          <p:cNvPr id="28" name="Tekst — symbol zastępczy 22">
            <a:extLst>
              <a:ext uri="{FF2B5EF4-FFF2-40B4-BE49-F238E27FC236}">
                <a16:creationId xmlns:a16="http://schemas.microsoft.com/office/drawing/2014/main" id="{C49A82AB-D328-4DB0-841B-186884119EBF}"/>
              </a:ext>
            </a:extLst>
          </p:cNvPr>
          <p:cNvSpPr>
            <a:spLocks noGrp="1"/>
          </p:cNvSpPr>
          <p:nvPr>
            <p:ph type="body" sz="quarter" idx="13"/>
          </p:nvPr>
        </p:nvSpPr>
        <p:spPr>
          <a:xfrm>
            <a:off x="2789483" y="4588259"/>
            <a:ext cx="2139696" cy="344312"/>
          </a:xfrm>
          <a:prstGeom prst="rect">
            <a:avLst/>
          </a:prstGeom>
        </p:spPr>
        <p:txBody>
          <a:bodyPr rtlCol="0"/>
          <a:lstStyle>
            <a:lvl1pPr marL="0" indent="0" algn="ctr">
              <a:buNone/>
              <a:defRPr lang="en-US" sz="1600" kern="1200" dirty="0" smtClean="0">
                <a:solidFill>
                  <a:schemeClr val="tx1"/>
                </a:solidFill>
                <a:latin typeface="+mn-lt"/>
                <a:ea typeface="+mn-ea"/>
                <a:cs typeface="+mn-cs"/>
              </a:defRPr>
            </a:lvl1pPr>
          </a:lstStyle>
          <a:p>
            <a:pPr lvl="0" rtl="0"/>
            <a:r>
              <a:rPr lang="pl-PL" noProof="0"/>
              <a:t>Kliknij, aby edytować style wzorca tekstu</a:t>
            </a:r>
          </a:p>
        </p:txBody>
      </p:sp>
      <p:sp>
        <p:nvSpPr>
          <p:cNvPr id="29" name="Tekst — symbol zastępczy 22">
            <a:extLst>
              <a:ext uri="{FF2B5EF4-FFF2-40B4-BE49-F238E27FC236}">
                <a16:creationId xmlns:a16="http://schemas.microsoft.com/office/drawing/2014/main" id="{84E23D5D-9866-48F9-8E08-DD2DBE4C4E32}"/>
              </a:ext>
            </a:extLst>
          </p:cNvPr>
          <p:cNvSpPr>
            <a:spLocks noGrp="1"/>
          </p:cNvSpPr>
          <p:nvPr>
            <p:ph type="body" sz="quarter" idx="14"/>
          </p:nvPr>
        </p:nvSpPr>
        <p:spPr>
          <a:xfrm>
            <a:off x="5032296" y="4172761"/>
            <a:ext cx="2139696" cy="344312"/>
          </a:xfrm>
          <a:prstGeom prst="rect">
            <a:avLst/>
          </a:prstGeom>
        </p:spPr>
        <p:txBody>
          <a:bodyPr rtlCol="0"/>
          <a:lstStyle>
            <a:lvl1pPr marL="0" indent="0" algn="ctr">
              <a:buNone/>
              <a:defRPr lang="en-US" sz="2000" b="1" kern="1200" dirty="0" smtClean="0">
                <a:solidFill>
                  <a:schemeClr val="accent4"/>
                </a:solidFill>
                <a:latin typeface="+mj-lt"/>
                <a:ea typeface="+mn-ea"/>
                <a:cs typeface="+mn-cs"/>
              </a:defRPr>
            </a:lvl1pPr>
          </a:lstStyle>
          <a:p>
            <a:pPr lvl="0" rtl="0"/>
            <a:r>
              <a:rPr lang="pl-PL" noProof="0"/>
              <a:t>Kliknij, aby edytować style wzorca tekstu</a:t>
            </a:r>
          </a:p>
        </p:txBody>
      </p:sp>
      <p:sp>
        <p:nvSpPr>
          <p:cNvPr id="30" name="Tekst — symbol zastępczy 22">
            <a:extLst>
              <a:ext uri="{FF2B5EF4-FFF2-40B4-BE49-F238E27FC236}">
                <a16:creationId xmlns:a16="http://schemas.microsoft.com/office/drawing/2014/main" id="{E671C9E6-A1A5-4EE5-8642-94AA7635DB05}"/>
              </a:ext>
            </a:extLst>
          </p:cNvPr>
          <p:cNvSpPr>
            <a:spLocks noGrp="1"/>
          </p:cNvSpPr>
          <p:nvPr>
            <p:ph type="body" sz="quarter" idx="15"/>
          </p:nvPr>
        </p:nvSpPr>
        <p:spPr>
          <a:xfrm>
            <a:off x="5029201" y="4588259"/>
            <a:ext cx="2139696" cy="344312"/>
          </a:xfrm>
          <a:prstGeom prst="rect">
            <a:avLst/>
          </a:prstGeom>
        </p:spPr>
        <p:txBody>
          <a:bodyPr rtlCol="0"/>
          <a:lstStyle>
            <a:lvl1pPr marL="0" indent="0" algn="ctr">
              <a:buNone/>
              <a:defRPr lang="en-US" sz="1600" kern="1200" dirty="0" smtClean="0">
                <a:solidFill>
                  <a:schemeClr val="tx1"/>
                </a:solidFill>
                <a:latin typeface="+mn-lt"/>
                <a:ea typeface="+mn-ea"/>
                <a:cs typeface="+mn-cs"/>
              </a:defRPr>
            </a:lvl1pPr>
          </a:lstStyle>
          <a:p>
            <a:pPr lvl="0" rtl="0"/>
            <a:r>
              <a:rPr lang="pl-PL" noProof="0"/>
              <a:t>Kliknij, aby edytować style wzorca tekstu</a:t>
            </a:r>
          </a:p>
        </p:txBody>
      </p:sp>
      <p:sp>
        <p:nvSpPr>
          <p:cNvPr id="31" name="Tekst — symbol zastępczy 22">
            <a:extLst>
              <a:ext uri="{FF2B5EF4-FFF2-40B4-BE49-F238E27FC236}">
                <a16:creationId xmlns:a16="http://schemas.microsoft.com/office/drawing/2014/main" id="{DF6BB5C9-B678-435A-830F-4C10EB1A957C}"/>
              </a:ext>
            </a:extLst>
          </p:cNvPr>
          <p:cNvSpPr>
            <a:spLocks noGrp="1"/>
          </p:cNvSpPr>
          <p:nvPr>
            <p:ph type="body" sz="quarter" idx="16"/>
          </p:nvPr>
        </p:nvSpPr>
        <p:spPr>
          <a:xfrm>
            <a:off x="7275110" y="4172761"/>
            <a:ext cx="2139696" cy="344312"/>
          </a:xfrm>
          <a:prstGeom prst="rect">
            <a:avLst/>
          </a:prstGeom>
        </p:spPr>
        <p:txBody>
          <a:bodyPr rtlCol="0"/>
          <a:lstStyle>
            <a:lvl1pPr marL="0" indent="0" algn="ctr">
              <a:buNone/>
              <a:defRPr lang="en-US" sz="2000" b="1" kern="1200" dirty="0" smtClean="0">
                <a:solidFill>
                  <a:schemeClr val="accent4"/>
                </a:solidFill>
                <a:latin typeface="+mj-lt"/>
                <a:ea typeface="+mn-ea"/>
                <a:cs typeface="+mn-cs"/>
              </a:defRPr>
            </a:lvl1pPr>
          </a:lstStyle>
          <a:p>
            <a:pPr lvl="0" rtl="0"/>
            <a:r>
              <a:rPr lang="pl-PL" noProof="0"/>
              <a:t>Kliknij, aby edytować style wzorca tekstu</a:t>
            </a:r>
          </a:p>
        </p:txBody>
      </p:sp>
      <p:sp>
        <p:nvSpPr>
          <p:cNvPr id="32" name="Tekst — symbol zastępczy 22">
            <a:extLst>
              <a:ext uri="{FF2B5EF4-FFF2-40B4-BE49-F238E27FC236}">
                <a16:creationId xmlns:a16="http://schemas.microsoft.com/office/drawing/2014/main" id="{1861EC87-A9E2-4FC3-B8BC-06C520B8A17F}"/>
              </a:ext>
            </a:extLst>
          </p:cNvPr>
          <p:cNvSpPr>
            <a:spLocks noGrp="1"/>
          </p:cNvSpPr>
          <p:nvPr>
            <p:ph type="body" sz="quarter" idx="17"/>
          </p:nvPr>
        </p:nvSpPr>
        <p:spPr>
          <a:xfrm>
            <a:off x="7275111" y="4588259"/>
            <a:ext cx="2139696" cy="344312"/>
          </a:xfrm>
          <a:prstGeom prst="rect">
            <a:avLst/>
          </a:prstGeom>
        </p:spPr>
        <p:txBody>
          <a:bodyPr rtlCol="0"/>
          <a:lstStyle>
            <a:lvl1pPr marL="0" indent="0" algn="ctr">
              <a:buNone/>
              <a:defRPr lang="en-US" sz="1600" kern="1200" dirty="0" smtClean="0">
                <a:solidFill>
                  <a:schemeClr val="tx1"/>
                </a:solidFill>
                <a:latin typeface="+mn-lt"/>
                <a:ea typeface="+mn-ea"/>
                <a:cs typeface="+mn-cs"/>
              </a:defRPr>
            </a:lvl1pPr>
          </a:lstStyle>
          <a:p>
            <a:pPr lvl="0" rtl="0"/>
            <a:r>
              <a:rPr lang="pl-PL" noProof="0"/>
              <a:t>Kliknij, aby edytować style wzorca tekstu</a:t>
            </a:r>
          </a:p>
        </p:txBody>
      </p:sp>
      <p:sp>
        <p:nvSpPr>
          <p:cNvPr id="33" name="Tekst — symbol zastępczy 22">
            <a:extLst>
              <a:ext uri="{FF2B5EF4-FFF2-40B4-BE49-F238E27FC236}">
                <a16:creationId xmlns:a16="http://schemas.microsoft.com/office/drawing/2014/main" id="{FC3EDE91-631F-4947-94DC-557685FD23E0}"/>
              </a:ext>
            </a:extLst>
          </p:cNvPr>
          <p:cNvSpPr>
            <a:spLocks noGrp="1"/>
          </p:cNvSpPr>
          <p:nvPr>
            <p:ph type="body" sz="quarter" idx="18"/>
          </p:nvPr>
        </p:nvSpPr>
        <p:spPr>
          <a:xfrm>
            <a:off x="9517923" y="4172761"/>
            <a:ext cx="2139696" cy="344312"/>
          </a:xfrm>
          <a:prstGeom prst="rect">
            <a:avLst/>
          </a:prstGeom>
        </p:spPr>
        <p:txBody>
          <a:bodyPr rtlCol="0"/>
          <a:lstStyle>
            <a:lvl1pPr marL="0" indent="0" algn="ctr">
              <a:buNone/>
              <a:defRPr lang="en-US" sz="2000" b="1" kern="1200" dirty="0" smtClean="0">
                <a:solidFill>
                  <a:schemeClr val="accent4"/>
                </a:solidFill>
                <a:latin typeface="+mj-lt"/>
                <a:ea typeface="+mn-ea"/>
                <a:cs typeface="+mn-cs"/>
              </a:defRPr>
            </a:lvl1pPr>
          </a:lstStyle>
          <a:p>
            <a:pPr lvl="0" rtl="0"/>
            <a:r>
              <a:rPr lang="pl-PL" noProof="0"/>
              <a:t>Kliknij, aby edytować style wzorca tekstu</a:t>
            </a:r>
          </a:p>
        </p:txBody>
      </p:sp>
      <p:sp>
        <p:nvSpPr>
          <p:cNvPr id="34" name="Tekst — symbol zastępczy 22">
            <a:extLst>
              <a:ext uri="{FF2B5EF4-FFF2-40B4-BE49-F238E27FC236}">
                <a16:creationId xmlns:a16="http://schemas.microsoft.com/office/drawing/2014/main" id="{8FDDBEF4-1329-49DF-B043-D51B34F5EE34}"/>
              </a:ext>
            </a:extLst>
          </p:cNvPr>
          <p:cNvSpPr>
            <a:spLocks noGrp="1"/>
          </p:cNvSpPr>
          <p:nvPr>
            <p:ph type="body" sz="quarter" idx="19"/>
          </p:nvPr>
        </p:nvSpPr>
        <p:spPr>
          <a:xfrm>
            <a:off x="9517923" y="4588259"/>
            <a:ext cx="2139696" cy="344312"/>
          </a:xfrm>
          <a:prstGeom prst="rect">
            <a:avLst/>
          </a:prstGeom>
        </p:spPr>
        <p:txBody>
          <a:bodyPr rtlCol="0"/>
          <a:lstStyle>
            <a:lvl1pPr marL="0" indent="0" algn="ctr">
              <a:buNone/>
              <a:defRPr lang="en-US" sz="1600" kern="1200" dirty="0" smtClean="0">
                <a:solidFill>
                  <a:schemeClr val="tx1"/>
                </a:solidFill>
                <a:latin typeface="+mn-lt"/>
                <a:ea typeface="+mn-ea"/>
                <a:cs typeface="+mn-cs"/>
              </a:defRPr>
            </a:lvl1pPr>
          </a:lstStyle>
          <a:p>
            <a:pPr lvl="0" rtl="0"/>
            <a:r>
              <a:rPr lang="pl-PL" noProof="0"/>
              <a:t>Kliknij, aby edytować style wzorca tekstu</a:t>
            </a:r>
          </a:p>
        </p:txBody>
      </p:sp>
      <p:sp>
        <p:nvSpPr>
          <p:cNvPr id="37" name="Obraz — symbol zastępczy 36">
            <a:extLst>
              <a:ext uri="{FF2B5EF4-FFF2-40B4-BE49-F238E27FC236}">
                <a16:creationId xmlns:a16="http://schemas.microsoft.com/office/drawing/2014/main" id="{FBDB3FD3-4F52-4E28-B639-5F73070E47D9}"/>
              </a:ext>
            </a:extLst>
          </p:cNvPr>
          <p:cNvSpPr>
            <a:spLocks noGrp="1"/>
          </p:cNvSpPr>
          <p:nvPr>
            <p:ph type="pic" sz="quarter" idx="20"/>
          </p:nvPr>
        </p:nvSpPr>
        <p:spPr>
          <a:xfrm>
            <a:off x="878337" y="2555551"/>
            <a:ext cx="1484985" cy="1280160"/>
          </a:xfrm>
          <a:custGeom>
            <a:avLst/>
            <a:gdLst>
              <a:gd name="connsiteX0" fmla="*/ 320040 w 1484985"/>
              <a:gd name="connsiteY0" fmla="*/ 0 h 1280160"/>
              <a:gd name="connsiteX1" fmla="*/ 1164945 w 1484985"/>
              <a:gd name="connsiteY1" fmla="*/ 0 h 1280160"/>
              <a:gd name="connsiteX2" fmla="*/ 1484985 w 1484985"/>
              <a:gd name="connsiteY2" fmla="*/ 640080 h 1280160"/>
              <a:gd name="connsiteX3" fmla="*/ 1164945 w 1484985"/>
              <a:gd name="connsiteY3" fmla="*/ 1280160 h 1280160"/>
              <a:gd name="connsiteX4" fmla="*/ 320040 w 1484985"/>
              <a:gd name="connsiteY4" fmla="*/ 1280160 h 1280160"/>
              <a:gd name="connsiteX5" fmla="*/ 0 w 1484985"/>
              <a:gd name="connsiteY5" fmla="*/ 640080 h 1280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4985" h="1280160">
                <a:moveTo>
                  <a:pt x="320040" y="0"/>
                </a:moveTo>
                <a:lnTo>
                  <a:pt x="1164945" y="0"/>
                </a:lnTo>
                <a:lnTo>
                  <a:pt x="1484985" y="640080"/>
                </a:lnTo>
                <a:lnTo>
                  <a:pt x="1164945" y="1280160"/>
                </a:lnTo>
                <a:lnTo>
                  <a:pt x="320040" y="1280160"/>
                </a:lnTo>
                <a:lnTo>
                  <a:pt x="0" y="640080"/>
                </a:lnTo>
                <a:close/>
              </a:path>
            </a:pathLst>
          </a:custGeom>
        </p:spPr>
        <p:txBody>
          <a:bodyPr wrap="square" rtlCol="0" anchor="ctr">
            <a:noAutofit/>
          </a:bodyPr>
          <a:lstStyle>
            <a:lvl1pPr algn="ctr">
              <a:buNone/>
              <a:defRPr/>
            </a:lvl1pPr>
          </a:lstStyle>
          <a:p>
            <a:pPr rtl="0"/>
            <a:r>
              <a:rPr lang="pl-PL" noProof="0"/>
              <a:t>Kliknij ikonę, aby dodać obraz</a:t>
            </a:r>
          </a:p>
        </p:txBody>
      </p:sp>
    </p:spTree>
    <p:extLst>
      <p:ext uri="{BB962C8B-B14F-4D97-AF65-F5344CB8AC3E}">
        <p14:creationId xmlns:p14="http://schemas.microsoft.com/office/powerpoint/2010/main" val="150585527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odsumowanie">
    <p:spTree>
      <p:nvGrpSpPr>
        <p:cNvPr id="1" name=""/>
        <p:cNvGrpSpPr/>
        <p:nvPr/>
      </p:nvGrpSpPr>
      <p:grpSpPr>
        <a:xfrm>
          <a:off x="0" y="0"/>
          <a:ext cx="0" cy="0"/>
          <a:chOff x="0" y="0"/>
          <a:chExt cx="0" cy="0"/>
        </a:xfrm>
      </p:grpSpPr>
      <p:sp>
        <p:nvSpPr>
          <p:cNvPr id="40" name="Zawartość — symbol zastępczy 39">
            <a:extLst>
              <a:ext uri="{FF2B5EF4-FFF2-40B4-BE49-F238E27FC236}">
                <a16:creationId xmlns:a16="http://schemas.microsoft.com/office/drawing/2014/main" id="{6BB16225-AC51-4525-A1E8-438B8B0B7361}"/>
              </a:ext>
            </a:extLst>
          </p:cNvPr>
          <p:cNvSpPr>
            <a:spLocks noGrp="1"/>
          </p:cNvSpPr>
          <p:nvPr>
            <p:ph sz="quarter" idx="12" hasCustomPrompt="1"/>
          </p:nvPr>
        </p:nvSpPr>
        <p:spPr>
          <a:xfrm>
            <a:off x="1739655" y="2117897"/>
            <a:ext cx="4208386" cy="912812"/>
          </a:xfrm>
          <a:prstGeom prst="rect">
            <a:avLst/>
          </a:prstGeom>
        </p:spPr>
        <p:txBody>
          <a:bodyPr rtlCol="0"/>
          <a:lstStyle>
            <a:lvl1pPr>
              <a:buNone/>
              <a:defRPr kumimoji="0" lang="en-US" sz="1800" b="1" i="0" u="none" strike="noStrike" kern="1200" cap="none" spc="0" normalizeH="0" baseline="0" dirty="0" smtClean="0">
                <a:ln>
                  <a:noFill/>
                </a:ln>
                <a:solidFill>
                  <a:schemeClr val="accent4"/>
                </a:solidFill>
                <a:effectLst/>
                <a:uLnTx/>
                <a:uFillTx/>
                <a:latin typeface="+mj-lt"/>
                <a:ea typeface="+mn-ea"/>
                <a:cs typeface="Biome Light" panose="020B0303030204020804" pitchFamily="34" charset="0"/>
              </a:defRPr>
            </a:lvl1pPr>
            <a:lvl2pPr marL="0" indent="0">
              <a:buNone/>
              <a:defRPr kumimoji="0" lang="en-US" sz="1600" b="0" i="0" u="none" strike="noStrike" kern="1200" cap="none" spc="0" normalizeH="0" baseline="0" dirty="0" smtClean="0">
                <a:ln>
                  <a:noFill/>
                </a:ln>
                <a:solidFill>
                  <a:schemeClr val="tx1"/>
                </a:solidFill>
                <a:effectLst/>
                <a:uLnTx/>
                <a:uFillTx/>
                <a:latin typeface="+mn-lt"/>
                <a:ea typeface="+mn-ea"/>
                <a:cs typeface="Biome Light" panose="020B0303030204020804" pitchFamily="34" charset="0"/>
              </a:defRPr>
            </a:lvl2pPr>
          </a:lstStyle>
          <a:p>
            <a:pPr lvl="0" rtl="0"/>
            <a:r>
              <a:rPr lang="pl-PL" noProof="0"/>
              <a:t>Kliknij, aby edytować style wzorców tekstu</a:t>
            </a:r>
          </a:p>
          <a:p>
            <a:pPr lvl="1" rtl="0"/>
            <a:r>
              <a:rPr lang="pl-PL" noProof="0"/>
              <a:t>Drugi poziom</a:t>
            </a:r>
          </a:p>
        </p:txBody>
      </p:sp>
      <p:sp>
        <p:nvSpPr>
          <p:cNvPr id="41" name="Zawartość — symbol zastępczy 39">
            <a:extLst>
              <a:ext uri="{FF2B5EF4-FFF2-40B4-BE49-F238E27FC236}">
                <a16:creationId xmlns:a16="http://schemas.microsoft.com/office/drawing/2014/main" id="{6EC38F38-5935-49D5-AA85-4182E82D6FF2}"/>
              </a:ext>
            </a:extLst>
          </p:cNvPr>
          <p:cNvSpPr>
            <a:spLocks noGrp="1"/>
          </p:cNvSpPr>
          <p:nvPr>
            <p:ph sz="quarter" idx="13" hasCustomPrompt="1"/>
          </p:nvPr>
        </p:nvSpPr>
        <p:spPr>
          <a:xfrm>
            <a:off x="1739655" y="4724146"/>
            <a:ext cx="4208386" cy="912812"/>
          </a:xfrm>
          <a:prstGeom prst="rect">
            <a:avLst/>
          </a:prstGeom>
        </p:spPr>
        <p:txBody>
          <a:bodyPr rtlCol="0"/>
          <a:lstStyle>
            <a:lvl1pPr>
              <a:buNone/>
              <a:defRPr kumimoji="0" lang="en-US" sz="1800" b="1" i="0" u="none" strike="noStrike" kern="1200" cap="none" spc="0" normalizeH="0" baseline="0" dirty="0" smtClean="0">
                <a:ln>
                  <a:noFill/>
                </a:ln>
                <a:solidFill>
                  <a:schemeClr val="accent4"/>
                </a:solidFill>
                <a:effectLst/>
                <a:uLnTx/>
                <a:uFillTx/>
                <a:latin typeface="+mj-lt"/>
                <a:ea typeface="+mn-ea"/>
                <a:cs typeface="Biome Light" panose="020B0303030204020804" pitchFamily="34" charset="0"/>
              </a:defRPr>
            </a:lvl1pPr>
            <a:lvl2pPr marL="0" indent="0">
              <a:buNone/>
              <a:defRPr kumimoji="0" lang="en-US" sz="1600" b="0" i="0" u="none" strike="noStrike" kern="1200" cap="none" spc="0" normalizeH="0" baseline="0" dirty="0" smtClean="0">
                <a:ln>
                  <a:noFill/>
                </a:ln>
                <a:solidFill>
                  <a:schemeClr val="tx1"/>
                </a:solidFill>
                <a:effectLst/>
                <a:uLnTx/>
                <a:uFillTx/>
                <a:latin typeface="+mn-lt"/>
                <a:ea typeface="+mn-ea"/>
                <a:cs typeface="Biome Light" panose="020B0303030204020804" pitchFamily="34" charset="0"/>
              </a:defRPr>
            </a:lvl2pPr>
          </a:lstStyle>
          <a:p>
            <a:pPr lvl="0" rtl="0"/>
            <a:r>
              <a:rPr lang="pl-PL" noProof="0"/>
              <a:t>Kliknij, aby edytować style wzorców tekstu</a:t>
            </a:r>
          </a:p>
          <a:p>
            <a:pPr lvl="1" rtl="0"/>
            <a:r>
              <a:rPr lang="pl-PL" noProof="0"/>
              <a:t>Drugi poziom</a:t>
            </a:r>
          </a:p>
        </p:txBody>
      </p:sp>
      <p:sp>
        <p:nvSpPr>
          <p:cNvPr id="42" name="Zawartość — symbol zastępczy 39">
            <a:extLst>
              <a:ext uri="{FF2B5EF4-FFF2-40B4-BE49-F238E27FC236}">
                <a16:creationId xmlns:a16="http://schemas.microsoft.com/office/drawing/2014/main" id="{51C9D5ED-A19A-42A1-9200-C77E39E6F5C5}"/>
              </a:ext>
            </a:extLst>
          </p:cNvPr>
          <p:cNvSpPr>
            <a:spLocks noGrp="1"/>
          </p:cNvSpPr>
          <p:nvPr>
            <p:ph sz="quarter" idx="14" hasCustomPrompt="1"/>
          </p:nvPr>
        </p:nvSpPr>
        <p:spPr>
          <a:xfrm>
            <a:off x="1739655" y="3420892"/>
            <a:ext cx="4208386" cy="912812"/>
          </a:xfrm>
          <a:prstGeom prst="rect">
            <a:avLst/>
          </a:prstGeom>
        </p:spPr>
        <p:txBody>
          <a:bodyPr rtlCol="0"/>
          <a:lstStyle>
            <a:lvl1pPr>
              <a:buNone/>
              <a:defRPr kumimoji="0" lang="en-US" sz="1800" b="1" i="0" u="none" strike="noStrike" kern="1200" cap="none" spc="0" normalizeH="0" baseline="0" dirty="0" smtClean="0">
                <a:ln>
                  <a:noFill/>
                </a:ln>
                <a:solidFill>
                  <a:schemeClr val="accent4"/>
                </a:solidFill>
                <a:effectLst/>
                <a:uLnTx/>
                <a:uFillTx/>
                <a:latin typeface="+mj-lt"/>
                <a:ea typeface="+mn-ea"/>
                <a:cs typeface="Biome Light" panose="020B0303030204020804" pitchFamily="34" charset="0"/>
              </a:defRPr>
            </a:lvl1pPr>
            <a:lvl2pPr marL="0" indent="0">
              <a:buNone/>
              <a:defRPr kumimoji="0" lang="en-US" sz="1600" b="0" i="0" u="none" strike="noStrike" kern="1200" cap="none" spc="0" normalizeH="0" baseline="0" dirty="0" smtClean="0">
                <a:ln>
                  <a:noFill/>
                </a:ln>
                <a:solidFill>
                  <a:schemeClr val="tx1"/>
                </a:solidFill>
                <a:effectLst/>
                <a:uLnTx/>
                <a:uFillTx/>
                <a:latin typeface="+mn-lt"/>
                <a:ea typeface="+mn-ea"/>
                <a:cs typeface="Biome Light" panose="020B0303030204020804" pitchFamily="34" charset="0"/>
              </a:defRPr>
            </a:lvl2pPr>
          </a:lstStyle>
          <a:p>
            <a:pPr lvl="0" rtl="0"/>
            <a:r>
              <a:rPr lang="pl-PL" noProof="0"/>
              <a:t>Kliknij, aby edytować style wzorców tekstu</a:t>
            </a:r>
          </a:p>
          <a:p>
            <a:pPr lvl="1" rtl="0"/>
            <a:r>
              <a:rPr lang="pl-PL" noProof="0"/>
              <a:t>Drugi poziom</a:t>
            </a:r>
          </a:p>
        </p:txBody>
      </p:sp>
      <p:sp>
        <p:nvSpPr>
          <p:cNvPr id="43" name="Zawartość — symbol zastępczy 39">
            <a:extLst>
              <a:ext uri="{FF2B5EF4-FFF2-40B4-BE49-F238E27FC236}">
                <a16:creationId xmlns:a16="http://schemas.microsoft.com/office/drawing/2014/main" id="{47A95437-77F3-4E2C-8470-57587793A103}"/>
              </a:ext>
            </a:extLst>
          </p:cNvPr>
          <p:cNvSpPr>
            <a:spLocks noGrp="1"/>
          </p:cNvSpPr>
          <p:nvPr>
            <p:ph sz="quarter" idx="15" hasCustomPrompt="1"/>
          </p:nvPr>
        </p:nvSpPr>
        <p:spPr>
          <a:xfrm>
            <a:off x="7493865" y="2117897"/>
            <a:ext cx="4208386" cy="912812"/>
          </a:xfrm>
          <a:prstGeom prst="rect">
            <a:avLst/>
          </a:prstGeom>
        </p:spPr>
        <p:txBody>
          <a:bodyPr rtlCol="0"/>
          <a:lstStyle>
            <a:lvl1pPr>
              <a:buNone/>
              <a:defRPr kumimoji="0" lang="en-US" sz="1800" b="1" i="0" u="none" strike="noStrike" kern="1200" cap="none" spc="0" normalizeH="0" baseline="0" dirty="0" smtClean="0">
                <a:ln>
                  <a:noFill/>
                </a:ln>
                <a:solidFill>
                  <a:schemeClr val="accent4"/>
                </a:solidFill>
                <a:effectLst/>
                <a:uLnTx/>
                <a:uFillTx/>
                <a:latin typeface="+mj-lt"/>
                <a:ea typeface="+mn-ea"/>
                <a:cs typeface="Biome Light" panose="020B0303030204020804" pitchFamily="34" charset="0"/>
              </a:defRPr>
            </a:lvl1pPr>
            <a:lvl2pPr marL="0" indent="0">
              <a:buNone/>
              <a:defRPr kumimoji="0" lang="en-US" sz="1600" b="0" i="0" u="none" strike="noStrike" kern="1200" cap="none" spc="0" normalizeH="0" baseline="0" dirty="0" smtClean="0">
                <a:ln>
                  <a:noFill/>
                </a:ln>
                <a:solidFill>
                  <a:schemeClr val="tx1"/>
                </a:solidFill>
                <a:effectLst/>
                <a:uLnTx/>
                <a:uFillTx/>
                <a:latin typeface="+mn-lt"/>
                <a:ea typeface="+mn-ea"/>
                <a:cs typeface="Biome Light" panose="020B0303030204020804" pitchFamily="34" charset="0"/>
              </a:defRPr>
            </a:lvl2pPr>
          </a:lstStyle>
          <a:p>
            <a:pPr lvl="0" rtl="0"/>
            <a:r>
              <a:rPr lang="pl-PL" noProof="0"/>
              <a:t>Kliknij, aby edytować style wzorców tekstu</a:t>
            </a:r>
          </a:p>
          <a:p>
            <a:pPr lvl="1" rtl="0"/>
            <a:r>
              <a:rPr lang="pl-PL" noProof="0"/>
              <a:t>Drugi poziom</a:t>
            </a:r>
          </a:p>
        </p:txBody>
      </p:sp>
      <p:sp>
        <p:nvSpPr>
          <p:cNvPr id="44" name="Zawartość — symbol zastępczy 39">
            <a:extLst>
              <a:ext uri="{FF2B5EF4-FFF2-40B4-BE49-F238E27FC236}">
                <a16:creationId xmlns:a16="http://schemas.microsoft.com/office/drawing/2014/main" id="{CB1EA2BE-D294-486E-88F0-2AA9518A6E63}"/>
              </a:ext>
            </a:extLst>
          </p:cNvPr>
          <p:cNvSpPr>
            <a:spLocks noGrp="1"/>
          </p:cNvSpPr>
          <p:nvPr>
            <p:ph sz="quarter" idx="16" hasCustomPrompt="1"/>
          </p:nvPr>
        </p:nvSpPr>
        <p:spPr>
          <a:xfrm>
            <a:off x="7493865" y="4724146"/>
            <a:ext cx="4208386" cy="912812"/>
          </a:xfrm>
          <a:prstGeom prst="rect">
            <a:avLst/>
          </a:prstGeom>
        </p:spPr>
        <p:txBody>
          <a:bodyPr rtlCol="0"/>
          <a:lstStyle>
            <a:lvl1pPr>
              <a:buNone/>
              <a:defRPr kumimoji="0" lang="en-US" sz="1800" b="1" i="0" u="none" strike="noStrike" kern="1200" cap="none" spc="0" normalizeH="0" baseline="0" dirty="0" smtClean="0">
                <a:ln>
                  <a:noFill/>
                </a:ln>
                <a:solidFill>
                  <a:schemeClr val="accent4"/>
                </a:solidFill>
                <a:effectLst/>
                <a:uLnTx/>
                <a:uFillTx/>
                <a:latin typeface="+mj-lt"/>
                <a:ea typeface="+mn-ea"/>
                <a:cs typeface="Biome Light" panose="020B0303030204020804" pitchFamily="34" charset="0"/>
              </a:defRPr>
            </a:lvl1pPr>
            <a:lvl2pPr marL="0" indent="0">
              <a:buNone/>
              <a:defRPr kumimoji="0" lang="en-US" sz="1600" b="0" i="0" u="none" strike="noStrike" kern="1200" cap="none" spc="0" normalizeH="0" baseline="0" dirty="0" smtClean="0">
                <a:ln>
                  <a:noFill/>
                </a:ln>
                <a:solidFill>
                  <a:schemeClr val="tx1"/>
                </a:solidFill>
                <a:effectLst/>
                <a:uLnTx/>
                <a:uFillTx/>
                <a:latin typeface="+mn-lt"/>
                <a:ea typeface="+mn-ea"/>
                <a:cs typeface="Biome Light" panose="020B0303030204020804" pitchFamily="34" charset="0"/>
              </a:defRPr>
            </a:lvl2pPr>
          </a:lstStyle>
          <a:p>
            <a:pPr lvl="0" rtl="0"/>
            <a:r>
              <a:rPr lang="pl-PL" noProof="0"/>
              <a:t>Kliknij, aby edytować style wzorców tekstu</a:t>
            </a:r>
          </a:p>
          <a:p>
            <a:pPr lvl="1" rtl="0"/>
            <a:r>
              <a:rPr lang="pl-PL" noProof="0"/>
              <a:t>Drugi poziom</a:t>
            </a:r>
          </a:p>
        </p:txBody>
      </p:sp>
      <p:sp>
        <p:nvSpPr>
          <p:cNvPr id="45" name="Zawartość — symbol zastępczy 39">
            <a:extLst>
              <a:ext uri="{FF2B5EF4-FFF2-40B4-BE49-F238E27FC236}">
                <a16:creationId xmlns:a16="http://schemas.microsoft.com/office/drawing/2014/main" id="{108734A0-880E-44E2-858F-7AA6C6B0A5A3}"/>
              </a:ext>
            </a:extLst>
          </p:cNvPr>
          <p:cNvSpPr>
            <a:spLocks noGrp="1"/>
          </p:cNvSpPr>
          <p:nvPr>
            <p:ph sz="quarter" idx="17" hasCustomPrompt="1"/>
          </p:nvPr>
        </p:nvSpPr>
        <p:spPr>
          <a:xfrm>
            <a:off x="7493865" y="3420892"/>
            <a:ext cx="4208386" cy="912812"/>
          </a:xfrm>
          <a:prstGeom prst="rect">
            <a:avLst/>
          </a:prstGeom>
        </p:spPr>
        <p:txBody>
          <a:bodyPr rtlCol="0"/>
          <a:lstStyle>
            <a:lvl1pPr>
              <a:buNone/>
              <a:defRPr kumimoji="0" lang="en-US" sz="1800" b="1" i="0" u="none" strike="noStrike" kern="1200" cap="none" spc="0" normalizeH="0" baseline="0" dirty="0" smtClean="0">
                <a:ln>
                  <a:noFill/>
                </a:ln>
                <a:solidFill>
                  <a:schemeClr val="accent4"/>
                </a:solidFill>
                <a:effectLst/>
                <a:uLnTx/>
                <a:uFillTx/>
                <a:latin typeface="+mj-lt"/>
                <a:ea typeface="+mn-ea"/>
                <a:cs typeface="Biome Light" panose="020B0303030204020804" pitchFamily="34" charset="0"/>
              </a:defRPr>
            </a:lvl1pPr>
            <a:lvl2pPr marL="0" indent="0">
              <a:buNone/>
              <a:defRPr kumimoji="0" lang="en-US" sz="1600" b="0" i="0" u="none" strike="noStrike" kern="1200" cap="none" spc="0" normalizeH="0" baseline="0" dirty="0" smtClean="0">
                <a:ln>
                  <a:noFill/>
                </a:ln>
                <a:solidFill>
                  <a:schemeClr val="tx1"/>
                </a:solidFill>
                <a:effectLst/>
                <a:uLnTx/>
                <a:uFillTx/>
                <a:latin typeface="+mn-lt"/>
                <a:ea typeface="+mn-ea"/>
                <a:cs typeface="Biome Light" panose="020B0303030204020804" pitchFamily="34" charset="0"/>
              </a:defRPr>
            </a:lvl2pPr>
          </a:lstStyle>
          <a:p>
            <a:pPr lvl="0" rtl="0"/>
            <a:r>
              <a:rPr lang="pl-PL" noProof="0"/>
              <a:t>Kliknij, aby edytować style wzorców tekstu</a:t>
            </a:r>
          </a:p>
          <a:p>
            <a:pPr lvl="1" rtl="0"/>
            <a:r>
              <a:rPr lang="pl-PL" noProof="0"/>
              <a:t>Drugi poziom</a:t>
            </a:r>
          </a:p>
        </p:txBody>
      </p:sp>
      <p:sp>
        <p:nvSpPr>
          <p:cNvPr id="10" name="Tytuł 1">
            <a:extLst>
              <a:ext uri="{FF2B5EF4-FFF2-40B4-BE49-F238E27FC236}">
                <a16:creationId xmlns:a16="http://schemas.microsoft.com/office/drawing/2014/main" id="{63CED4CD-5348-488E-A883-0486DD5749A7}"/>
              </a:ext>
            </a:extLst>
          </p:cNvPr>
          <p:cNvSpPr>
            <a:spLocks noGrp="1"/>
          </p:cNvSpPr>
          <p:nvPr>
            <p:ph type="title" hasCustomPrompt="1"/>
          </p:nvPr>
        </p:nvSpPr>
        <p:spPr>
          <a:xfrm>
            <a:off x="660400" y="805213"/>
            <a:ext cx="10693400" cy="830997"/>
          </a:xfrm>
          <a:prstGeom prst="rect">
            <a:avLst/>
          </a:prstGeom>
        </p:spPr>
        <p:txBody>
          <a:bodyPr rtlCol="0"/>
          <a:lstStyle>
            <a:lvl1pPr>
              <a:defRPr sz="4800" b="1">
                <a:solidFill>
                  <a:schemeClr val="tx1"/>
                </a:solidFill>
              </a:defRPr>
            </a:lvl1pPr>
          </a:lstStyle>
          <a:p>
            <a:pPr rtl="0"/>
            <a:r>
              <a:rPr lang="pl-PL" noProof="0"/>
              <a:t>Kliknij, aby edytować styl wzorca tytułu</a:t>
            </a:r>
          </a:p>
        </p:txBody>
      </p:sp>
    </p:spTree>
    <p:extLst>
      <p:ext uri="{BB962C8B-B14F-4D97-AF65-F5344CB8AC3E}">
        <p14:creationId xmlns:p14="http://schemas.microsoft.com/office/powerpoint/2010/main" val="7827062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3" name="Data — symbol zastępczy 3">
            <a:extLst>
              <a:ext uri="{FF2B5EF4-FFF2-40B4-BE49-F238E27FC236}">
                <a16:creationId xmlns:a16="http://schemas.microsoft.com/office/drawing/2014/main" id="{A1AD702D-965C-40E9-8D23-D82E2CFA9E61}"/>
              </a:ext>
            </a:extLst>
          </p:cNvPr>
          <p:cNvSpPr txBox="1">
            <a:spLocks/>
          </p:cNvSpPr>
          <p:nvPr userDrawn="1"/>
        </p:nvSpPr>
        <p:spPr>
          <a:xfrm>
            <a:off x="660396" y="6378906"/>
            <a:ext cx="2743200" cy="365125"/>
          </a:xfrm>
          <a:prstGeom prst="rect">
            <a:avLst/>
          </a:prstGeom>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fld id="{381B1050-2422-4AAF-A311-E3834DE1CCB3}" type="datetime1">
              <a:rPr lang="pl-PL" sz="1100" noProof="1" dirty="0" smtClean="0">
                <a:solidFill>
                  <a:schemeClr val="accent2"/>
                </a:solidFill>
              </a:rPr>
              <a:t>22.04.2024</a:t>
            </a:fld>
            <a:endParaRPr lang="pl-PL" sz="1100" noProof="1">
              <a:solidFill>
                <a:schemeClr val="accent2"/>
              </a:solidFill>
            </a:endParaRPr>
          </a:p>
        </p:txBody>
      </p:sp>
      <p:sp>
        <p:nvSpPr>
          <p:cNvPr id="5" name="Stopka — symbol zastępczy 4">
            <a:extLst>
              <a:ext uri="{FF2B5EF4-FFF2-40B4-BE49-F238E27FC236}">
                <a16:creationId xmlns:a16="http://schemas.microsoft.com/office/drawing/2014/main" id="{793E0959-6855-4447-BAEC-D32B47712F07}"/>
              </a:ext>
            </a:extLst>
          </p:cNvPr>
          <p:cNvSpPr txBox="1">
            <a:spLocks/>
          </p:cNvSpPr>
          <p:nvPr userDrawn="1"/>
        </p:nvSpPr>
        <p:spPr>
          <a:xfrm>
            <a:off x="1445526" y="6378906"/>
            <a:ext cx="4114800" cy="365125"/>
          </a:xfrm>
          <a:prstGeom prst="rect">
            <a:avLst/>
          </a:prstGeom>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rtl="0"/>
            <a:r>
              <a:rPr lang="pl-PL" sz="1100" b="1" noProof="1">
                <a:solidFill>
                  <a:schemeClr val="accent2"/>
                </a:solidFill>
              </a:rPr>
              <a:t>Przegląd roczny</a:t>
            </a:r>
          </a:p>
        </p:txBody>
      </p:sp>
      <p:sp>
        <p:nvSpPr>
          <p:cNvPr id="7" name="Numer slajdu — symbol zastępczy 5">
            <a:extLst>
              <a:ext uri="{FF2B5EF4-FFF2-40B4-BE49-F238E27FC236}">
                <a16:creationId xmlns:a16="http://schemas.microsoft.com/office/drawing/2014/main" id="{13A05B6A-9124-4DBB-843A-84818A8F79FC}"/>
              </a:ext>
            </a:extLst>
          </p:cNvPr>
          <p:cNvSpPr txBox="1">
            <a:spLocks/>
          </p:cNvSpPr>
          <p:nvPr userDrawn="1"/>
        </p:nvSpPr>
        <p:spPr>
          <a:xfrm>
            <a:off x="8805338" y="6378906"/>
            <a:ext cx="2743200" cy="365125"/>
          </a:xfrm>
          <a:prstGeom prst="rect">
            <a:avLst/>
          </a:prstGeom>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rtl="0"/>
            <a:fld id="{2C18C1E5-FB55-42F5-BD6D-9CC153FCDBE6}" type="slidenum">
              <a:rPr lang="pl-PL" sz="1100" noProof="1" dirty="0" smtClean="0">
                <a:solidFill>
                  <a:schemeClr val="accent4"/>
                </a:solidFill>
              </a:rPr>
              <a:pPr algn="r"/>
              <a:t>‹#›</a:t>
            </a:fld>
            <a:endParaRPr lang="pl-PL" sz="1100" noProof="1">
              <a:solidFill>
                <a:schemeClr val="accent4"/>
              </a:solidFill>
            </a:endParaRPr>
          </a:p>
        </p:txBody>
      </p:sp>
    </p:spTree>
    <p:extLst>
      <p:ext uri="{BB962C8B-B14F-4D97-AF65-F5344CB8AC3E}">
        <p14:creationId xmlns:p14="http://schemas.microsoft.com/office/powerpoint/2010/main" val="946163275"/>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88" r:id="rId3"/>
    <p:sldLayoutId id="2147483681" r:id="rId4"/>
    <p:sldLayoutId id="2147483680" r:id="rId5"/>
    <p:sldLayoutId id="2147483682" r:id="rId6"/>
    <p:sldLayoutId id="2147483677" r:id="rId7"/>
    <p:sldLayoutId id="2147483654" r:id="rId8"/>
    <p:sldLayoutId id="2147483685" r:id="rId9"/>
    <p:sldLayoutId id="2147483684" r:id="rId10"/>
    <p:sldLayoutId id="2147483686" r:id="rId11"/>
    <p:sldLayoutId id="2147483687" r:id="rId12"/>
    <p:sldLayoutId id="2147483675" r:id="rId13"/>
  </p:sldLayoutIdLst>
  <p:hf hdr="0" ftr="0" dt="0"/>
  <p:txStyles>
    <p:titleStyle>
      <a:lvl1pPr algn="l" defTabSz="914400" rtl="0" eaLnBrk="1" latinLnBrk="0" hangingPunct="1">
        <a:lnSpc>
          <a:spcPct val="90000"/>
        </a:lnSpc>
        <a:spcBef>
          <a:spcPct val="0"/>
        </a:spcBef>
        <a:buNone/>
        <a:defRPr sz="3200" kern="1200">
          <a:solidFill>
            <a:schemeClr val="tx1">
              <a:lumMod val="75000"/>
              <a:lumOff val="25000"/>
            </a:schemeClr>
          </a:solidFill>
          <a:latin typeface="+mj-lt"/>
          <a:ea typeface="+mj-ea"/>
          <a:cs typeface="+mj-cs"/>
        </a:defRPr>
      </a:lvl1pPr>
    </p:titleStyle>
    <p:body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272"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3" name="Obraz — symbol zastępczy 12" descr="Niebieski budynek szklany">
            <a:extLst>
              <a:ext uri="{FF2B5EF4-FFF2-40B4-BE49-F238E27FC236}">
                <a16:creationId xmlns:a16="http://schemas.microsoft.com/office/drawing/2014/main" id="{E6A5B61D-69C0-4661-AD66-3D72D9A6E86F}"/>
              </a:ext>
            </a:extLst>
          </p:cNvPr>
          <p:cNvPicPr>
            <a:picLocks noGrp="1" noChangeAspect="1"/>
          </p:cNvPicPr>
          <p:nvPr>
            <p:ph type="pic" sz="quarter" idx="10"/>
          </p:nvPr>
        </p:nvPicPr>
        <p:blipFill>
          <a:blip r:embed="rId3">
            <a:alphaModFix amt="80000"/>
          </a:blip>
          <a:srcRect t="7802" b="7802"/>
          <a:stretch/>
        </p:blipFill>
        <p:spPr>
          <a:xfrm>
            <a:off x="0" y="0"/>
            <a:ext cx="12192000" cy="6858000"/>
          </a:xfrm>
          <a:blipFill dpi="0" rotWithShape="1">
            <a:blip r:embed="rId3">
              <a:alphaModFix amt="80000"/>
              <a:extLst>
                <a:ext uri="{28A0092B-C50C-407E-A947-70E740481C1C}">
                  <a14:useLocalDpi xmlns:a14="http://schemas.microsoft.com/office/drawing/2010/main" val="0"/>
                </a:ext>
              </a:extLst>
            </a:blip>
            <a:srcRect/>
            <a:stretch>
              <a:fillRect/>
            </a:stretch>
          </a:blipFill>
        </p:spPr>
      </p:pic>
      <p:sp>
        <p:nvSpPr>
          <p:cNvPr id="6" name="Sześciokąt 5">
            <a:extLst>
              <a:ext uri="{FF2B5EF4-FFF2-40B4-BE49-F238E27FC236}">
                <a16:creationId xmlns:a16="http://schemas.microsoft.com/office/drawing/2014/main" id="{38AF5374-EA50-4722-BB45-6C182E5A16AE}"/>
              </a:ext>
              <a:ext uri="{C183D7F6-B498-43B3-948B-1728B52AA6E4}">
                <adec:decorative xmlns:adec="http://schemas.microsoft.com/office/drawing/2017/decorative" val="1"/>
              </a:ext>
            </a:extLst>
          </p:cNvPr>
          <p:cNvSpPr/>
          <p:nvPr/>
        </p:nvSpPr>
        <p:spPr>
          <a:xfrm>
            <a:off x="3166402" y="903484"/>
            <a:ext cx="5859196" cy="5051033"/>
          </a:xfrm>
          <a:prstGeom prst="hexagon">
            <a:avLst/>
          </a:prstGeom>
          <a:solidFill>
            <a:schemeClr val="accent5">
              <a:alpha val="40000"/>
            </a:schemeClr>
          </a:solidFill>
          <a:ln w="603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l-PL" noProof="1"/>
          </a:p>
        </p:txBody>
      </p:sp>
      <p:sp>
        <p:nvSpPr>
          <p:cNvPr id="7" name="Tytuł 6">
            <a:extLst>
              <a:ext uri="{FF2B5EF4-FFF2-40B4-BE49-F238E27FC236}">
                <a16:creationId xmlns:a16="http://schemas.microsoft.com/office/drawing/2014/main" id="{BD837CEB-1A69-4F72-95D4-054D82F09696}"/>
              </a:ext>
            </a:extLst>
          </p:cNvPr>
          <p:cNvSpPr>
            <a:spLocks noGrp="1"/>
          </p:cNvSpPr>
          <p:nvPr>
            <p:ph type="title"/>
          </p:nvPr>
        </p:nvSpPr>
        <p:spPr>
          <a:xfrm>
            <a:off x="4049343" y="2311726"/>
            <a:ext cx="3924935" cy="2538321"/>
          </a:xfrm>
        </p:spPr>
        <p:txBody>
          <a:bodyPr rtlCol="0"/>
          <a:lstStyle/>
          <a:p>
            <a:pPr rtl="0"/>
            <a:r>
              <a:rPr lang="pl-PL" sz="4800" noProof="1"/>
              <a:t>Personal </a:t>
            </a:r>
            <a:br>
              <a:rPr lang="pl-PL" sz="4800" noProof="1"/>
            </a:br>
            <a:r>
              <a:rPr lang="pl-PL" sz="4800" noProof="1"/>
              <a:t>Data Protection</a:t>
            </a:r>
            <a:br>
              <a:rPr lang="pl-PL" sz="4800" noProof="1"/>
            </a:br>
            <a:endParaRPr lang="pl-PL" sz="4800" noProof="1"/>
          </a:p>
        </p:txBody>
      </p:sp>
      <p:sp>
        <p:nvSpPr>
          <p:cNvPr id="11" name="Tekst — symbol zastępczy 10">
            <a:extLst>
              <a:ext uri="{FF2B5EF4-FFF2-40B4-BE49-F238E27FC236}">
                <a16:creationId xmlns:a16="http://schemas.microsoft.com/office/drawing/2014/main" id="{E6DF5064-7AAC-4887-9BD5-FB6BC40A6768}"/>
              </a:ext>
            </a:extLst>
          </p:cNvPr>
          <p:cNvSpPr>
            <a:spLocks noGrp="1"/>
          </p:cNvSpPr>
          <p:nvPr>
            <p:ph type="body" sz="quarter" idx="13"/>
          </p:nvPr>
        </p:nvSpPr>
        <p:spPr/>
        <p:txBody>
          <a:bodyPr rtlCol="0"/>
          <a:lstStyle/>
          <a:p>
            <a:pPr rtl="0"/>
            <a:r>
              <a:rPr lang="pl-PL" noProof="1"/>
              <a:t>Łukasz Wołoszyn</a:t>
            </a:r>
          </a:p>
        </p:txBody>
      </p:sp>
      <p:sp>
        <p:nvSpPr>
          <p:cNvPr id="21" name="Sześciokąt 20">
            <a:extLst>
              <a:ext uri="{FF2B5EF4-FFF2-40B4-BE49-F238E27FC236}">
                <a16:creationId xmlns:a16="http://schemas.microsoft.com/office/drawing/2014/main" id="{35FAA64B-9D7A-4109-97E0-B0BAA29C475F}"/>
              </a:ext>
              <a:ext uri="{C183D7F6-B498-43B3-948B-1728B52AA6E4}">
                <adec:decorative xmlns:adec="http://schemas.microsoft.com/office/drawing/2017/decorative" val="1"/>
              </a:ext>
            </a:extLst>
          </p:cNvPr>
          <p:cNvSpPr/>
          <p:nvPr/>
        </p:nvSpPr>
        <p:spPr>
          <a:xfrm>
            <a:off x="7974278" y="5753530"/>
            <a:ext cx="651613" cy="561736"/>
          </a:xfrm>
          <a:prstGeom prst="hexag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l-PL" noProof="1"/>
          </a:p>
        </p:txBody>
      </p:sp>
      <p:sp>
        <p:nvSpPr>
          <p:cNvPr id="16" name="Sześciokąt 15">
            <a:extLst>
              <a:ext uri="{FF2B5EF4-FFF2-40B4-BE49-F238E27FC236}">
                <a16:creationId xmlns:a16="http://schemas.microsoft.com/office/drawing/2014/main" id="{00A0E61B-8139-47E5-862B-C6D87AFF35A2}"/>
              </a:ext>
              <a:ext uri="{C183D7F6-B498-43B3-948B-1728B52AA6E4}">
                <adec:decorative xmlns:adec="http://schemas.microsoft.com/office/drawing/2017/decorative" val="1"/>
              </a:ext>
            </a:extLst>
          </p:cNvPr>
          <p:cNvSpPr/>
          <p:nvPr/>
        </p:nvSpPr>
        <p:spPr>
          <a:xfrm>
            <a:off x="2255521" y="2751804"/>
            <a:ext cx="785546" cy="677196"/>
          </a:xfrm>
          <a:prstGeom prst="hexag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l-PL" noProof="1"/>
          </a:p>
        </p:txBody>
      </p:sp>
      <p:sp>
        <p:nvSpPr>
          <p:cNvPr id="18" name="Sześciokąt 17">
            <a:extLst>
              <a:ext uri="{FF2B5EF4-FFF2-40B4-BE49-F238E27FC236}">
                <a16:creationId xmlns:a16="http://schemas.microsoft.com/office/drawing/2014/main" id="{B06F39E4-24A5-44F2-BD9A-7E8C8AF2773B}"/>
              </a:ext>
              <a:ext uri="{C183D7F6-B498-43B3-948B-1728B52AA6E4}">
                <adec:decorative xmlns:adec="http://schemas.microsoft.com/office/drawing/2017/decorative" val="1"/>
              </a:ext>
            </a:extLst>
          </p:cNvPr>
          <p:cNvSpPr/>
          <p:nvPr/>
        </p:nvSpPr>
        <p:spPr>
          <a:xfrm>
            <a:off x="8021783" y="671564"/>
            <a:ext cx="392774" cy="338599"/>
          </a:xfrm>
          <a:prstGeom prst="hexag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l-PL" noProof="1"/>
          </a:p>
        </p:txBody>
      </p:sp>
      <p:sp>
        <p:nvSpPr>
          <p:cNvPr id="2" name="Sześciokąt 1">
            <a:extLst>
              <a:ext uri="{FF2B5EF4-FFF2-40B4-BE49-F238E27FC236}">
                <a16:creationId xmlns:a16="http://schemas.microsoft.com/office/drawing/2014/main" id="{62F7433A-0BB9-4B38-A96F-AB1B77772B59}"/>
              </a:ext>
              <a:ext uri="{C183D7F6-B498-43B3-948B-1728B52AA6E4}">
                <adec:decorative xmlns:adec="http://schemas.microsoft.com/office/drawing/2017/decorative" val="1"/>
              </a:ext>
            </a:extLst>
          </p:cNvPr>
          <p:cNvSpPr/>
          <p:nvPr/>
        </p:nvSpPr>
        <p:spPr>
          <a:xfrm>
            <a:off x="2035398" y="3344350"/>
            <a:ext cx="196388" cy="169300"/>
          </a:xfrm>
          <a:prstGeom prst="hexag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l-PL" noProof="1"/>
          </a:p>
        </p:txBody>
      </p:sp>
    </p:spTree>
    <p:extLst>
      <p:ext uri="{BB962C8B-B14F-4D97-AF65-F5344CB8AC3E}">
        <p14:creationId xmlns:p14="http://schemas.microsoft.com/office/powerpoint/2010/main" val="36659930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9000">
              <a:schemeClr val="accent1">
                <a:lumMod val="5000"/>
                <a:lumOff val="95000"/>
              </a:schemeClr>
            </a:gs>
            <a:gs pos="87000">
              <a:schemeClr val="accent1">
                <a:lumMod val="45000"/>
                <a:lumOff val="55000"/>
              </a:schemeClr>
            </a:gs>
            <a:gs pos="68000">
              <a:schemeClr val="accent1">
                <a:lumMod val="45000"/>
                <a:lumOff val="55000"/>
              </a:schemeClr>
            </a:gs>
            <a:gs pos="44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2" name="Content Placeholder 1">
            <a:extLst>
              <a:ext uri="{FF2B5EF4-FFF2-40B4-BE49-F238E27FC236}">
                <a16:creationId xmlns:a16="http://schemas.microsoft.com/office/drawing/2014/main" id="{A3AADE22-0574-26E3-6A69-73F4D50FDB85}"/>
              </a:ext>
            </a:extLst>
          </p:cNvPr>
          <p:cNvSpPr>
            <a:spLocks noGrp="1"/>
          </p:cNvSpPr>
          <p:nvPr>
            <p:ph sz="quarter" idx="10"/>
          </p:nvPr>
        </p:nvSpPr>
        <p:spPr>
          <a:xfrm>
            <a:off x="446313" y="1371600"/>
            <a:ext cx="5453744" cy="4114800"/>
          </a:xfrm>
        </p:spPr>
        <p:txBody>
          <a:bodyPr/>
          <a:lstStyle/>
          <a:p>
            <a:pPr algn="just"/>
            <a:r>
              <a:rPr lang="en-US" sz="3200" b="0" i="0" dirty="0">
                <a:solidFill>
                  <a:srgbClr val="2A3660"/>
                </a:solidFill>
                <a:effectLst/>
                <a:latin typeface="Play"/>
              </a:rPr>
              <a:t>Since the entry into force of GDPR regulations in Poland, 35 fines have been imposed on Polish companies, totaling 2.2 million euros.</a:t>
            </a:r>
            <a:endParaRPr lang="en-US" sz="3200" dirty="0"/>
          </a:p>
        </p:txBody>
      </p:sp>
      <p:pic>
        <p:nvPicPr>
          <p:cNvPr id="9" name="Obraz 8">
            <a:extLst>
              <a:ext uri="{FF2B5EF4-FFF2-40B4-BE49-F238E27FC236}">
                <a16:creationId xmlns:a16="http://schemas.microsoft.com/office/drawing/2014/main" id="{E4B30CA1-85AD-B6AA-30A7-05B7C3BD2282}"/>
              </a:ext>
            </a:extLst>
          </p:cNvPr>
          <p:cNvPicPr>
            <a:picLocks noChangeAspect="1"/>
          </p:cNvPicPr>
          <p:nvPr/>
        </p:nvPicPr>
        <p:blipFill>
          <a:blip r:embed="rId2"/>
          <a:stretch>
            <a:fillRect/>
          </a:stretch>
        </p:blipFill>
        <p:spPr>
          <a:xfrm>
            <a:off x="6291944" y="211268"/>
            <a:ext cx="4854762" cy="5598075"/>
          </a:xfrm>
          <a:prstGeom prst="rect">
            <a:avLst/>
          </a:prstGeom>
        </p:spPr>
      </p:pic>
    </p:spTree>
    <p:extLst>
      <p:ext uri="{BB962C8B-B14F-4D97-AF65-F5344CB8AC3E}">
        <p14:creationId xmlns:p14="http://schemas.microsoft.com/office/powerpoint/2010/main" val="28626564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9000">
              <a:schemeClr val="accent1">
                <a:lumMod val="5000"/>
                <a:lumOff val="95000"/>
              </a:schemeClr>
            </a:gs>
            <a:gs pos="87000">
              <a:schemeClr val="accent1">
                <a:lumMod val="45000"/>
                <a:lumOff val="55000"/>
              </a:schemeClr>
            </a:gs>
            <a:gs pos="68000">
              <a:schemeClr val="accent1">
                <a:lumMod val="45000"/>
                <a:lumOff val="55000"/>
              </a:schemeClr>
            </a:gs>
            <a:gs pos="44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544850B3-FFA7-A628-9F53-91405D21C20F}"/>
              </a:ext>
            </a:extLst>
          </p:cNvPr>
          <p:cNvSpPr>
            <a:spLocks noGrp="1"/>
          </p:cNvSpPr>
          <p:nvPr>
            <p:ph type="title"/>
          </p:nvPr>
        </p:nvSpPr>
        <p:spPr>
          <a:xfrm>
            <a:off x="3637722" y="2665972"/>
            <a:ext cx="4916555" cy="2374194"/>
          </a:xfrm>
        </p:spPr>
        <p:txBody>
          <a:bodyPr/>
          <a:lstStyle/>
          <a:p>
            <a:r>
              <a:rPr lang="en-US" sz="4800" dirty="0"/>
              <a:t>Thank you for your attention</a:t>
            </a:r>
            <a:endParaRPr lang="pl-PL" sz="4800" dirty="0"/>
          </a:p>
        </p:txBody>
      </p:sp>
    </p:spTree>
    <p:extLst>
      <p:ext uri="{BB962C8B-B14F-4D97-AF65-F5344CB8AC3E}">
        <p14:creationId xmlns:p14="http://schemas.microsoft.com/office/powerpoint/2010/main" val="11571971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3" name="Obraz — symbol zastępczy 12" descr="Niebieski budynek szklany">
            <a:extLst>
              <a:ext uri="{FF2B5EF4-FFF2-40B4-BE49-F238E27FC236}">
                <a16:creationId xmlns:a16="http://schemas.microsoft.com/office/drawing/2014/main" id="{E6A5B61D-69C0-4661-AD66-3D72D9A6E86F}"/>
              </a:ext>
            </a:extLst>
          </p:cNvPr>
          <p:cNvPicPr>
            <a:picLocks noGrp="1" noChangeAspect="1"/>
          </p:cNvPicPr>
          <p:nvPr>
            <p:ph type="pic" sz="quarter" idx="10"/>
          </p:nvPr>
        </p:nvPicPr>
        <p:blipFill>
          <a:blip r:embed="rId3">
            <a:alphaModFix amt="80000"/>
          </a:blip>
          <a:srcRect t="7802" b="7802"/>
          <a:stretch/>
        </p:blipFill>
        <p:spPr>
          <a:xfrm>
            <a:off x="0" y="0"/>
            <a:ext cx="12192000" cy="6858000"/>
          </a:xfrm>
          <a:blipFill dpi="0" rotWithShape="1">
            <a:blip r:embed="rId3">
              <a:alphaModFix amt="80000"/>
              <a:extLst>
                <a:ext uri="{28A0092B-C50C-407E-A947-70E740481C1C}">
                  <a14:useLocalDpi xmlns:a14="http://schemas.microsoft.com/office/drawing/2010/main" val="0"/>
                </a:ext>
              </a:extLst>
            </a:blip>
            <a:srcRect/>
            <a:stretch>
              <a:fillRect/>
            </a:stretch>
          </a:blipFill>
        </p:spPr>
      </p:pic>
      <p:sp>
        <p:nvSpPr>
          <p:cNvPr id="6" name="Sześciokąt 5">
            <a:extLst>
              <a:ext uri="{FF2B5EF4-FFF2-40B4-BE49-F238E27FC236}">
                <a16:creationId xmlns:a16="http://schemas.microsoft.com/office/drawing/2014/main" id="{38AF5374-EA50-4722-BB45-6C182E5A16AE}"/>
              </a:ext>
              <a:ext uri="{C183D7F6-B498-43B3-948B-1728B52AA6E4}">
                <adec:decorative xmlns:adec="http://schemas.microsoft.com/office/drawing/2017/decorative" val="1"/>
              </a:ext>
            </a:extLst>
          </p:cNvPr>
          <p:cNvSpPr/>
          <p:nvPr/>
        </p:nvSpPr>
        <p:spPr>
          <a:xfrm>
            <a:off x="1110343" y="152400"/>
            <a:ext cx="10145486" cy="6034035"/>
          </a:xfrm>
          <a:prstGeom prst="hexagon">
            <a:avLst/>
          </a:prstGeom>
          <a:solidFill>
            <a:schemeClr val="accent5">
              <a:alpha val="40000"/>
            </a:schemeClr>
          </a:solidFill>
          <a:ln w="603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l-PL" noProof="1"/>
          </a:p>
        </p:txBody>
      </p:sp>
      <p:sp>
        <p:nvSpPr>
          <p:cNvPr id="7" name="Tytuł 6">
            <a:extLst>
              <a:ext uri="{FF2B5EF4-FFF2-40B4-BE49-F238E27FC236}">
                <a16:creationId xmlns:a16="http://schemas.microsoft.com/office/drawing/2014/main" id="{BD837CEB-1A69-4F72-95D4-054D82F09696}"/>
              </a:ext>
            </a:extLst>
          </p:cNvPr>
          <p:cNvSpPr>
            <a:spLocks noGrp="1"/>
          </p:cNvSpPr>
          <p:nvPr>
            <p:ph type="title"/>
          </p:nvPr>
        </p:nvSpPr>
        <p:spPr>
          <a:xfrm>
            <a:off x="2133600" y="1405653"/>
            <a:ext cx="8948057" cy="2760934"/>
          </a:xfrm>
        </p:spPr>
        <p:txBody>
          <a:bodyPr rtlCol="0"/>
          <a:lstStyle/>
          <a:p>
            <a:pPr rtl="0"/>
            <a:r>
              <a:rPr lang="pl-PL" sz="1600" noProof="1"/>
              <a:t>o</a:t>
            </a:r>
            <a:r>
              <a:rPr lang="pl-PL" sz="2800" noProof="1"/>
              <a:t> </a:t>
            </a:r>
            <a:r>
              <a:rPr lang="pl-PL" sz="2400" noProof="1"/>
              <a:t>https://pl.wikipedia.org/wiki/Ogólne_rozporządze</a:t>
            </a:r>
            <a:br>
              <a:rPr lang="pl-PL" sz="2400" noProof="1"/>
            </a:br>
            <a:r>
              <a:rPr lang="pl-PL" sz="2400" noProof="1"/>
              <a:t>nie_o_ochronie_danych</a:t>
            </a:r>
            <a:br>
              <a:rPr lang="pl-PL" sz="2400" noProof="1"/>
            </a:br>
            <a:br>
              <a:rPr lang="pl-PL" sz="2800" noProof="1"/>
            </a:br>
            <a:r>
              <a:rPr lang="pl-PL" sz="1600" noProof="1"/>
              <a:t>o </a:t>
            </a:r>
            <a:r>
              <a:rPr lang="pl-PL" sz="2400" noProof="1"/>
              <a:t>https://pl.wikipedia.org/wiki/Jan_Nowak_(urzędnik)</a:t>
            </a:r>
            <a:br>
              <a:rPr lang="pl-PL" sz="2400" noProof="1"/>
            </a:br>
            <a:br>
              <a:rPr lang="pl-PL" sz="2400" noProof="1"/>
            </a:br>
            <a:r>
              <a:rPr lang="pl-PL" sz="1600" noProof="1"/>
              <a:t>o </a:t>
            </a:r>
            <a:r>
              <a:rPr lang="pl-PL" sz="2400" noProof="1"/>
              <a:t>https://pl.wikipedia.org/wiki/Prezes_Urzędu_Ochrony_</a:t>
            </a:r>
            <a:br>
              <a:rPr lang="pl-PL" sz="2400" noProof="1"/>
            </a:br>
            <a:r>
              <a:rPr lang="pl-PL" sz="2400" noProof="1"/>
              <a:t>Danych_Osobowych</a:t>
            </a:r>
            <a:br>
              <a:rPr lang="pl-PL" sz="2800" noProof="1"/>
            </a:br>
            <a:br>
              <a:rPr lang="pl-PL" sz="2800" noProof="1"/>
            </a:br>
            <a:r>
              <a:rPr lang="pl-PL" sz="1800" noProof="1"/>
              <a:t>o</a:t>
            </a:r>
            <a:r>
              <a:rPr lang="pl-PL" sz="2800" noProof="1"/>
              <a:t> </a:t>
            </a:r>
            <a:r>
              <a:rPr lang="pl-PL" sz="2400" noProof="1"/>
              <a:t>https://resilia.pl/blog/rejestr-kar-rodo-polskie-firmy/</a:t>
            </a:r>
            <a:br>
              <a:rPr lang="pl-PL" sz="2400" noProof="1"/>
            </a:br>
            <a:br>
              <a:rPr lang="pl-PL" sz="2400" noProof="1"/>
            </a:br>
            <a:r>
              <a:rPr lang="pl-PL" sz="1800" noProof="1"/>
              <a:t>o</a:t>
            </a:r>
            <a:r>
              <a:rPr lang="pl-PL" sz="2800" noProof="1"/>
              <a:t> </a:t>
            </a:r>
            <a:r>
              <a:rPr lang="pl-PL" sz="2400" noProof="1"/>
              <a:t>https://pl.freepik.com</a:t>
            </a:r>
            <a:br>
              <a:rPr lang="pl-PL" sz="2800" noProof="1"/>
            </a:br>
            <a:br>
              <a:rPr lang="pl-PL" sz="2800" noProof="1"/>
            </a:br>
            <a:br>
              <a:rPr lang="pl-PL" sz="2800" noProof="1"/>
            </a:br>
            <a:endParaRPr lang="pl-PL" sz="2800" noProof="1"/>
          </a:p>
        </p:txBody>
      </p:sp>
      <p:sp>
        <p:nvSpPr>
          <p:cNvPr id="8" name="Tekst — symbol zastępczy 7">
            <a:extLst>
              <a:ext uri="{FF2B5EF4-FFF2-40B4-BE49-F238E27FC236}">
                <a16:creationId xmlns:a16="http://schemas.microsoft.com/office/drawing/2014/main" id="{9FFAF4E3-C8A2-4861-A67E-040D885F84F1}"/>
              </a:ext>
            </a:extLst>
          </p:cNvPr>
          <p:cNvSpPr>
            <a:spLocks noGrp="1"/>
          </p:cNvSpPr>
          <p:nvPr>
            <p:ph type="body" sz="quarter" idx="11"/>
          </p:nvPr>
        </p:nvSpPr>
        <p:spPr>
          <a:xfrm>
            <a:off x="3703320" y="276074"/>
            <a:ext cx="4514850" cy="610415"/>
          </a:xfrm>
        </p:spPr>
        <p:txBody>
          <a:bodyPr rtlCol="0"/>
          <a:lstStyle/>
          <a:p>
            <a:pPr rtl="0"/>
            <a:r>
              <a:rPr lang="pl-PL" sz="6000" noProof="1"/>
              <a:t>Bibliography</a:t>
            </a:r>
            <a:endParaRPr lang="pl-PL" sz="2800" noProof="1"/>
          </a:p>
        </p:txBody>
      </p:sp>
      <p:sp>
        <p:nvSpPr>
          <p:cNvPr id="21" name="Sześciokąt 20">
            <a:extLst>
              <a:ext uri="{FF2B5EF4-FFF2-40B4-BE49-F238E27FC236}">
                <a16:creationId xmlns:a16="http://schemas.microsoft.com/office/drawing/2014/main" id="{35FAA64B-9D7A-4109-97E0-B0BAA29C475F}"/>
              </a:ext>
              <a:ext uri="{C183D7F6-B498-43B3-948B-1728B52AA6E4}">
                <adec:decorative xmlns:adec="http://schemas.microsoft.com/office/drawing/2017/decorative" val="1"/>
              </a:ext>
            </a:extLst>
          </p:cNvPr>
          <p:cNvSpPr/>
          <p:nvPr/>
        </p:nvSpPr>
        <p:spPr>
          <a:xfrm>
            <a:off x="7974278" y="5753530"/>
            <a:ext cx="651613" cy="561736"/>
          </a:xfrm>
          <a:prstGeom prst="hexag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l-PL" noProof="1"/>
          </a:p>
        </p:txBody>
      </p:sp>
      <p:sp>
        <p:nvSpPr>
          <p:cNvPr id="18" name="Sześciokąt 17">
            <a:extLst>
              <a:ext uri="{FF2B5EF4-FFF2-40B4-BE49-F238E27FC236}">
                <a16:creationId xmlns:a16="http://schemas.microsoft.com/office/drawing/2014/main" id="{B06F39E4-24A5-44F2-BD9A-7E8C8AF2773B}"/>
              </a:ext>
              <a:ext uri="{C183D7F6-B498-43B3-948B-1728B52AA6E4}">
                <adec:decorative xmlns:adec="http://schemas.microsoft.com/office/drawing/2017/decorative" val="1"/>
              </a:ext>
            </a:extLst>
          </p:cNvPr>
          <p:cNvSpPr/>
          <p:nvPr/>
        </p:nvSpPr>
        <p:spPr>
          <a:xfrm>
            <a:off x="8021783" y="671564"/>
            <a:ext cx="392774" cy="338599"/>
          </a:xfrm>
          <a:prstGeom prst="hexag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l-PL" noProof="1"/>
          </a:p>
        </p:txBody>
      </p:sp>
    </p:spTree>
    <p:extLst>
      <p:ext uri="{BB962C8B-B14F-4D97-AF65-F5344CB8AC3E}">
        <p14:creationId xmlns:p14="http://schemas.microsoft.com/office/powerpoint/2010/main" val="4850426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66000">
              <a:schemeClr val="accent1">
                <a:lumMod val="45000"/>
                <a:lumOff val="55000"/>
              </a:schemeClr>
            </a:gs>
            <a:gs pos="81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9" name="Tytuł 8">
            <a:extLst>
              <a:ext uri="{FF2B5EF4-FFF2-40B4-BE49-F238E27FC236}">
                <a16:creationId xmlns:a16="http://schemas.microsoft.com/office/drawing/2014/main" id="{FEF304F5-32C5-4869-B185-859B567855A8}"/>
              </a:ext>
            </a:extLst>
          </p:cNvPr>
          <p:cNvSpPr>
            <a:spLocks noGrp="1"/>
          </p:cNvSpPr>
          <p:nvPr>
            <p:ph type="title"/>
          </p:nvPr>
        </p:nvSpPr>
        <p:spPr>
          <a:xfrm>
            <a:off x="660399" y="805213"/>
            <a:ext cx="5073017" cy="830997"/>
          </a:xfrm>
        </p:spPr>
        <p:txBody>
          <a:bodyPr rtlCol="0"/>
          <a:lstStyle/>
          <a:p>
            <a:pPr rtl="0"/>
            <a:r>
              <a:rPr lang="pl-PL" noProof="1"/>
              <a:t>Presentation Plan</a:t>
            </a:r>
          </a:p>
        </p:txBody>
      </p:sp>
      <p:sp>
        <p:nvSpPr>
          <p:cNvPr id="7" name="Tekst — symbol zastępczy 6">
            <a:extLst>
              <a:ext uri="{FF2B5EF4-FFF2-40B4-BE49-F238E27FC236}">
                <a16:creationId xmlns:a16="http://schemas.microsoft.com/office/drawing/2014/main" id="{B21C28F5-3CA3-4B78-B5C9-550C00BB3174}"/>
              </a:ext>
            </a:extLst>
          </p:cNvPr>
          <p:cNvSpPr>
            <a:spLocks noGrp="1"/>
          </p:cNvSpPr>
          <p:nvPr>
            <p:ph type="body" sz="quarter" idx="12"/>
          </p:nvPr>
        </p:nvSpPr>
        <p:spPr/>
        <p:txBody>
          <a:bodyPr rtlCol="0"/>
          <a:lstStyle/>
          <a:p>
            <a:pPr rtl="0"/>
            <a:r>
              <a:rPr lang="pl-PL" noProof="1"/>
              <a:t>What are personal data?</a:t>
            </a:r>
          </a:p>
          <a:p>
            <a:pPr rtl="0"/>
            <a:r>
              <a:rPr lang="pl-PL" noProof="1"/>
              <a:t>GDPR </a:t>
            </a:r>
          </a:p>
          <a:p>
            <a:pPr rtl="0"/>
            <a:r>
              <a:rPr lang="pl-PL" noProof="1"/>
              <a:t>DPA </a:t>
            </a:r>
          </a:p>
          <a:p>
            <a:pPr rtl="0"/>
            <a:r>
              <a:rPr lang="pl-PL" noProof="1"/>
              <a:t>Penalties</a:t>
            </a:r>
          </a:p>
        </p:txBody>
      </p:sp>
      <p:pic>
        <p:nvPicPr>
          <p:cNvPr id="11" name="Obraz — symbol zastępczy 10" descr="zbliżenie budynku">
            <a:extLst>
              <a:ext uri="{FF2B5EF4-FFF2-40B4-BE49-F238E27FC236}">
                <a16:creationId xmlns:a16="http://schemas.microsoft.com/office/drawing/2014/main" id="{1CE2008D-DBCE-465F-90DA-B28A4E525131}"/>
              </a:ext>
            </a:extLst>
          </p:cNvPr>
          <p:cNvPicPr>
            <a:picLocks noGrp="1" noChangeAspect="1"/>
          </p:cNvPicPr>
          <p:nvPr>
            <p:ph type="pic" sz="quarter" idx="10"/>
          </p:nvPr>
        </p:nvPicPr>
        <p:blipFill>
          <a:blip r:embed="rId3"/>
          <a:srcRect l="15351" r="15351"/>
          <a:stretch>
            <a:fillRect/>
          </a:stretch>
        </p:blipFill>
        <p:spPr/>
      </p:pic>
    </p:spTree>
    <p:extLst>
      <p:ext uri="{BB962C8B-B14F-4D97-AF65-F5344CB8AC3E}">
        <p14:creationId xmlns:p14="http://schemas.microsoft.com/office/powerpoint/2010/main" val="13419010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42000">
              <a:schemeClr val="accent1">
                <a:lumMod val="45000"/>
                <a:lumOff val="55000"/>
              </a:schemeClr>
            </a:gs>
            <a:gs pos="50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7" name="Symbol zastępczy obrazu 6">
            <a:extLst>
              <a:ext uri="{FF2B5EF4-FFF2-40B4-BE49-F238E27FC236}">
                <a16:creationId xmlns:a16="http://schemas.microsoft.com/office/drawing/2014/main" id="{AD6D5EFE-AA01-9C89-EBB2-8C64AF04A557}"/>
              </a:ext>
            </a:extLst>
          </p:cNvPr>
          <p:cNvPicPr>
            <a:picLocks noGrp="1" noChangeAspect="1"/>
          </p:cNvPicPr>
          <p:nvPr>
            <p:ph type="pic" sz="quarter" idx="10"/>
          </p:nvPr>
        </p:nvPicPr>
        <p:blipFill rotWithShape="1">
          <a:blip r:embed="rId3"/>
          <a:srcRect l="15296" r="15296"/>
          <a:stretch/>
        </p:blipFill>
        <p:spPr>
          <a:xfrm>
            <a:off x="5733416" y="624239"/>
            <a:ext cx="5855754" cy="5631571"/>
          </a:xfrm>
          <a:custGeom>
            <a:avLst/>
            <a:gdLst>
              <a:gd name="connsiteX0" fmla="*/ 0 w 4441372"/>
              <a:gd name="connsiteY0" fmla="*/ 3188969 h 5393036"/>
              <a:gd name="connsiteX1" fmla="*/ 2173516 w 4441372"/>
              <a:gd name="connsiteY1" fmla="*/ 3188969 h 5393036"/>
              <a:gd name="connsiteX2" fmla="*/ 2173516 w 4441372"/>
              <a:gd name="connsiteY2" fmla="*/ 5393036 h 5393036"/>
              <a:gd name="connsiteX3" fmla="*/ 0 w 4441372"/>
              <a:gd name="connsiteY3" fmla="*/ 5393036 h 5393036"/>
              <a:gd name="connsiteX4" fmla="*/ 2267856 w 4441372"/>
              <a:gd name="connsiteY4" fmla="*/ 2293018 h 5393036"/>
              <a:gd name="connsiteX5" fmla="*/ 4441372 w 4441372"/>
              <a:gd name="connsiteY5" fmla="*/ 2293018 h 5393036"/>
              <a:gd name="connsiteX6" fmla="*/ 4441372 w 4441372"/>
              <a:gd name="connsiteY6" fmla="*/ 4497085 h 5393036"/>
              <a:gd name="connsiteX7" fmla="*/ 2267856 w 4441372"/>
              <a:gd name="connsiteY7" fmla="*/ 4497085 h 5393036"/>
              <a:gd name="connsiteX8" fmla="*/ 0 w 4441372"/>
              <a:gd name="connsiteY8" fmla="*/ 906837 h 5393036"/>
              <a:gd name="connsiteX9" fmla="*/ 2173516 w 4441372"/>
              <a:gd name="connsiteY9" fmla="*/ 906837 h 5393036"/>
              <a:gd name="connsiteX10" fmla="*/ 2173516 w 4441372"/>
              <a:gd name="connsiteY10" fmla="*/ 3110904 h 5393036"/>
              <a:gd name="connsiteX11" fmla="*/ 0 w 4441372"/>
              <a:gd name="connsiteY11" fmla="*/ 3110904 h 5393036"/>
              <a:gd name="connsiteX12" fmla="*/ 2267856 w 4441372"/>
              <a:gd name="connsiteY12" fmla="*/ 0 h 5393036"/>
              <a:gd name="connsiteX13" fmla="*/ 4441372 w 4441372"/>
              <a:gd name="connsiteY13" fmla="*/ 0 h 5393036"/>
              <a:gd name="connsiteX14" fmla="*/ 4441372 w 4441372"/>
              <a:gd name="connsiteY14" fmla="*/ 2204067 h 5393036"/>
              <a:gd name="connsiteX15" fmla="*/ 2267856 w 4441372"/>
              <a:gd name="connsiteY15" fmla="*/ 2204067 h 5393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41372" h="5393036">
                <a:moveTo>
                  <a:pt x="0" y="3188969"/>
                </a:moveTo>
                <a:lnTo>
                  <a:pt x="2173516" y="3188969"/>
                </a:lnTo>
                <a:lnTo>
                  <a:pt x="2173516" y="5393036"/>
                </a:lnTo>
                <a:lnTo>
                  <a:pt x="0" y="5393036"/>
                </a:lnTo>
                <a:close/>
                <a:moveTo>
                  <a:pt x="2267856" y="2293018"/>
                </a:moveTo>
                <a:lnTo>
                  <a:pt x="4441372" y="2293018"/>
                </a:lnTo>
                <a:lnTo>
                  <a:pt x="4441372" y="4497085"/>
                </a:lnTo>
                <a:lnTo>
                  <a:pt x="2267856" y="4497085"/>
                </a:lnTo>
                <a:close/>
                <a:moveTo>
                  <a:pt x="0" y="906837"/>
                </a:moveTo>
                <a:lnTo>
                  <a:pt x="2173516" y="906837"/>
                </a:lnTo>
                <a:lnTo>
                  <a:pt x="2173516" y="3110904"/>
                </a:lnTo>
                <a:lnTo>
                  <a:pt x="0" y="3110904"/>
                </a:lnTo>
                <a:close/>
                <a:moveTo>
                  <a:pt x="2267856" y="0"/>
                </a:moveTo>
                <a:lnTo>
                  <a:pt x="4441372" y="0"/>
                </a:lnTo>
                <a:lnTo>
                  <a:pt x="4441372" y="2204067"/>
                </a:lnTo>
                <a:lnTo>
                  <a:pt x="2267856" y="2204067"/>
                </a:lnTo>
                <a:close/>
              </a:path>
            </a:pathLst>
          </a:custGeom>
          <a:noFill/>
        </p:spPr>
      </p:pic>
      <p:sp>
        <p:nvSpPr>
          <p:cNvPr id="8" name="Tekst — symbol zastępczy 7">
            <a:extLst>
              <a:ext uri="{FF2B5EF4-FFF2-40B4-BE49-F238E27FC236}">
                <a16:creationId xmlns:a16="http://schemas.microsoft.com/office/drawing/2014/main" id="{6F03AADD-A4FE-4CE8-944C-3F9C9777F0AB}"/>
              </a:ext>
            </a:extLst>
          </p:cNvPr>
          <p:cNvSpPr>
            <a:spLocks noGrp="1"/>
          </p:cNvSpPr>
          <p:nvPr>
            <p:ph type="body" sz="quarter" idx="12"/>
          </p:nvPr>
        </p:nvSpPr>
        <p:spPr>
          <a:xfrm>
            <a:off x="660400" y="2044700"/>
            <a:ext cx="4110383" cy="4008087"/>
          </a:xfrm>
        </p:spPr>
        <p:txBody>
          <a:bodyPr rtlCol="0">
            <a:normAutofit/>
          </a:bodyPr>
          <a:lstStyle/>
          <a:p>
            <a:pPr marL="0" indent="0" algn="just" rtl="0">
              <a:buNone/>
            </a:pPr>
            <a:r>
              <a:rPr lang="en-US" sz="1800" b="0" i="0" dirty="0">
                <a:solidFill>
                  <a:srgbClr val="202124"/>
                </a:solidFill>
                <a:effectLst/>
                <a:latin typeface="arial" panose="020B0604020202020204" pitchFamily="34" charset="0"/>
              </a:rPr>
              <a:t>Personal data includes all information about an identified or identifiable living individual. </a:t>
            </a:r>
            <a:endParaRPr lang="pl-PL" sz="1800" b="0" i="0" dirty="0">
              <a:solidFill>
                <a:srgbClr val="202124"/>
              </a:solidFill>
              <a:effectLst/>
              <a:latin typeface="arial" panose="020B0604020202020204" pitchFamily="34" charset="0"/>
            </a:endParaRPr>
          </a:p>
          <a:p>
            <a:pPr marL="0" indent="0" algn="just" rtl="0">
              <a:buNone/>
            </a:pPr>
            <a:r>
              <a:rPr lang="en-US" sz="1800" b="0" i="0" dirty="0">
                <a:solidFill>
                  <a:srgbClr val="202124"/>
                </a:solidFill>
                <a:effectLst/>
                <a:latin typeface="arial" panose="020B0604020202020204" pitchFamily="34" charset="0"/>
              </a:rPr>
              <a:t>Specific information that, when combined, can lead to identifying a person also constitutes personal data.</a:t>
            </a:r>
            <a:endParaRPr lang="pl-PL" noProof="1"/>
          </a:p>
        </p:txBody>
      </p:sp>
      <p:sp>
        <p:nvSpPr>
          <p:cNvPr id="5" name="Tytuł 4">
            <a:extLst>
              <a:ext uri="{FF2B5EF4-FFF2-40B4-BE49-F238E27FC236}">
                <a16:creationId xmlns:a16="http://schemas.microsoft.com/office/drawing/2014/main" id="{91EF53E3-F88C-4203-A489-8C9D57513DF6}"/>
              </a:ext>
            </a:extLst>
          </p:cNvPr>
          <p:cNvSpPr>
            <a:spLocks noGrp="1"/>
          </p:cNvSpPr>
          <p:nvPr>
            <p:ph type="title"/>
          </p:nvPr>
        </p:nvSpPr>
        <p:spPr>
          <a:xfrm>
            <a:off x="660400" y="805213"/>
            <a:ext cx="4275138" cy="830997"/>
          </a:xfrm>
        </p:spPr>
        <p:txBody>
          <a:bodyPr rtlCol="0">
            <a:normAutofit/>
          </a:bodyPr>
          <a:lstStyle/>
          <a:p>
            <a:pPr rtl="0"/>
            <a:r>
              <a:rPr lang="pl-PL" noProof="1"/>
              <a:t>Personal Data</a:t>
            </a:r>
          </a:p>
        </p:txBody>
      </p:sp>
    </p:spTree>
    <p:extLst>
      <p:ext uri="{BB962C8B-B14F-4D97-AF65-F5344CB8AC3E}">
        <p14:creationId xmlns:p14="http://schemas.microsoft.com/office/powerpoint/2010/main" val="36967703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42000">
              <a:schemeClr val="accent1">
                <a:lumMod val="45000"/>
                <a:lumOff val="55000"/>
              </a:schemeClr>
            </a:gs>
            <a:gs pos="36000">
              <a:schemeClr val="accent1">
                <a:lumMod val="45000"/>
                <a:lumOff val="55000"/>
              </a:schemeClr>
            </a:gs>
            <a:gs pos="63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4" name="Text Placeholder 2">
            <a:extLst>
              <a:ext uri="{FF2B5EF4-FFF2-40B4-BE49-F238E27FC236}">
                <a16:creationId xmlns:a16="http://schemas.microsoft.com/office/drawing/2014/main" id="{84404326-5270-67D2-D712-439C3B612BE7}"/>
              </a:ext>
            </a:extLst>
          </p:cNvPr>
          <p:cNvSpPr>
            <a:spLocks noGrp="1"/>
          </p:cNvSpPr>
          <p:nvPr>
            <p:ph type="body" sz="quarter" idx="13"/>
          </p:nvPr>
        </p:nvSpPr>
        <p:spPr>
          <a:xfrm>
            <a:off x="1028700" y="2677067"/>
            <a:ext cx="5067300" cy="2935288"/>
          </a:xfrm>
        </p:spPr>
        <p:txBody>
          <a:bodyPr/>
          <a:lstStyle/>
          <a:p>
            <a:pPr marL="0" indent="0" algn="ctr">
              <a:buNone/>
            </a:pPr>
            <a:r>
              <a:rPr lang="pl-PL" sz="2400" b="1" dirty="0" err="1"/>
              <a:t>Ordinary</a:t>
            </a:r>
            <a:r>
              <a:rPr lang="pl-PL" sz="2400" b="1" dirty="0"/>
              <a:t> data</a:t>
            </a:r>
          </a:p>
          <a:p>
            <a:r>
              <a:rPr lang="pl-PL" sz="2400" dirty="0" err="1"/>
              <a:t>Name</a:t>
            </a:r>
            <a:r>
              <a:rPr lang="pl-PL" sz="2400" dirty="0"/>
              <a:t>	</a:t>
            </a:r>
          </a:p>
          <a:p>
            <a:r>
              <a:rPr lang="pl-PL" sz="2400" dirty="0" err="1"/>
              <a:t>Surname</a:t>
            </a:r>
            <a:endParaRPr lang="pl-PL" sz="2400" dirty="0"/>
          </a:p>
          <a:p>
            <a:r>
              <a:rPr lang="pl-PL" sz="2400" dirty="0" err="1"/>
              <a:t>Address</a:t>
            </a:r>
            <a:endParaRPr lang="pl-PL" sz="2400" dirty="0"/>
          </a:p>
          <a:p>
            <a:r>
              <a:rPr lang="pl-PL" sz="2400" dirty="0"/>
              <a:t>PESEL </a:t>
            </a:r>
            <a:r>
              <a:rPr lang="pl-PL" sz="2400" dirty="0" err="1"/>
              <a:t>Number</a:t>
            </a:r>
            <a:endParaRPr lang="pl-PL" sz="2400" dirty="0"/>
          </a:p>
          <a:p>
            <a:r>
              <a:rPr lang="pl-PL" sz="2400" dirty="0"/>
              <a:t>Phone </a:t>
            </a:r>
            <a:r>
              <a:rPr lang="pl-PL" sz="2400" dirty="0" err="1"/>
              <a:t>Number</a:t>
            </a:r>
            <a:endParaRPr lang="en-US" sz="2400" dirty="0"/>
          </a:p>
        </p:txBody>
      </p:sp>
      <p:sp>
        <p:nvSpPr>
          <p:cNvPr id="18" name="Text Placeholder 4">
            <a:extLst>
              <a:ext uri="{FF2B5EF4-FFF2-40B4-BE49-F238E27FC236}">
                <a16:creationId xmlns:a16="http://schemas.microsoft.com/office/drawing/2014/main" id="{3185D80A-F031-E774-B5E6-AC31871B36B8}"/>
              </a:ext>
            </a:extLst>
          </p:cNvPr>
          <p:cNvSpPr>
            <a:spLocks noGrp="1"/>
          </p:cNvSpPr>
          <p:nvPr>
            <p:ph type="body" sz="quarter" idx="16"/>
          </p:nvPr>
        </p:nvSpPr>
        <p:spPr>
          <a:xfrm>
            <a:off x="6210640" y="2677067"/>
            <a:ext cx="5067300" cy="2935288"/>
          </a:xfrm>
        </p:spPr>
        <p:txBody>
          <a:bodyPr/>
          <a:lstStyle/>
          <a:p>
            <a:pPr marL="0" indent="0" algn="ctr">
              <a:buNone/>
            </a:pPr>
            <a:r>
              <a:rPr lang="pl-PL" sz="2400" b="1" dirty="0" err="1"/>
              <a:t>Sensitive</a:t>
            </a:r>
            <a:r>
              <a:rPr lang="pl-PL" sz="2400" b="1" dirty="0"/>
              <a:t> data</a:t>
            </a:r>
          </a:p>
          <a:p>
            <a:r>
              <a:rPr lang="pl-PL" sz="2400" dirty="0" err="1"/>
              <a:t>Racial</a:t>
            </a:r>
            <a:r>
              <a:rPr lang="pl-PL" sz="2400" dirty="0"/>
              <a:t> </a:t>
            </a:r>
            <a:r>
              <a:rPr lang="pl-PL" sz="2400" dirty="0" err="1"/>
              <a:t>or</a:t>
            </a:r>
            <a:r>
              <a:rPr lang="pl-PL" sz="2400" dirty="0"/>
              <a:t> </a:t>
            </a:r>
            <a:r>
              <a:rPr lang="pl-PL" sz="2400" dirty="0" err="1"/>
              <a:t>ethnic</a:t>
            </a:r>
            <a:r>
              <a:rPr lang="pl-PL" sz="2400" dirty="0"/>
              <a:t> </a:t>
            </a:r>
            <a:r>
              <a:rPr lang="pl-PL" sz="2400" dirty="0" err="1"/>
              <a:t>origin</a:t>
            </a:r>
            <a:endParaRPr lang="pl-PL" sz="2400" dirty="0"/>
          </a:p>
          <a:p>
            <a:r>
              <a:rPr lang="pl-PL" sz="2400" dirty="0" err="1"/>
              <a:t>Political</a:t>
            </a:r>
            <a:r>
              <a:rPr lang="pl-PL" sz="2400" dirty="0"/>
              <a:t> </a:t>
            </a:r>
            <a:r>
              <a:rPr lang="pl-PL" sz="2400" dirty="0" err="1"/>
              <a:t>views</a:t>
            </a:r>
            <a:endParaRPr lang="pl-PL" sz="2400" dirty="0"/>
          </a:p>
          <a:p>
            <a:r>
              <a:rPr lang="pl-PL" sz="2400" dirty="0" err="1"/>
              <a:t>Health</a:t>
            </a:r>
            <a:r>
              <a:rPr lang="pl-PL" sz="2400" dirty="0"/>
              <a:t> status</a:t>
            </a:r>
          </a:p>
          <a:p>
            <a:r>
              <a:rPr lang="pl-PL" sz="2400" dirty="0" err="1"/>
              <a:t>Genetic</a:t>
            </a:r>
            <a:r>
              <a:rPr lang="pl-PL" sz="2400" dirty="0"/>
              <a:t> </a:t>
            </a:r>
            <a:r>
              <a:rPr lang="pl-PL" sz="2400" dirty="0" err="1"/>
              <a:t>code</a:t>
            </a:r>
            <a:endParaRPr lang="pl-PL" sz="2400" dirty="0"/>
          </a:p>
          <a:p>
            <a:r>
              <a:rPr lang="en-US" sz="2400" dirty="0"/>
              <a:t>Fines, Judgments issued by court or authority</a:t>
            </a:r>
          </a:p>
        </p:txBody>
      </p:sp>
      <p:pic>
        <p:nvPicPr>
          <p:cNvPr id="7" name="Obraz 6">
            <a:extLst>
              <a:ext uri="{FF2B5EF4-FFF2-40B4-BE49-F238E27FC236}">
                <a16:creationId xmlns:a16="http://schemas.microsoft.com/office/drawing/2014/main" id="{9D6FC746-E976-02FE-E8C0-21847F2AC433}"/>
              </a:ext>
            </a:extLst>
          </p:cNvPr>
          <p:cNvPicPr>
            <a:picLocks noChangeAspect="1"/>
          </p:cNvPicPr>
          <p:nvPr/>
        </p:nvPicPr>
        <p:blipFill>
          <a:blip r:embed="rId3"/>
          <a:stretch>
            <a:fillRect/>
          </a:stretch>
        </p:blipFill>
        <p:spPr>
          <a:xfrm>
            <a:off x="9789292" y="0"/>
            <a:ext cx="1875063" cy="1559882"/>
          </a:xfrm>
          <a:custGeom>
            <a:avLst/>
            <a:gdLst>
              <a:gd name="connsiteX0" fmla="*/ 562125 w 2930353"/>
              <a:gd name="connsiteY0" fmla="*/ 435632 h 1559882"/>
              <a:gd name="connsiteX1" fmla="*/ 1124250 w 2930353"/>
              <a:gd name="connsiteY1" fmla="*/ 997757 h 1559882"/>
              <a:gd name="connsiteX2" fmla="*/ 562125 w 2930353"/>
              <a:gd name="connsiteY2" fmla="*/ 1559882 h 1559882"/>
              <a:gd name="connsiteX3" fmla="*/ 0 w 2930353"/>
              <a:gd name="connsiteY3" fmla="*/ 997757 h 1559882"/>
              <a:gd name="connsiteX4" fmla="*/ 562125 w 2930353"/>
              <a:gd name="connsiteY4" fmla="*/ 435632 h 1559882"/>
              <a:gd name="connsiteX5" fmla="*/ 1475035 w 2930353"/>
              <a:gd name="connsiteY5" fmla="*/ 0 h 1559882"/>
              <a:gd name="connsiteX6" fmla="*/ 2930353 w 2930353"/>
              <a:gd name="connsiteY6" fmla="*/ 0 h 1559882"/>
              <a:gd name="connsiteX7" fmla="*/ 2930353 w 2930353"/>
              <a:gd name="connsiteY7" fmla="*/ 1239091 h 1559882"/>
              <a:gd name="connsiteX8" fmla="*/ 2822571 w 2930353"/>
              <a:gd name="connsiteY8" fmla="*/ 1328020 h 1559882"/>
              <a:gd name="connsiteX9" fmla="*/ 2282653 w 2930353"/>
              <a:gd name="connsiteY9" fmla="*/ 1492942 h 1559882"/>
              <a:gd name="connsiteX10" fmla="*/ 1316979 w 2930353"/>
              <a:gd name="connsiteY10" fmla="*/ 527268 h 1559882"/>
              <a:gd name="connsiteX11" fmla="*/ 1392867 w 2930353"/>
              <a:gd name="connsiteY11" fmla="*/ 151384 h 1559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30353" h="1559882">
                <a:moveTo>
                  <a:pt x="562125" y="435632"/>
                </a:moveTo>
                <a:cubicBezTo>
                  <a:pt x="872578" y="435632"/>
                  <a:pt x="1124250" y="687304"/>
                  <a:pt x="1124250" y="997757"/>
                </a:cubicBezTo>
                <a:cubicBezTo>
                  <a:pt x="1124250" y="1308210"/>
                  <a:pt x="872578" y="1559882"/>
                  <a:pt x="562125" y="1559882"/>
                </a:cubicBezTo>
                <a:cubicBezTo>
                  <a:pt x="251672" y="1559882"/>
                  <a:pt x="0" y="1308210"/>
                  <a:pt x="0" y="997757"/>
                </a:cubicBezTo>
                <a:cubicBezTo>
                  <a:pt x="0" y="687304"/>
                  <a:pt x="251672" y="435632"/>
                  <a:pt x="562125" y="435632"/>
                </a:cubicBezTo>
                <a:close/>
                <a:moveTo>
                  <a:pt x="1475035" y="0"/>
                </a:moveTo>
                <a:lnTo>
                  <a:pt x="2930353" y="0"/>
                </a:lnTo>
                <a:lnTo>
                  <a:pt x="2930353" y="1239091"/>
                </a:lnTo>
                <a:lnTo>
                  <a:pt x="2822571" y="1328020"/>
                </a:lnTo>
                <a:cubicBezTo>
                  <a:pt x="2668448" y="1432143"/>
                  <a:pt x="2482651" y="1492942"/>
                  <a:pt x="2282653" y="1492942"/>
                </a:cubicBezTo>
                <a:cubicBezTo>
                  <a:pt x="1749326" y="1492942"/>
                  <a:pt x="1316979" y="1060595"/>
                  <a:pt x="1316979" y="527268"/>
                </a:cubicBezTo>
                <a:cubicBezTo>
                  <a:pt x="1316979" y="393936"/>
                  <a:pt x="1344001" y="266916"/>
                  <a:pt x="1392867" y="151384"/>
                </a:cubicBezTo>
                <a:close/>
              </a:path>
            </a:pathLst>
          </a:custGeom>
          <a:noFill/>
        </p:spPr>
      </p:pic>
      <p:sp>
        <p:nvSpPr>
          <p:cNvPr id="5" name="Tytuł 4">
            <a:extLst>
              <a:ext uri="{FF2B5EF4-FFF2-40B4-BE49-F238E27FC236}">
                <a16:creationId xmlns:a16="http://schemas.microsoft.com/office/drawing/2014/main" id="{91EF53E3-F88C-4203-A489-8C9D57513DF6}"/>
              </a:ext>
            </a:extLst>
          </p:cNvPr>
          <p:cNvSpPr>
            <a:spLocks noGrp="1"/>
          </p:cNvSpPr>
          <p:nvPr>
            <p:ph type="title"/>
          </p:nvPr>
        </p:nvSpPr>
        <p:spPr>
          <a:xfrm>
            <a:off x="3773011" y="779941"/>
            <a:ext cx="4275138" cy="830997"/>
          </a:xfrm>
        </p:spPr>
        <p:txBody>
          <a:bodyPr rtlCol="0">
            <a:normAutofit/>
          </a:bodyPr>
          <a:lstStyle/>
          <a:p>
            <a:pPr rtl="0"/>
            <a:r>
              <a:rPr lang="pl-PL" noProof="1"/>
              <a:t>Data Division</a:t>
            </a:r>
          </a:p>
        </p:txBody>
      </p:sp>
      <p:sp>
        <p:nvSpPr>
          <p:cNvPr id="10" name="Strzałka: w dół 9">
            <a:extLst>
              <a:ext uri="{FF2B5EF4-FFF2-40B4-BE49-F238E27FC236}">
                <a16:creationId xmlns:a16="http://schemas.microsoft.com/office/drawing/2014/main" id="{035621FC-E532-30E9-A363-F0C2C56A9D97}"/>
              </a:ext>
            </a:extLst>
          </p:cNvPr>
          <p:cNvSpPr/>
          <p:nvPr/>
        </p:nvSpPr>
        <p:spPr>
          <a:xfrm rot="19426022">
            <a:off x="7218534" y="1423505"/>
            <a:ext cx="277530" cy="1244272"/>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1" name="Strzałka: w dół 10">
            <a:extLst>
              <a:ext uri="{FF2B5EF4-FFF2-40B4-BE49-F238E27FC236}">
                <a16:creationId xmlns:a16="http://schemas.microsoft.com/office/drawing/2014/main" id="{D4B6DA3F-76CB-CC29-32B5-86D506431B64}"/>
              </a:ext>
            </a:extLst>
          </p:cNvPr>
          <p:cNvSpPr/>
          <p:nvPr/>
        </p:nvSpPr>
        <p:spPr>
          <a:xfrm rot="2065044">
            <a:off x="3855811" y="1457431"/>
            <a:ext cx="303331" cy="1207659"/>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Tree>
    <p:extLst>
      <p:ext uri="{BB962C8B-B14F-4D97-AF65-F5344CB8AC3E}">
        <p14:creationId xmlns:p14="http://schemas.microsoft.com/office/powerpoint/2010/main" val="12063589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54000">
              <a:schemeClr val="accent1">
                <a:lumMod val="45000"/>
                <a:lumOff val="55000"/>
              </a:schemeClr>
            </a:gs>
            <a:gs pos="36000">
              <a:schemeClr val="accent1">
                <a:lumMod val="45000"/>
                <a:lumOff val="55000"/>
              </a:schemeClr>
            </a:gs>
            <a:gs pos="77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9" name="Obraz 8" descr="Obraz zawierający tekst, osoba, wewnątrz, komputer&#10;&#10;Opis wygenerowany automatycznie">
            <a:extLst>
              <a:ext uri="{FF2B5EF4-FFF2-40B4-BE49-F238E27FC236}">
                <a16:creationId xmlns:a16="http://schemas.microsoft.com/office/drawing/2014/main" id="{CEC0FD57-9A5B-B152-1F30-AE51EB4AECC7}"/>
              </a:ext>
            </a:extLst>
          </p:cNvPr>
          <p:cNvPicPr>
            <a:picLocks noChangeAspect="1"/>
          </p:cNvPicPr>
          <p:nvPr/>
        </p:nvPicPr>
        <p:blipFill rotWithShape="1">
          <a:blip r:embed="rId2"/>
          <a:srcRect l="16287" r="18466" b="2"/>
          <a:stretch/>
        </p:blipFill>
        <p:spPr>
          <a:xfrm>
            <a:off x="7370776" y="2198914"/>
            <a:ext cx="4218394" cy="4056896"/>
          </a:xfrm>
          <a:custGeom>
            <a:avLst/>
            <a:gdLst>
              <a:gd name="connsiteX0" fmla="*/ 3433020 w 5855754"/>
              <a:gd name="connsiteY0" fmla="*/ 786103 h 5631571"/>
              <a:gd name="connsiteX1" fmla="*/ 5855754 w 5855754"/>
              <a:gd name="connsiteY1" fmla="*/ 3208837 h 5631571"/>
              <a:gd name="connsiteX2" fmla="*/ 3433020 w 5855754"/>
              <a:gd name="connsiteY2" fmla="*/ 5631571 h 5631571"/>
              <a:gd name="connsiteX3" fmla="*/ 1010286 w 5855754"/>
              <a:gd name="connsiteY3" fmla="*/ 3208837 h 5631571"/>
              <a:gd name="connsiteX4" fmla="*/ 3433020 w 5855754"/>
              <a:gd name="connsiteY4" fmla="*/ 786103 h 5631571"/>
              <a:gd name="connsiteX5" fmla="*/ 828675 w 5855754"/>
              <a:gd name="connsiteY5" fmla="*/ 0 h 5631571"/>
              <a:gd name="connsiteX6" fmla="*/ 1657350 w 5855754"/>
              <a:gd name="connsiteY6" fmla="*/ 828675 h 5631571"/>
              <a:gd name="connsiteX7" fmla="*/ 828675 w 5855754"/>
              <a:gd name="connsiteY7" fmla="*/ 1657350 h 5631571"/>
              <a:gd name="connsiteX8" fmla="*/ 0 w 5855754"/>
              <a:gd name="connsiteY8" fmla="*/ 828675 h 5631571"/>
              <a:gd name="connsiteX9" fmla="*/ 828675 w 5855754"/>
              <a:gd name="connsiteY9" fmla="*/ 0 h 5631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855754" h="5631571">
                <a:moveTo>
                  <a:pt x="3433020" y="786103"/>
                </a:moveTo>
                <a:cubicBezTo>
                  <a:pt x="4771059" y="786103"/>
                  <a:pt x="5855754" y="1870798"/>
                  <a:pt x="5855754" y="3208837"/>
                </a:cubicBezTo>
                <a:cubicBezTo>
                  <a:pt x="5855754" y="4546876"/>
                  <a:pt x="4771059" y="5631571"/>
                  <a:pt x="3433020" y="5631571"/>
                </a:cubicBezTo>
                <a:cubicBezTo>
                  <a:pt x="2094981" y="5631571"/>
                  <a:pt x="1010286" y="4546876"/>
                  <a:pt x="1010286" y="3208837"/>
                </a:cubicBezTo>
                <a:cubicBezTo>
                  <a:pt x="1010286" y="1870798"/>
                  <a:pt x="2094981" y="786103"/>
                  <a:pt x="3433020" y="786103"/>
                </a:cubicBezTo>
                <a:close/>
                <a:moveTo>
                  <a:pt x="828675" y="0"/>
                </a:moveTo>
                <a:cubicBezTo>
                  <a:pt x="1286340" y="0"/>
                  <a:pt x="1657350" y="371010"/>
                  <a:pt x="1657350" y="828675"/>
                </a:cubicBezTo>
                <a:cubicBezTo>
                  <a:pt x="1657350" y="1286340"/>
                  <a:pt x="1286340" y="1657350"/>
                  <a:pt x="828675" y="1657350"/>
                </a:cubicBezTo>
                <a:cubicBezTo>
                  <a:pt x="371010" y="1657350"/>
                  <a:pt x="0" y="1286340"/>
                  <a:pt x="0" y="828675"/>
                </a:cubicBezTo>
                <a:cubicBezTo>
                  <a:pt x="0" y="371010"/>
                  <a:pt x="371010" y="0"/>
                  <a:pt x="828675" y="0"/>
                </a:cubicBezTo>
                <a:close/>
              </a:path>
            </a:pathLst>
          </a:custGeom>
          <a:noFill/>
        </p:spPr>
      </p:pic>
      <p:sp>
        <p:nvSpPr>
          <p:cNvPr id="16" name="Text Placeholder 2">
            <a:extLst>
              <a:ext uri="{FF2B5EF4-FFF2-40B4-BE49-F238E27FC236}">
                <a16:creationId xmlns:a16="http://schemas.microsoft.com/office/drawing/2014/main" id="{C47A1FE3-7D73-9EC8-97A1-29F7C555C2DC}"/>
              </a:ext>
            </a:extLst>
          </p:cNvPr>
          <p:cNvSpPr>
            <a:spLocks noGrp="1"/>
          </p:cNvSpPr>
          <p:nvPr>
            <p:ph type="body" sz="quarter" idx="12"/>
          </p:nvPr>
        </p:nvSpPr>
        <p:spPr>
          <a:xfrm>
            <a:off x="660399" y="2044700"/>
            <a:ext cx="6071705" cy="4008087"/>
          </a:xfrm>
        </p:spPr>
        <p:txBody>
          <a:bodyPr/>
          <a:lstStyle/>
          <a:p>
            <a:pPr marL="0" indent="0" algn="just">
              <a:buNone/>
            </a:pPr>
            <a:r>
              <a:rPr lang="pl-PL" b="0" i="0" dirty="0">
                <a:solidFill>
                  <a:srgbClr val="202122"/>
                </a:solidFill>
                <a:effectLst/>
                <a:latin typeface="Arial" panose="020B0604020202020204" pitchFamily="34" charset="0"/>
              </a:rPr>
              <a:t>A</a:t>
            </a:r>
            <a:r>
              <a:rPr lang="en-US" b="0" i="0" dirty="0" err="1">
                <a:solidFill>
                  <a:srgbClr val="202122"/>
                </a:solidFill>
                <a:effectLst/>
                <a:latin typeface="Arial" panose="020B0604020202020204" pitchFamily="34" charset="0"/>
              </a:rPr>
              <a:t>ccording</a:t>
            </a:r>
            <a:r>
              <a:rPr lang="en-US" b="0" i="0" dirty="0">
                <a:solidFill>
                  <a:srgbClr val="202122"/>
                </a:solidFill>
                <a:effectLst/>
                <a:latin typeface="Arial" panose="020B0604020202020204" pitchFamily="34" charset="0"/>
              </a:rPr>
              <a:t> to GDPR, a company/organization must demonstrate that consent for processing has been given. Consent must be</a:t>
            </a:r>
            <a:r>
              <a:rPr lang="pl-PL" b="0" i="0" dirty="0">
                <a:solidFill>
                  <a:srgbClr val="202122"/>
                </a:solidFill>
                <a:effectLst/>
                <a:latin typeface="Arial" panose="020B0604020202020204" pitchFamily="34" charset="0"/>
              </a:rPr>
              <a:t>:</a:t>
            </a:r>
          </a:p>
          <a:p>
            <a:pPr algn="just">
              <a:buFont typeface="Arial" panose="020B0604020202020204" pitchFamily="34" charset="0"/>
              <a:buChar char="•"/>
            </a:pPr>
            <a:r>
              <a:rPr lang="pl-PL" b="0" i="0" dirty="0" err="1">
                <a:solidFill>
                  <a:srgbClr val="202122"/>
                </a:solidFill>
                <a:effectLst/>
                <a:latin typeface="Arial" panose="020B0604020202020204" pitchFamily="34" charset="0"/>
              </a:rPr>
              <a:t>voluntary</a:t>
            </a:r>
            <a:r>
              <a:rPr lang="pl-PL" b="0" i="0" dirty="0">
                <a:solidFill>
                  <a:srgbClr val="202122"/>
                </a:solidFill>
                <a:effectLst/>
                <a:latin typeface="Arial" panose="020B0604020202020204" pitchFamily="34" charset="0"/>
              </a:rPr>
              <a:t>,</a:t>
            </a:r>
          </a:p>
          <a:p>
            <a:pPr algn="just">
              <a:buFont typeface="Arial" panose="020B0604020202020204" pitchFamily="34" charset="0"/>
              <a:buChar char="•"/>
            </a:pPr>
            <a:r>
              <a:rPr lang="pl-PL" b="0" i="0" dirty="0" err="1">
                <a:solidFill>
                  <a:srgbClr val="202122"/>
                </a:solidFill>
                <a:effectLst/>
                <a:latin typeface="Arial" panose="020B0604020202020204" pitchFamily="34" charset="0"/>
              </a:rPr>
              <a:t>specific</a:t>
            </a:r>
            <a:r>
              <a:rPr lang="pl-PL" b="0" i="0" dirty="0">
                <a:solidFill>
                  <a:srgbClr val="202122"/>
                </a:solidFill>
                <a:effectLst/>
                <a:latin typeface="Arial" panose="020B0604020202020204" pitchFamily="34" charset="0"/>
              </a:rPr>
              <a:t>,</a:t>
            </a:r>
          </a:p>
          <a:p>
            <a:pPr algn="just">
              <a:buFont typeface="Arial" panose="020B0604020202020204" pitchFamily="34" charset="0"/>
              <a:buChar char="•"/>
            </a:pPr>
            <a:r>
              <a:rPr lang="en-US" b="0" i="0" dirty="0">
                <a:solidFill>
                  <a:srgbClr val="202122"/>
                </a:solidFill>
                <a:effectLst/>
                <a:latin typeface="Arial" panose="020B0604020202020204" pitchFamily="34" charset="0"/>
              </a:rPr>
              <a:t>informed (thus transparency is required)</a:t>
            </a:r>
            <a:r>
              <a:rPr lang="pl-PL" b="0" i="0" dirty="0">
                <a:solidFill>
                  <a:srgbClr val="202122"/>
                </a:solidFill>
                <a:effectLst/>
                <a:latin typeface="Arial" panose="020B0604020202020204" pitchFamily="34" charset="0"/>
              </a:rPr>
              <a:t>,</a:t>
            </a:r>
          </a:p>
          <a:p>
            <a:pPr algn="just">
              <a:buFont typeface="Arial" panose="020B0604020202020204" pitchFamily="34" charset="0"/>
              <a:buChar char="•"/>
            </a:pPr>
            <a:r>
              <a:rPr lang="pl-PL" b="0" i="0" dirty="0">
                <a:solidFill>
                  <a:srgbClr val="202122"/>
                </a:solidFill>
                <a:effectLst/>
                <a:latin typeface="Arial" panose="020B0604020202020204" pitchFamily="34" charset="0"/>
              </a:rPr>
              <a:t>w</a:t>
            </a:r>
            <a:r>
              <a:rPr lang="en-US" b="0" i="0" dirty="0" err="1">
                <a:solidFill>
                  <a:srgbClr val="202122"/>
                </a:solidFill>
                <a:effectLst/>
                <a:latin typeface="Arial" panose="020B0604020202020204" pitchFamily="34" charset="0"/>
              </a:rPr>
              <a:t>ithdrawing</a:t>
            </a:r>
            <a:r>
              <a:rPr lang="en-US" b="0" i="0" dirty="0">
                <a:solidFill>
                  <a:srgbClr val="202122"/>
                </a:solidFill>
                <a:effectLst/>
                <a:latin typeface="Arial" panose="020B0604020202020204" pitchFamily="34" charset="0"/>
              </a:rPr>
              <a:t> it should be easy</a:t>
            </a:r>
            <a:r>
              <a:rPr lang="pl-PL" b="0" i="0" dirty="0">
                <a:solidFill>
                  <a:srgbClr val="202122"/>
                </a:solidFill>
                <a:effectLst/>
                <a:latin typeface="Arial" panose="020B0604020202020204" pitchFamily="34" charset="0"/>
              </a:rPr>
              <a:t>.</a:t>
            </a:r>
            <a:endParaRPr lang="en-US" dirty="0"/>
          </a:p>
        </p:txBody>
      </p:sp>
      <p:sp>
        <p:nvSpPr>
          <p:cNvPr id="7" name="Tytuł 6">
            <a:extLst>
              <a:ext uri="{FF2B5EF4-FFF2-40B4-BE49-F238E27FC236}">
                <a16:creationId xmlns:a16="http://schemas.microsoft.com/office/drawing/2014/main" id="{B01F57C5-1D1D-03AB-B4C8-C0070FC2570C}"/>
              </a:ext>
            </a:extLst>
          </p:cNvPr>
          <p:cNvSpPr>
            <a:spLocks noGrp="1"/>
          </p:cNvSpPr>
          <p:nvPr>
            <p:ph type="title"/>
          </p:nvPr>
        </p:nvSpPr>
        <p:spPr>
          <a:xfrm>
            <a:off x="660400" y="805213"/>
            <a:ext cx="7874000" cy="830997"/>
          </a:xfrm>
        </p:spPr>
        <p:txBody>
          <a:bodyPr>
            <a:noAutofit/>
          </a:bodyPr>
          <a:lstStyle/>
          <a:p>
            <a:pPr algn="ctr"/>
            <a:r>
              <a:rPr lang="pl-PL" sz="3200" i="0" dirty="0" err="1">
                <a:effectLst/>
              </a:rPr>
              <a:t>Consent</a:t>
            </a:r>
            <a:r>
              <a:rPr lang="pl-PL" sz="3200" i="0" dirty="0">
                <a:effectLst/>
              </a:rPr>
              <a:t> to Personal Data Processing</a:t>
            </a:r>
            <a:endParaRPr lang="pl-PL" sz="3200" dirty="0"/>
          </a:p>
        </p:txBody>
      </p:sp>
    </p:spTree>
    <p:extLst>
      <p:ext uri="{BB962C8B-B14F-4D97-AF65-F5344CB8AC3E}">
        <p14:creationId xmlns:p14="http://schemas.microsoft.com/office/powerpoint/2010/main" val="37276538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tekstu 2">
            <a:extLst>
              <a:ext uri="{FF2B5EF4-FFF2-40B4-BE49-F238E27FC236}">
                <a16:creationId xmlns:a16="http://schemas.microsoft.com/office/drawing/2014/main" id="{F7A8EE13-1254-AB6F-56A6-84B4DF529041}"/>
              </a:ext>
            </a:extLst>
          </p:cNvPr>
          <p:cNvSpPr>
            <a:spLocks noGrp="1"/>
          </p:cNvSpPr>
          <p:nvPr>
            <p:ph type="body" sz="quarter" idx="12"/>
          </p:nvPr>
        </p:nvSpPr>
        <p:spPr>
          <a:xfrm>
            <a:off x="521834" y="1805215"/>
            <a:ext cx="6734630" cy="3964214"/>
          </a:xfrm>
        </p:spPr>
        <p:txBody>
          <a:bodyPr/>
          <a:lstStyle/>
          <a:p>
            <a:pPr algn="just">
              <a:buFont typeface="Courier New" panose="02070309020205020404" pitchFamily="49" charset="0"/>
              <a:buChar char="o"/>
            </a:pPr>
            <a:r>
              <a:rPr lang="en-US" b="1" i="0" dirty="0">
                <a:solidFill>
                  <a:srgbClr val="000000"/>
                </a:solidFill>
                <a:effectLst/>
                <a:latin typeface="Arial" panose="020B0604020202020204" pitchFamily="34" charset="0"/>
              </a:rPr>
              <a:t>Regulation of the European Parliament and of the Council (EU) from 2016</a:t>
            </a:r>
            <a:endParaRPr lang="pl-PL" b="1" i="0" dirty="0">
              <a:solidFill>
                <a:srgbClr val="000000"/>
              </a:solidFill>
              <a:effectLst/>
              <a:latin typeface="Arial" panose="020B0604020202020204" pitchFamily="34" charset="0"/>
            </a:endParaRPr>
          </a:p>
          <a:p>
            <a:pPr algn="just">
              <a:buFont typeface="Courier New" panose="02070309020205020404" pitchFamily="49" charset="0"/>
              <a:buChar char="o"/>
            </a:pPr>
            <a:r>
              <a:rPr lang="en-US" b="0" i="0" dirty="0">
                <a:solidFill>
                  <a:schemeClr val="tx1"/>
                </a:solidFill>
                <a:effectLst/>
                <a:latin typeface="Arial" panose="020B0604020202020204" pitchFamily="34" charset="0"/>
              </a:rPr>
              <a:t>It contains provisions on the protection of individuals concerning the processing of personal data and on the free movement of such data.</a:t>
            </a:r>
            <a:endParaRPr lang="pl-PL" b="0" i="0" dirty="0">
              <a:solidFill>
                <a:schemeClr val="tx1"/>
              </a:solidFill>
              <a:effectLst/>
              <a:latin typeface="Arial" panose="020B0604020202020204" pitchFamily="34" charset="0"/>
            </a:endParaRPr>
          </a:p>
          <a:p>
            <a:pPr algn="just">
              <a:buFont typeface="Courier New" panose="02070309020205020404" pitchFamily="49" charset="0"/>
              <a:buChar char="o"/>
            </a:pPr>
            <a:r>
              <a:rPr lang="en-US" dirty="0">
                <a:solidFill>
                  <a:schemeClr val="tx1"/>
                </a:solidFill>
                <a:latin typeface="Arial" panose="020B0604020202020204" pitchFamily="34" charset="0"/>
              </a:rPr>
              <a:t>In Poland, it applies to all those who process personal data in connection with economic activities (since May 25, 2018).</a:t>
            </a:r>
            <a:endParaRPr lang="pl-PL" dirty="0">
              <a:solidFill>
                <a:schemeClr val="tx1"/>
              </a:solidFill>
            </a:endParaRPr>
          </a:p>
        </p:txBody>
      </p:sp>
      <p:sp>
        <p:nvSpPr>
          <p:cNvPr id="4" name="Tytuł 3">
            <a:extLst>
              <a:ext uri="{FF2B5EF4-FFF2-40B4-BE49-F238E27FC236}">
                <a16:creationId xmlns:a16="http://schemas.microsoft.com/office/drawing/2014/main" id="{E1241A33-55FA-C63D-E4B2-080389E92A2C}"/>
              </a:ext>
            </a:extLst>
          </p:cNvPr>
          <p:cNvSpPr>
            <a:spLocks noGrp="1"/>
          </p:cNvSpPr>
          <p:nvPr>
            <p:ph type="title"/>
          </p:nvPr>
        </p:nvSpPr>
        <p:spPr/>
        <p:txBody>
          <a:bodyPr/>
          <a:lstStyle/>
          <a:p>
            <a:pPr algn="ctr"/>
            <a:r>
              <a:rPr lang="pl-PL" dirty="0"/>
              <a:t>GDPR</a:t>
            </a:r>
          </a:p>
        </p:txBody>
      </p:sp>
      <p:pic>
        <p:nvPicPr>
          <p:cNvPr id="9" name="Obraz 8">
            <a:extLst>
              <a:ext uri="{FF2B5EF4-FFF2-40B4-BE49-F238E27FC236}">
                <a16:creationId xmlns:a16="http://schemas.microsoft.com/office/drawing/2014/main" id="{CA426DDB-FF6D-3C24-452A-FA6202650036}"/>
              </a:ext>
            </a:extLst>
          </p:cNvPr>
          <p:cNvPicPr>
            <a:picLocks noChangeAspect="1"/>
          </p:cNvPicPr>
          <p:nvPr/>
        </p:nvPicPr>
        <p:blipFill>
          <a:blip r:embed="rId2"/>
          <a:stretch>
            <a:fillRect/>
          </a:stretch>
        </p:blipFill>
        <p:spPr>
          <a:xfrm>
            <a:off x="7256464" y="900112"/>
            <a:ext cx="3581400" cy="5057775"/>
          </a:xfrm>
          <a:prstGeom prst="rect">
            <a:avLst/>
          </a:prstGeom>
        </p:spPr>
      </p:pic>
    </p:spTree>
    <p:extLst>
      <p:ext uri="{BB962C8B-B14F-4D97-AF65-F5344CB8AC3E}">
        <p14:creationId xmlns:p14="http://schemas.microsoft.com/office/powerpoint/2010/main" val="3636608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54000">
              <a:schemeClr val="accent1">
                <a:lumMod val="45000"/>
                <a:lumOff val="55000"/>
              </a:schemeClr>
            </a:gs>
            <a:gs pos="36000">
              <a:schemeClr val="accent1">
                <a:lumMod val="45000"/>
                <a:lumOff val="55000"/>
              </a:schemeClr>
            </a:gs>
            <a:gs pos="65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 name="Symbol zastępczy tekstu 4">
            <a:extLst>
              <a:ext uri="{FF2B5EF4-FFF2-40B4-BE49-F238E27FC236}">
                <a16:creationId xmlns:a16="http://schemas.microsoft.com/office/drawing/2014/main" id="{A90455C1-33CA-9E2E-39DD-9279204C08A6}"/>
              </a:ext>
            </a:extLst>
          </p:cNvPr>
          <p:cNvSpPr>
            <a:spLocks noGrp="1"/>
          </p:cNvSpPr>
          <p:nvPr>
            <p:ph type="body" sz="quarter" idx="11"/>
          </p:nvPr>
        </p:nvSpPr>
        <p:spPr>
          <a:xfrm>
            <a:off x="6096000" y="2319078"/>
            <a:ext cx="3896139" cy="2690252"/>
          </a:xfrm>
        </p:spPr>
        <p:txBody>
          <a:bodyPr/>
          <a:lstStyle/>
          <a:p>
            <a:pPr algn="just"/>
            <a:r>
              <a:rPr lang="en-US" b="1" i="0" dirty="0">
                <a:solidFill>
                  <a:srgbClr val="202124"/>
                </a:solidFill>
                <a:effectLst/>
                <a:latin typeface="arial" panose="020B0604020202020204" pitchFamily="34" charset="0"/>
              </a:rPr>
              <a:t>DPA, or the Personal Data Protection Authority, is the competent body responsible for personal data protection. Specifically, it is the President of the DPA, who replaced the General Inspector for Personal Data Protection (GIODO) after May 25, 2018.</a:t>
            </a:r>
            <a:endParaRPr lang="pl-PL" dirty="0"/>
          </a:p>
        </p:txBody>
      </p:sp>
      <p:sp>
        <p:nvSpPr>
          <p:cNvPr id="4" name="Tytuł 3">
            <a:extLst>
              <a:ext uri="{FF2B5EF4-FFF2-40B4-BE49-F238E27FC236}">
                <a16:creationId xmlns:a16="http://schemas.microsoft.com/office/drawing/2014/main" id="{C6480B2F-AA76-8493-0935-BF4AE3BC61CE}"/>
              </a:ext>
            </a:extLst>
          </p:cNvPr>
          <p:cNvSpPr>
            <a:spLocks noGrp="1"/>
          </p:cNvSpPr>
          <p:nvPr>
            <p:ph type="title"/>
          </p:nvPr>
        </p:nvSpPr>
        <p:spPr>
          <a:xfrm>
            <a:off x="6312871" y="570095"/>
            <a:ext cx="4998720" cy="1748983"/>
          </a:xfrm>
        </p:spPr>
        <p:txBody>
          <a:bodyPr/>
          <a:lstStyle/>
          <a:p>
            <a:pPr algn="ctr"/>
            <a:r>
              <a:rPr lang="pl-PL" sz="6000" b="1" dirty="0"/>
              <a:t>DPA</a:t>
            </a:r>
            <a:endParaRPr lang="pl-PL" b="1" dirty="0"/>
          </a:p>
        </p:txBody>
      </p:sp>
      <p:pic>
        <p:nvPicPr>
          <p:cNvPr id="11" name="Obraz 10" descr="Obraz zawierający tekst&#10;&#10;Opis wygenerowany automatycznie">
            <a:extLst>
              <a:ext uri="{FF2B5EF4-FFF2-40B4-BE49-F238E27FC236}">
                <a16:creationId xmlns:a16="http://schemas.microsoft.com/office/drawing/2014/main" id="{AD47C0F0-4FE9-0F68-C1C3-4EE7C9DDD29F}"/>
              </a:ext>
            </a:extLst>
          </p:cNvPr>
          <p:cNvPicPr>
            <a:picLocks noChangeAspect="1"/>
          </p:cNvPicPr>
          <p:nvPr/>
        </p:nvPicPr>
        <p:blipFill>
          <a:blip r:embed="rId3"/>
          <a:stretch>
            <a:fillRect/>
          </a:stretch>
        </p:blipFill>
        <p:spPr>
          <a:xfrm>
            <a:off x="937899" y="2632760"/>
            <a:ext cx="3766043" cy="2690252"/>
          </a:xfrm>
          <a:prstGeom prst="rect">
            <a:avLst/>
          </a:prstGeom>
        </p:spPr>
      </p:pic>
    </p:spTree>
    <p:extLst>
      <p:ext uri="{BB962C8B-B14F-4D97-AF65-F5344CB8AC3E}">
        <p14:creationId xmlns:p14="http://schemas.microsoft.com/office/powerpoint/2010/main" val="258007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3" name="Obraz 2" descr="Obraz zawierający osoba, mężczyzna, kostium, ściana&#10;&#10;Opis wygenerowany automatycznie">
            <a:extLst>
              <a:ext uri="{FF2B5EF4-FFF2-40B4-BE49-F238E27FC236}">
                <a16:creationId xmlns:a16="http://schemas.microsoft.com/office/drawing/2014/main" id="{B96DC3CD-7C0F-5057-41D0-667BB18EB118}"/>
              </a:ext>
            </a:extLst>
          </p:cNvPr>
          <p:cNvPicPr>
            <a:picLocks noChangeAspect="1"/>
          </p:cNvPicPr>
          <p:nvPr/>
        </p:nvPicPr>
        <p:blipFill>
          <a:blip r:embed="rId3"/>
          <a:stretch>
            <a:fillRect/>
          </a:stretch>
        </p:blipFill>
        <p:spPr>
          <a:xfrm>
            <a:off x="1124262" y="2117896"/>
            <a:ext cx="3343107" cy="3519061"/>
          </a:xfrm>
          <a:prstGeom prst="rect">
            <a:avLst/>
          </a:prstGeom>
          <a:noFill/>
        </p:spPr>
      </p:pic>
      <p:sp>
        <p:nvSpPr>
          <p:cNvPr id="16" name="Content Placeholder 5">
            <a:extLst>
              <a:ext uri="{FF2B5EF4-FFF2-40B4-BE49-F238E27FC236}">
                <a16:creationId xmlns:a16="http://schemas.microsoft.com/office/drawing/2014/main" id="{403C485F-4A02-5D59-44DC-442B90020553}"/>
              </a:ext>
            </a:extLst>
          </p:cNvPr>
          <p:cNvSpPr>
            <a:spLocks noGrp="1"/>
          </p:cNvSpPr>
          <p:nvPr>
            <p:ph sz="quarter" idx="16"/>
          </p:nvPr>
        </p:nvSpPr>
        <p:spPr>
          <a:xfrm>
            <a:off x="6254950" y="2242999"/>
            <a:ext cx="4812787" cy="3393957"/>
          </a:xfrm>
        </p:spPr>
        <p:txBody>
          <a:bodyPr/>
          <a:lstStyle/>
          <a:p>
            <a:pPr algn="just"/>
            <a:r>
              <a:rPr lang="pl-PL" b="1" i="0" dirty="0">
                <a:solidFill>
                  <a:schemeClr val="tx1"/>
                </a:solidFill>
                <a:effectLst/>
                <a:latin typeface="Arial" panose="020B0604020202020204" pitchFamily="34" charset="0"/>
              </a:rPr>
              <a:t>    </a:t>
            </a:r>
            <a:r>
              <a:rPr lang="en-US" b="1" i="0" dirty="0">
                <a:solidFill>
                  <a:schemeClr val="tx1"/>
                </a:solidFill>
                <a:effectLst/>
                <a:latin typeface="Arial" panose="020B0604020202020204" pitchFamily="34" charset="0"/>
              </a:rPr>
              <a:t>Jan Nowak - </a:t>
            </a:r>
            <a:r>
              <a:rPr lang="en-US" b="0" i="0" dirty="0">
                <a:solidFill>
                  <a:schemeClr val="tx1"/>
                </a:solidFill>
                <a:effectLst/>
                <a:latin typeface="Arial" panose="020B0604020202020204" pitchFamily="34" charset="0"/>
              </a:rPr>
              <a:t>a Polish official and local government representative. </a:t>
            </a:r>
            <a:r>
              <a:rPr lang="en-US" b="0" i="0" dirty="0" err="1">
                <a:solidFill>
                  <a:schemeClr val="tx1"/>
                </a:solidFill>
                <a:effectLst/>
                <a:latin typeface="Arial" panose="020B0604020202020204" pitchFamily="34" charset="0"/>
              </a:rPr>
              <a:t>Councillor</a:t>
            </a:r>
            <a:r>
              <a:rPr lang="en-US" b="0" i="0" dirty="0">
                <a:solidFill>
                  <a:schemeClr val="tx1"/>
                </a:solidFill>
                <a:effectLst/>
                <a:latin typeface="Arial" panose="020B0604020202020204" pitchFamily="34" charset="0"/>
              </a:rPr>
              <a:t> of the Warsaw </a:t>
            </a:r>
            <a:r>
              <a:rPr lang="en-US" b="0" i="0" dirty="0" err="1">
                <a:solidFill>
                  <a:schemeClr val="tx1"/>
                </a:solidFill>
                <a:effectLst/>
                <a:latin typeface="Arial" panose="020B0604020202020204" pitchFamily="34" charset="0"/>
              </a:rPr>
              <a:t>Wola</a:t>
            </a:r>
            <a:r>
              <a:rPr lang="en-US" b="0" i="0" dirty="0">
                <a:solidFill>
                  <a:schemeClr val="tx1"/>
                </a:solidFill>
                <a:effectLst/>
                <a:latin typeface="Arial" panose="020B0604020202020204" pitchFamily="34" charset="0"/>
              </a:rPr>
              <a:t> District [municipal borough of Warsaw], since 2008, director of the Office of the General Inspector for Personal Data Protection (later the Personal Data Protection Office), since 2019, president of the Personal Data Protection Office.</a:t>
            </a:r>
            <a:endParaRPr lang="en-US" b="0" dirty="0">
              <a:solidFill>
                <a:schemeClr val="tx1"/>
              </a:solidFill>
            </a:endParaRPr>
          </a:p>
        </p:txBody>
      </p:sp>
      <p:sp>
        <p:nvSpPr>
          <p:cNvPr id="5" name="Tytuł 4">
            <a:extLst>
              <a:ext uri="{FF2B5EF4-FFF2-40B4-BE49-F238E27FC236}">
                <a16:creationId xmlns:a16="http://schemas.microsoft.com/office/drawing/2014/main" id="{BA86A9EC-640F-47FB-AA92-2851B3012347}"/>
              </a:ext>
            </a:extLst>
          </p:cNvPr>
          <p:cNvSpPr>
            <a:spLocks noGrp="1"/>
          </p:cNvSpPr>
          <p:nvPr>
            <p:ph type="title"/>
          </p:nvPr>
        </p:nvSpPr>
        <p:spPr>
          <a:xfrm>
            <a:off x="660400" y="805213"/>
            <a:ext cx="10693400" cy="830997"/>
          </a:xfrm>
        </p:spPr>
        <p:txBody>
          <a:bodyPr rtlCol="0">
            <a:normAutofit/>
          </a:bodyPr>
          <a:lstStyle/>
          <a:p>
            <a:pPr algn="ctr" rtl="0"/>
            <a:r>
              <a:rPr lang="pl-PL" dirty="0" err="1"/>
              <a:t>President</a:t>
            </a:r>
            <a:r>
              <a:rPr lang="pl-PL" dirty="0"/>
              <a:t> of the DPA</a:t>
            </a:r>
          </a:p>
        </p:txBody>
      </p:sp>
    </p:spTree>
    <p:extLst>
      <p:ext uri="{BB962C8B-B14F-4D97-AF65-F5344CB8AC3E}">
        <p14:creationId xmlns:p14="http://schemas.microsoft.com/office/powerpoint/2010/main" val="25754214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9000">
              <a:schemeClr val="accent1">
                <a:lumMod val="5000"/>
                <a:lumOff val="95000"/>
              </a:schemeClr>
            </a:gs>
            <a:gs pos="100000">
              <a:schemeClr val="accent1">
                <a:lumMod val="45000"/>
                <a:lumOff val="55000"/>
              </a:schemeClr>
            </a:gs>
            <a:gs pos="78000">
              <a:schemeClr val="accent1">
                <a:lumMod val="45000"/>
                <a:lumOff val="55000"/>
              </a:schemeClr>
            </a:gs>
            <a:gs pos="48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0" name="Symbol zastępczy tekstu 9">
            <a:extLst>
              <a:ext uri="{FF2B5EF4-FFF2-40B4-BE49-F238E27FC236}">
                <a16:creationId xmlns:a16="http://schemas.microsoft.com/office/drawing/2014/main" id="{799A4459-26A1-2AB4-4188-730805BE0D46}"/>
              </a:ext>
            </a:extLst>
          </p:cNvPr>
          <p:cNvSpPr>
            <a:spLocks noGrp="1"/>
          </p:cNvSpPr>
          <p:nvPr>
            <p:ph type="body" sz="quarter" idx="14"/>
          </p:nvPr>
        </p:nvSpPr>
        <p:spPr>
          <a:xfrm>
            <a:off x="660399" y="1796560"/>
            <a:ext cx="10883900" cy="731459"/>
          </a:xfrm>
        </p:spPr>
        <p:txBody>
          <a:bodyPr/>
          <a:lstStyle/>
          <a:p>
            <a:pPr algn="just"/>
            <a:r>
              <a:rPr lang="en-US" b="0" i="0" dirty="0">
                <a:effectLst/>
                <a:latin typeface="Arial" panose="020B0604020202020204" pitchFamily="34" charset="0"/>
              </a:rPr>
              <a:t>The regulation sets out general conditions for imposing administrative fines and distinguishes two ranges of fines for Data Administrators:</a:t>
            </a:r>
            <a:endParaRPr lang="pl-PL" dirty="0"/>
          </a:p>
        </p:txBody>
      </p:sp>
      <p:sp>
        <p:nvSpPr>
          <p:cNvPr id="9" name="Symbol zastępczy tekstu 8">
            <a:extLst>
              <a:ext uri="{FF2B5EF4-FFF2-40B4-BE49-F238E27FC236}">
                <a16:creationId xmlns:a16="http://schemas.microsoft.com/office/drawing/2014/main" id="{3D59B370-9645-371F-4725-75ED23476250}"/>
              </a:ext>
            </a:extLst>
          </p:cNvPr>
          <p:cNvSpPr>
            <a:spLocks noGrp="1"/>
          </p:cNvSpPr>
          <p:nvPr>
            <p:ph type="body" sz="quarter" idx="13"/>
          </p:nvPr>
        </p:nvSpPr>
        <p:spPr>
          <a:xfrm>
            <a:off x="660400" y="2673522"/>
            <a:ext cx="4780280" cy="2935288"/>
          </a:xfrm>
        </p:spPr>
        <p:txBody>
          <a:bodyPr/>
          <a:lstStyle/>
          <a:p>
            <a:pPr marL="0" indent="0" algn="ctr">
              <a:buNone/>
            </a:pPr>
            <a:r>
              <a:rPr lang="en-US" b="1" i="0" dirty="0">
                <a:solidFill>
                  <a:srgbClr val="202122"/>
                </a:solidFill>
                <a:effectLst/>
                <a:latin typeface="Arial" panose="020B0604020202020204" pitchFamily="34" charset="0"/>
              </a:rPr>
              <a:t>Up to 10 million euros</a:t>
            </a:r>
            <a:endParaRPr lang="pl-PL" b="1" dirty="0">
              <a:solidFill>
                <a:srgbClr val="202122"/>
              </a:solidFill>
              <a:latin typeface="Arial" panose="020B0604020202020204" pitchFamily="34" charset="0"/>
            </a:endParaRPr>
          </a:p>
          <a:p>
            <a:pPr marL="0" indent="0" algn="just">
              <a:buNone/>
            </a:pPr>
            <a:r>
              <a:rPr lang="en-US" b="1" dirty="0">
                <a:solidFill>
                  <a:srgbClr val="202122"/>
                </a:solidFill>
                <a:latin typeface="Arial" panose="020B0604020202020204" pitchFamily="34" charset="0"/>
              </a:rPr>
              <a:t>This penalty applies to, among other things:</a:t>
            </a:r>
            <a:endParaRPr lang="pl-PL" b="1" dirty="0">
              <a:solidFill>
                <a:srgbClr val="202122"/>
              </a:solidFill>
              <a:latin typeface="Arial" panose="020B0604020202020204" pitchFamily="34" charset="0"/>
            </a:endParaRPr>
          </a:p>
          <a:p>
            <a:pPr algn="just"/>
            <a:r>
              <a:rPr lang="en-US" dirty="0">
                <a:solidFill>
                  <a:srgbClr val="202122"/>
                </a:solidFill>
                <a:latin typeface="Arial" panose="020B0604020202020204" pitchFamily="34" charset="0"/>
              </a:rPr>
              <a:t>Lack of default data </a:t>
            </a:r>
            <a:r>
              <a:rPr lang="en-US" dirty="0" err="1">
                <a:solidFill>
                  <a:srgbClr val="202122"/>
                </a:solidFill>
                <a:latin typeface="Arial" panose="020B0604020202020204" pitchFamily="34" charset="0"/>
              </a:rPr>
              <a:t>protectio</a:t>
            </a:r>
            <a:r>
              <a:rPr lang="pl-PL" dirty="0">
                <a:solidFill>
                  <a:srgbClr val="202122"/>
                </a:solidFill>
                <a:latin typeface="Arial" panose="020B0604020202020204" pitchFamily="34" charset="0"/>
              </a:rPr>
              <a:t>n</a:t>
            </a:r>
          </a:p>
          <a:p>
            <a:pPr algn="just"/>
            <a:r>
              <a:rPr lang="en-US" b="0" i="0" dirty="0">
                <a:solidFill>
                  <a:srgbClr val="202122"/>
                </a:solidFill>
                <a:effectLst/>
                <a:latin typeface="Arial" panose="020B0604020202020204" pitchFamily="34" charset="0"/>
              </a:rPr>
              <a:t>Improper securing of IT systems</a:t>
            </a:r>
            <a:endParaRPr lang="pl-PL" b="0" i="0" dirty="0">
              <a:solidFill>
                <a:srgbClr val="202122"/>
              </a:solidFill>
              <a:effectLst/>
              <a:latin typeface="Arial" panose="020B0604020202020204" pitchFamily="34" charset="0"/>
            </a:endParaRPr>
          </a:p>
          <a:p>
            <a:pPr algn="just"/>
            <a:r>
              <a:rPr lang="en-US" b="0" i="0" dirty="0">
                <a:solidFill>
                  <a:srgbClr val="202122"/>
                </a:solidFill>
                <a:effectLst/>
                <a:latin typeface="Arial" panose="020B0604020202020204" pitchFamily="34" charset="0"/>
              </a:rPr>
              <a:t>Incorrectly maintained register of processing activities or its absence</a:t>
            </a:r>
            <a:endParaRPr lang="pl-PL" dirty="0"/>
          </a:p>
        </p:txBody>
      </p:sp>
      <p:sp>
        <p:nvSpPr>
          <p:cNvPr id="12" name="Symbol zastępczy tekstu 11">
            <a:extLst>
              <a:ext uri="{FF2B5EF4-FFF2-40B4-BE49-F238E27FC236}">
                <a16:creationId xmlns:a16="http://schemas.microsoft.com/office/drawing/2014/main" id="{5196594B-3DAB-E5A4-B453-B064924F7CC5}"/>
              </a:ext>
            </a:extLst>
          </p:cNvPr>
          <p:cNvSpPr>
            <a:spLocks noGrp="1"/>
          </p:cNvSpPr>
          <p:nvPr>
            <p:ph type="body" sz="quarter" idx="16"/>
          </p:nvPr>
        </p:nvSpPr>
        <p:spPr>
          <a:xfrm>
            <a:off x="6464300" y="2677067"/>
            <a:ext cx="4780280" cy="3375720"/>
          </a:xfrm>
        </p:spPr>
        <p:txBody>
          <a:bodyPr/>
          <a:lstStyle/>
          <a:p>
            <a:pPr marL="0" indent="0" algn="ctr">
              <a:buNone/>
            </a:pPr>
            <a:r>
              <a:rPr lang="en-US" b="1" i="0" dirty="0">
                <a:solidFill>
                  <a:srgbClr val="202122"/>
                </a:solidFill>
                <a:effectLst/>
                <a:latin typeface="Arial" panose="020B0604020202020204" pitchFamily="34" charset="0"/>
              </a:rPr>
              <a:t>Up to 20 million euros</a:t>
            </a:r>
            <a:endParaRPr lang="pl-PL" b="1" i="0" dirty="0">
              <a:solidFill>
                <a:srgbClr val="202122"/>
              </a:solidFill>
              <a:effectLst/>
              <a:latin typeface="Arial" panose="020B0604020202020204" pitchFamily="34" charset="0"/>
            </a:endParaRPr>
          </a:p>
          <a:p>
            <a:pPr marL="0" indent="0" algn="just">
              <a:buNone/>
            </a:pPr>
            <a:r>
              <a:rPr lang="en-US" b="1" dirty="0">
                <a:solidFill>
                  <a:srgbClr val="202122"/>
                </a:solidFill>
                <a:latin typeface="Arial" panose="020B0604020202020204" pitchFamily="34" charset="0"/>
              </a:rPr>
              <a:t>This penalty applies to, among other things:</a:t>
            </a:r>
            <a:endParaRPr lang="pl-PL" b="1" dirty="0">
              <a:solidFill>
                <a:srgbClr val="202122"/>
              </a:solidFill>
              <a:latin typeface="Arial" panose="020B0604020202020204" pitchFamily="34" charset="0"/>
            </a:endParaRPr>
          </a:p>
          <a:p>
            <a:pPr algn="just"/>
            <a:r>
              <a:rPr lang="en-US" b="0" i="0" dirty="0">
                <a:solidFill>
                  <a:srgbClr val="202122"/>
                </a:solidFill>
                <a:effectLst/>
                <a:latin typeface="Arial" panose="020B0604020202020204" pitchFamily="34" charset="0"/>
              </a:rPr>
              <a:t>Violation by Data Administrator of basic principles of data processing</a:t>
            </a:r>
            <a:endParaRPr lang="pl-PL" b="0" i="0" dirty="0">
              <a:solidFill>
                <a:srgbClr val="202122"/>
              </a:solidFill>
              <a:effectLst/>
              <a:latin typeface="Arial" panose="020B0604020202020204" pitchFamily="34" charset="0"/>
            </a:endParaRPr>
          </a:p>
          <a:p>
            <a:pPr algn="just"/>
            <a:r>
              <a:rPr lang="pl-PL" b="0" i="0" dirty="0" err="1">
                <a:solidFill>
                  <a:srgbClr val="202122"/>
                </a:solidFill>
                <a:effectLst/>
                <a:latin typeface="Arial" panose="020B0604020202020204" pitchFamily="34" charset="0"/>
              </a:rPr>
              <a:t>Violation</a:t>
            </a:r>
            <a:r>
              <a:rPr lang="pl-PL" b="0" i="0" dirty="0">
                <a:solidFill>
                  <a:srgbClr val="202122"/>
                </a:solidFill>
                <a:effectLst/>
                <a:latin typeface="Arial" panose="020B0604020202020204" pitchFamily="34" charset="0"/>
              </a:rPr>
              <a:t> of </a:t>
            </a:r>
            <a:r>
              <a:rPr lang="pl-PL" b="0" i="0" dirty="0" err="1">
                <a:solidFill>
                  <a:srgbClr val="202122"/>
                </a:solidFill>
                <a:effectLst/>
                <a:latin typeface="Arial" panose="020B0604020202020204" pitchFamily="34" charset="0"/>
              </a:rPr>
              <a:t>personal</a:t>
            </a:r>
            <a:r>
              <a:rPr lang="pl-PL" b="0" i="0" dirty="0">
                <a:solidFill>
                  <a:srgbClr val="202122"/>
                </a:solidFill>
                <a:effectLst/>
                <a:latin typeface="Arial" panose="020B0604020202020204" pitchFamily="34" charset="0"/>
              </a:rPr>
              <a:t> </a:t>
            </a:r>
            <a:r>
              <a:rPr lang="pl-PL" b="0" i="0" dirty="0" err="1">
                <a:solidFill>
                  <a:srgbClr val="202122"/>
                </a:solidFill>
                <a:effectLst/>
                <a:latin typeface="Arial" panose="020B0604020202020204" pitchFamily="34" charset="0"/>
              </a:rPr>
              <a:t>rights</a:t>
            </a:r>
            <a:endParaRPr lang="pl-PL" b="0" i="0" dirty="0">
              <a:solidFill>
                <a:srgbClr val="202122"/>
              </a:solidFill>
              <a:effectLst/>
              <a:latin typeface="Arial" panose="020B0604020202020204" pitchFamily="34" charset="0"/>
            </a:endParaRPr>
          </a:p>
          <a:p>
            <a:pPr algn="just"/>
            <a:r>
              <a:rPr lang="en-US" b="0" i="0" dirty="0">
                <a:solidFill>
                  <a:srgbClr val="202122"/>
                </a:solidFill>
                <a:effectLst/>
                <a:latin typeface="Arial" panose="020B0604020202020204" pitchFamily="34" charset="0"/>
              </a:rPr>
              <a:t>Improper transfer of personal data to recipients in third countries</a:t>
            </a:r>
            <a:endParaRPr lang="pl-PL" dirty="0"/>
          </a:p>
        </p:txBody>
      </p:sp>
      <p:sp>
        <p:nvSpPr>
          <p:cNvPr id="8" name="Tytuł 7">
            <a:extLst>
              <a:ext uri="{FF2B5EF4-FFF2-40B4-BE49-F238E27FC236}">
                <a16:creationId xmlns:a16="http://schemas.microsoft.com/office/drawing/2014/main" id="{592A9DB8-1F01-1A8F-9970-40C7F2831FB5}"/>
              </a:ext>
            </a:extLst>
          </p:cNvPr>
          <p:cNvSpPr>
            <a:spLocks noGrp="1"/>
          </p:cNvSpPr>
          <p:nvPr>
            <p:ph type="title"/>
          </p:nvPr>
        </p:nvSpPr>
        <p:spPr>
          <a:xfrm>
            <a:off x="660399" y="805213"/>
            <a:ext cx="7020561" cy="830997"/>
          </a:xfrm>
        </p:spPr>
        <p:txBody>
          <a:bodyPr/>
          <a:lstStyle/>
          <a:p>
            <a:r>
              <a:rPr lang="pl-PL" b="0" i="0" dirty="0" err="1">
                <a:solidFill>
                  <a:srgbClr val="000000"/>
                </a:solidFill>
                <a:effectLst/>
                <a:latin typeface="Linux Libertine"/>
              </a:rPr>
              <a:t>Administrative</a:t>
            </a:r>
            <a:r>
              <a:rPr lang="pl-PL" b="0" i="0" dirty="0">
                <a:solidFill>
                  <a:srgbClr val="000000"/>
                </a:solidFill>
                <a:effectLst/>
                <a:latin typeface="Linux Libertine"/>
              </a:rPr>
              <a:t> </a:t>
            </a:r>
            <a:r>
              <a:rPr lang="pl-PL" b="0" i="0" dirty="0" err="1">
                <a:solidFill>
                  <a:srgbClr val="000000"/>
                </a:solidFill>
                <a:effectLst/>
                <a:latin typeface="Linux Libertine"/>
              </a:rPr>
              <a:t>Penalties</a:t>
            </a:r>
            <a:endParaRPr lang="pl-PL" dirty="0"/>
          </a:p>
        </p:txBody>
      </p:sp>
      <p:pic>
        <p:nvPicPr>
          <p:cNvPr id="19" name="Obraz 18" descr="Obraz zawierający grafika wektorowa&#10;&#10;Opis wygenerowany automatycznie">
            <a:extLst>
              <a:ext uri="{FF2B5EF4-FFF2-40B4-BE49-F238E27FC236}">
                <a16:creationId xmlns:a16="http://schemas.microsoft.com/office/drawing/2014/main" id="{7EBFE049-3837-E60D-36DB-E4578BBDC553}"/>
              </a:ext>
            </a:extLst>
          </p:cNvPr>
          <p:cNvPicPr>
            <a:picLocks noChangeAspect="1"/>
          </p:cNvPicPr>
          <p:nvPr/>
        </p:nvPicPr>
        <p:blipFill>
          <a:blip r:embed="rId2"/>
          <a:stretch>
            <a:fillRect/>
          </a:stretch>
        </p:blipFill>
        <p:spPr>
          <a:xfrm>
            <a:off x="9746343" y="0"/>
            <a:ext cx="1785257" cy="1785257"/>
          </a:xfrm>
          <a:prstGeom prst="rect">
            <a:avLst/>
          </a:prstGeom>
        </p:spPr>
      </p:pic>
    </p:spTree>
    <p:extLst>
      <p:ext uri="{BB962C8B-B14F-4D97-AF65-F5344CB8AC3E}">
        <p14:creationId xmlns:p14="http://schemas.microsoft.com/office/powerpoint/2010/main" val="965750947"/>
      </p:ext>
    </p:extLst>
  </p:cSld>
  <p:clrMapOvr>
    <a:masterClrMapping/>
  </p:clrMapOvr>
</p:sld>
</file>

<file path=ppt/theme/theme1.xml><?xml version="1.0" encoding="utf-8"?>
<a:theme xmlns:a="http://schemas.openxmlformats.org/drawingml/2006/main" name="Motyw pakietu Office">
  <a:themeElements>
    <a:clrScheme name="Geometric Presentation">
      <a:dk1>
        <a:sysClr val="windowText" lastClr="000000"/>
      </a:dk1>
      <a:lt1>
        <a:sysClr val="window" lastClr="FFFFFF"/>
      </a:lt1>
      <a:dk2>
        <a:srgbClr val="44546A"/>
      </a:dk2>
      <a:lt2>
        <a:srgbClr val="ACCBF9"/>
      </a:lt2>
      <a:accent1>
        <a:srgbClr val="5C83C4"/>
      </a:accent1>
      <a:accent2>
        <a:srgbClr val="2C599D"/>
      </a:accent2>
      <a:accent3>
        <a:srgbClr val="1A3B70"/>
      </a:accent3>
      <a:accent4>
        <a:srgbClr val="FA6F1A"/>
      </a:accent4>
      <a:accent5>
        <a:srgbClr val="11224E"/>
      </a:accent5>
      <a:accent6>
        <a:srgbClr val="9D90A0"/>
      </a:accent6>
      <a:hlink>
        <a:srgbClr val="9454C3"/>
      </a:hlink>
      <a:folHlink>
        <a:srgbClr val="3EBBF0"/>
      </a:folHlink>
    </a:clrScheme>
    <a:fontScheme name="Custom 147">
      <a:majorFont>
        <a:latin typeface="Corbel"/>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_49603284_TF16411253_Win32" id="{48A7DC22-2EC5-436D-A5A6-D56E9DD3B27B}" vid="{47F6EDAE-1D4E-4DD4-ACF2-943191F286A5}"/>
    </a:ext>
  </a:extLst>
</a:theme>
</file>

<file path=ppt/theme/theme2.xml><?xml version="1.0" encoding="utf-8"?>
<a:theme xmlns:a="http://schemas.openxmlformats.org/drawingml/2006/main" name="Motyw pakietu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otyw pakietu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324B529432B0E4EB6CED45DEC6397E2" ma:contentTypeVersion="3" ma:contentTypeDescription="Create a new document." ma:contentTypeScope="" ma:versionID="026aa14dd9ba6bcd88bb02e502a55a0e">
  <xsd:schema xmlns:xsd="http://www.w3.org/2001/XMLSchema" xmlns:xs="http://www.w3.org/2001/XMLSchema" xmlns:p="http://schemas.microsoft.com/office/2006/metadata/properties" xmlns:ns2="23cc81f5-16e9-420b-afca-48cbd1e1169c" targetNamespace="http://schemas.microsoft.com/office/2006/metadata/properties" ma:root="true" ma:fieldsID="beea48676838a3a2925c3f329909bd32" ns2:_="">
    <xsd:import namespace="23cc81f5-16e9-420b-afca-48cbd1e1169c"/>
    <xsd:element name="properties">
      <xsd:complexType>
        <xsd:sequence>
          <xsd:element name="documentManagement">
            <xsd:complexType>
              <xsd:all>
                <xsd:element ref="ns2:ReferenceId" minOccurs="0"/>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3cc81f5-16e9-420b-afca-48cbd1e1169c" elementFormDefault="qualified">
    <xsd:import namespace="http://schemas.microsoft.com/office/2006/documentManagement/types"/>
    <xsd:import namespace="http://schemas.microsoft.com/office/infopath/2007/PartnerControls"/>
    <xsd:element name="ReferenceId" ma:index="8" nillable="true" ma:displayName="ReferenceId" ma:indexed="true" ma:internalName="ReferenceId">
      <xsd:simpleType>
        <xsd:restriction base="dms:Text"/>
      </xsd:simple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ReferenceId xmlns="23cc81f5-16e9-420b-afca-48cbd1e1169c" xsi:nil="true"/>
  </documentManagement>
</p:properties>
</file>

<file path=customXml/itemProps1.xml><?xml version="1.0" encoding="utf-8"?>
<ds:datastoreItem xmlns:ds="http://schemas.openxmlformats.org/officeDocument/2006/customXml" ds:itemID="{12BF3A3B-6FE6-46AD-8009-04506227580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3cc81f5-16e9-420b-afca-48cbd1e1169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5D99ABA-76CE-4A8E-B5F0-C051B96628DE}">
  <ds:schemaRefs>
    <ds:schemaRef ds:uri="http://schemas.microsoft.com/sharepoint/v3/contenttype/forms"/>
  </ds:schemaRefs>
</ds:datastoreItem>
</file>

<file path=customXml/itemProps3.xml><?xml version="1.0" encoding="utf-8"?>
<ds:datastoreItem xmlns:ds="http://schemas.openxmlformats.org/officeDocument/2006/customXml" ds:itemID="{4DEA9014-ED64-4558-B1E1-D03F0EE32BEB}">
  <ds:schemaRefs>
    <ds:schemaRef ds:uri="http://www.w3.org/XML/1998/namespace"/>
    <ds:schemaRef ds:uri="http://purl.org/dc/elements/1.1/"/>
    <ds:schemaRef ds:uri="http://purl.org/dc/dcmitype/"/>
    <ds:schemaRef ds:uri="http://schemas.microsoft.com/office/2006/documentManagement/types"/>
    <ds:schemaRef ds:uri="http://schemas.microsoft.com/office/infopath/2007/PartnerControls"/>
    <ds:schemaRef ds:uri="http://schemas.microsoft.com/office/2006/metadata/properties"/>
    <ds:schemaRef ds:uri="http://schemas.openxmlformats.org/package/2006/metadata/core-properties"/>
    <ds:schemaRef ds:uri="23cc81f5-16e9-420b-afca-48cbd1e1169c"/>
    <ds:schemaRef ds:uri="http://purl.org/dc/terms/"/>
  </ds:schemaRefs>
</ds:datastoreItem>
</file>

<file path=docProps/app.xml><?xml version="1.0" encoding="utf-8"?>
<Properties xmlns="http://schemas.openxmlformats.org/officeDocument/2006/extended-properties" xmlns:vt="http://schemas.openxmlformats.org/officeDocument/2006/docPropsVTypes">
  <Template>{2B395A79-9A5E-4FAC-9417-428D95F2CD6F}tf16411253_win32</Template>
  <TotalTime>549</TotalTime>
  <Words>523</Words>
  <Application>Microsoft Office PowerPoint</Application>
  <PresentationFormat>Panoramiczny</PresentationFormat>
  <Paragraphs>60</Paragraphs>
  <Slides>12</Slides>
  <Notes>7</Notes>
  <HiddenSlides>0</HiddenSlides>
  <MMClips>0</MMClips>
  <ScaleCrop>false</ScaleCrop>
  <HeadingPairs>
    <vt:vector size="6" baseType="variant">
      <vt:variant>
        <vt:lpstr>Używane czcionki</vt:lpstr>
      </vt:variant>
      <vt:variant>
        <vt:i4>8</vt:i4>
      </vt:variant>
      <vt:variant>
        <vt:lpstr>Motyw</vt:lpstr>
      </vt:variant>
      <vt:variant>
        <vt:i4>1</vt:i4>
      </vt:variant>
      <vt:variant>
        <vt:lpstr>Tytuły slajdów</vt:lpstr>
      </vt:variant>
      <vt:variant>
        <vt:i4>12</vt:i4>
      </vt:variant>
    </vt:vector>
  </HeadingPairs>
  <TitlesOfParts>
    <vt:vector size="21" baseType="lpstr">
      <vt:lpstr>Arial</vt:lpstr>
      <vt:lpstr>Arial</vt:lpstr>
      <vt:lpstr>Calibri</vt:lpstr>
      <vt:lpstr>Calibri Light</vt:lpstr>
      <vt:lpstr>Courier New</vt:lpstr>
      <vt:lpstr>Linux Libertine</vt:lpstr>
      <vt:lpstr>Play</vt:lpstr>
      <vt:lpstr>Wingdings</vt:lpstr>
      <vt:lpstr>Motyw pakietu Office</vt:lpstr>
      <vt:lpstr>Personal  Data Protection </vt:lpstr>
      <vt:lpstr>Presentation Plan</vt:lpstr>
      <vt:lpstr>Personal Data</vt:lpstr>
      <vt:lpstr>Data Division</vt:lpstr>
      <vt:lpstr>Consent to Personal Data Processing</vt:lpstr>
      <vt:lpstr>GDPR</vt:lpstr>
      <vt:lpstr>DPA</vt:lpstr>
      <vt:lpstr>President of the DPA</vt:lpstr>
      <vt:lpstr>Administrative Penalties</vt:lpstr>
      <vt:lpstr>Prezentacja programu PowerPoint</vt:lpstr>
      <vt:lpstr>Thank you for your attention</vt:lpstr>
      <vt:lpstr>o https://pl.wikipedia.org/wiki/Ogólne_rozporządze nie_o_ochronie_danych  o https://pl.wikipedia.org/wiki/Jan_Nowak_(urzędnik)  o https://pl.wikipedia.org/wiki/Prezes_Urzędu_Ochrony_ Danych_Osobowych  o https://resilia.pl/blog/rejestr-kar-rodo-polskie-firmy/  o https://pl.freepik.com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Ochrona danych osobowych</dc:title>
  <dc:creator>Łukasz Wołoszyn</dc:creator>
  <cp:lastModifiedBy>Łukasz Wołoszyn</cp:lastModifiedBy>
  <cp:revision>6</cp:revision>
  <dcterms:created xsi:type="dcterms:W3CDTF">2022-12-05T18:39:07Z</dcterms:created>
  <dcterms:modified xsi:type="dcterms:W3CDTF">2024-04-22T04:30:40Z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0x0101000324B529432B0E4EB6CED45DEC6397E2</vt:lpwstr>
  </property>
</Properties>
</file>