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8812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77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1006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3243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8192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510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431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763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7856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95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0898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36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00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38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59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593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080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E9CA4-BAA9-413D-9C16-6F51F48CF973}" type="datetimeFigureOut">
              <a:rPr lang="pl-PL" smtClean="0"/>
              <a:t>12.04.2016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A2967-C7FC-4D85-9BB3-C7007B4E8BB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08805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trends/" TargetMode="External"/><Relationship Id="rId2" Type="http://schemas.openxmlformats.org/officeDocument/2006/relationships/hyperlink" Target="https://en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dit.com/r/MechanicalKeyboards/" TargetMode="External"/><Relationship Id="rId4" Type="http://schemas.openxmlformats.org/officeDocument/2006/relationships/hyperlink" Target="https://www.google.pl/imgh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The influence of </a:t>
            </a:r>
            <a:r>
              <a:rPr lang="en-US" dirty="0" smtClean="0"/>
              <a:t>gaming</a:t>
            </a:r>
            <a:r>
              <a:rPr lang="pl-PL" dirty="0" smtClean="0"/>
              <a:t> </a:t>
            </a:r>
            <a:r>
              <a:rPr lang="en-US" dirty="0" smtClean="0"/>
              <a:t>industry on pc peripherals</a:t>
            </a:r>
            <a:endParaRPr lang="en-US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endParaRPr lang="pl-PL" dirty="0" smtClean="0"/>
          </a:p>
          <a:p>
            <a:pPr algn="r"/>
            <a:endParaRPr lang="pl-PL" dirty="0" smtClean="0"/>
          </a:p>
          <a:p>
            <a:pPr algn="r"/>
            <a:r>
              <a:rPr lang="en-US" dirty="0" smtClean="0"/>
              <a:t>Done by: Mateusz </a:t>
            </a:r>
            <a:r>
              <a:rPr lang="en-US" dirty="0" err="1" smtClean="0"/>
              <a:t>Miko</a:t>
            </a:r>
            <a:r>
              <a:rPr lang="pl-PL" dirty="0" smtClean="0"/>
              <a:t>ł</a:t>
            </a:r>
            <a:r>
              <a:rPr lang="en-US" dirty="0" err="1" smtClean="0"/>
              <a:t>ajuk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228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is gaming industry?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Console market (Xbox, </a:t>
            </a:r>
            <a:r>
              <a:rPr lang="en-US" dirty="0"/>
              <a:t>P</a:t>
            </a:r>
            <a:r>
              <a:rPr lang="en-US" dirty="0" smtClean="0"/>
              <a:t>layStation, Nintendo)</a:t>
            </a:r>
          </a:p>
          <a:p>
            <a:r>
              <a:rPr lang="en-US" dirty="0" smtClean="0"/>
              <a:t>Mobile market (mostly android and iOS)</a:t>
            </a:r>
          </a:p>
          <a:p>
            <a:r>
              <a:rPr lang="en-US" dirty="0" smtClean="0"/>
              <a:t>PC market </a:t>
            </a:r>
          </a:p>
          <a:p>
            <a:pPr lvl="1"/>
            <a:r>
              <a:rPr lang="en-US" dirty="0" smtClean="0"/>
              <a:t>Steam and other platforms</a:t>
            </a:r>
          </a:p>
          <a:p>
            <a:pPr lvl="1"/>
            <a:r>
              <a:rPr lang="en-US" dirty="0" smtClean="0"/>
              <a:t>Indie scene (</a:t>
            </a:r>
            <a:r>
              <a:rPr lang="en-US" dirty="0"/>
              <a:t>S</a:t>
            </a:r>
            <a:r>
              <a:rPr lang="en-US" dirty="0" smtClean="0"/>
              <a:t>team greenlight; </a:t>
            </a:r>
            <a:r>
              <a:rPr lang="en-US" dirty="0" err="1" smtClean="0"/>
              <a:t>humblebundle</a:t>
            </a:r>
            <a:r>
              <a:rPr lang="en-US" dirty="0" smtClean="0"/>
              <a:t> and similar)</a:t>
            </a:r>
          </a:p>
          <a:p>
            <a:pPr lvl="1"/>
            <a:r>
              <a:rPr lang="en-US" dirty="0" smtClean="0"/>
              <a:t>E-sports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35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competitive gamer wants?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</a:t>
            </a:r>
          </a:p>
          <a:p>
            <a:r>
              <a:rPr lang="en-US" dirty="0" smtClean="0"/>
              <a:t>Looks</a:t>
            </a:r>
          </a:p>
          <a:p>
            <a:r>
              <a:rPr lang="en-US" dirty="0" smtClean="0"/>
              <a:t>Technical properties</a:t>
            </a:r>
            <a:endParaRPr lang="en-US" dirty="0"/>
          </a:p>
          <a:p>
            <a:pPr lvl="1"/>
            <a:r>
              <a:rPr lang="en-US" dirty="0" smtClean="0"/>
              <a:t>Precision</a:t>
            </a:r>
          </a:p>
          <a:p>
            <a:pPr lvl="1"/>
            <a:r>
              <a:rPr lang="en-US" dirty="0" smtClean="0"/>
              <a:t>Fast response</a:t>
            </a:r>
          </a:p>
          <a:p>
            <a:pPr lvl="1"/>
            <a:r>
              <a:rPr lang="en-US" dirty="0" smtClean="0"/>
              <a:t>High quality</a:t>
            </a:r>
          </a:p>
          <a:p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256" y="2097088"/>
            <a:ext cx="5365596" cy="30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8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0796" y="1862431"/>
            <a:ext cx="4658025" cy="3030844"/>
          </a:xfrm>
        </p:spPr>
        <p:txBody>
          <a:bodyPr/>
          <a:lstStyle/>
          <a:p>
            <a:r>
              <a:rPr lang="en-US" dirty="0" smtClean="0"/>
              <a:t>But does it actually happen?</a:t>
            </a:r>
            <a:endParaRPr lang="en-US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596" y="655576"/>
            <a:ext cx="5866811" cy="544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79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mechanical keyboards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grade background</a:t>
            </a:r>
          </a:p>
          <a:p>
            <a:r>
              <a:rPr lang="en-US" dirty="0" smtClean="0"/>
              <a:t>Cherry </a:t>
            </a:r>
            <a:r>
              <a:rPr lang="en-US" dirty="0"/>
              <a:t>MX </a:t>
            </a:r>
            <a:r>
              <a:rPr lang="en-US" dirty="0" smtClean="0"/>
              <a:t>switches</a:t>
            </a:r>
          </a:p>
          <a:p>
            <a:r>
              <a:rPr lang="en-US" dirty="0" smtClean="0"/>
              <a:t>Fast and responsible</a:t>
            </a:r>
          </a:p>
          <a:p>
            <a:r>
              <a:rPr lang="en-US" dirty="0" smtClean="0"/>
              <a:t>Unbreakable – tested up to 50 million clicks</a:t>
            </a:r>
          </a:p>
          <a:p>
            <a:r>
              <a:rPr lang="en-US" dirty="0" err="1" smtClean="0"/>
              <a:t>Modding</a:t>
            </a:r>
            <a:r>
              <a:rPr lang="en-US" dirty="0" smtClean="0"/>
              <a:t> capabilities </a:t>
            </a:r>
          </a:p>
          <a:p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348" y="2249487"/>
            <a:ext cx="4373413" cy="327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11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gaming peripherals changed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gaming mouse: Razer B</a:t>
            </a:r>
            <a:r>
              <a:rPr lang="pl-PL" dirty="0" err="1" smtClean="0"/>
              <a:t>oomslang</a:t>
            </a:r>
            <a:r>
              <a:rPr lang="en-US" dirty="0" smtClean="0"/>
              <a:t> (1999)</a:t>
            </a:r>
          </a:p>
          <a:p>
            <a:pPr lvl="1"/>
            <a:r>
              <a:rPr lang="en-US" dirty="0" smtClean="0"/>
              <a:t>High dpi sensor – 1800</a:t>
            </a:r>
          </a:p>
          <a:p>
            <a:pPr lvl="1"/>
            <a:r>
              <a:rPr lang="en-US" dirty="0" smtClean="0"/>
              <a:t>High pulling rate 1000 </a:t>
            </a:r>
            <a:r>
              <a:rPr lang="en-US" dirty="0"/>
              <a:t>H</a:t>
            </a:r>
            <a:r>
              <a:rPr lang="en-US" dirty="0" smtClean="0"/>
              <a:t>z</a:t>
            </a:r>
          </a:p>
          <a:p>
            <a:pPr lvl="1"/>
            <a:r>
              <a:rPr lang="en-US" dirty="0" smtClean="0"/>
              <a:t>Better clicking mechanisms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croll wheel glow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067" y="2249487"/>
            <a:ext cx="2566344" cy="25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26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freedom of choice</a:t>
            </a:r>
            <a:endParaRPr lang="en-US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61" y="2249487"/>
            <a:ext cx="10325100" cy="3429000"/>
          </a:xfrm>
          <a:prstGeom prst="rect">
            <a:avLst/>
          </a:prstGeom>
        </p:spPr>
      </p:pic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694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https://en.wikipedia.org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www.google.pl/trends/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www.google.pl/imghp</a:t>
            </a:r>
            <a:endParaRPr lang="en-US" dirty="0"/>
          </a:p>
          <a:p>
            <a:r>
              <a:rPr lang="en-US" dirty="0">
                <a:hlinkClick r:id="rId5"/>
              </a:rPr>
              <a:t>https://www.reddit.com/r/MechanicalKeyboards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Thanks for listening!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24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Obwód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Obwód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bwód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85</TotalTime>
  <Words>154</Words>
  <Application>Microsoft Office PowerPoint</Application>
  <PresentationFormat>Panoramiczny</PresentationFormat>
  <Paragraphs>38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Tw Cen MT</vt:lpstr>
      <vt:lpstr>Obwód</vt:lpstr>
      <vt:lpstr>The influence of gaming industry on pc peripherals</vt:lpstr>
      <vt:lpstr>What exactly is gaming industry?</vt:lpstr>
      <vt:lpstr>What competitive gamer wants?</vt:lpstr>
      <vt:lpstr>But does it actually happen?</vt:lpstr>
      <vt:lpstr>The rise of mechanical keyboards</vt:lpstr>
      <vt:lpstr>How gaming peripherals changed</vt:lpstr>
      <vt:lpstr>The freedom of choice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influence of gaming industry on pc peripherals</dc:title>
  <dc:creator>Mateusz Mikołajuk</dc:creator>
  <cp:lastModifiedBy>Mateusz Mikołajuk</cp:lastModifiedBy>
  <cp:revision>9</cp:revision>
  <dcterms:created xsi:type="dcterms:W3CDTF">2016-04-12T21:14:40Z</dcterms:created>
  <dcterms:modified xsi:type="dcterms:W3CDTF">2016-04-12T22:40:24Z</dcterms:modified>
</cp:coreProperties>
</file>