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9" r:id="rId5"/>
    <p:sldId id="261" r:id="rId6"/>
    <p:sldId id="263" r:id="rId7"/>
    <p:sldId id="265" r:id="rId8"/>
    <p:sldId id="266" r:id="rId9"/>
    <p:sldId id="260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g"/><Relationship Id="rId5" Type="http://schemas.openxmlformats.org/officeDocument/2006/relationships/image" Target="../media/image7.jpe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824">
              <a:srgbClr val="7EBCFF"/>
            </a:gs>
            <a:gs pos="15000">
              <a:srgbClr val="5E9EFF"/>
            </a:gs>
            <a:gs pos="6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257800"/>
            <a:ext cx="6400800" cy="1752600"/>
          </a:xfrm>
        </p:spPr>
        <p:txBody>
          <a:bodyPr/>
          <a:lstStyle/>
          <a:p>
            <a:pPr algn="r"/>
            <a:r>
              <a:rPr lang="pl-PL" dirty="0" smtClean="0">
                <a:solidFill>
                  <a:schemeClr val="tx1"/>
                </a:solidFill>
              </a:rPr>
              <a:t>Robert Bielecki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Robert\Desktop\Goog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79629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35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824">
              <a:srgbClr val="7EBCFF"/>
            </a:gs>
            <a:gs pos="15000">
              <a:srgbClr val="5E9EFF"/>
            </a:gs>
            <a:gs pos="6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pl-PL" dirty="0" smtClean="0"/>
              <a:t>Greatest Failures of Google Inc.</a:t>
            </a:r>
            <a:endParaRPr lang="pl-PL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pPr algn="ctr"/>
            <a:r>
              <a:rPr lang="pl-PL" sz="3600" dirty="0" smtClean="0"/>
              <a:t>Google Answers (2003)</a:t>
            </a:r>
          </a:p>
          <a:p>
            <a:pPr algn="ctr"/>
            <a:r>
              <a:rPr lang="pl-PL" sz="3600" dirty="0" smtClean="0"/>
              <a:t>Google Voice Search (2004)</a:t>
            </a:r>
          </a:p>
          <a:p>
            <a:pPr algn="ctr"/>
            <a:r>
              <a:rPr lang="pl-PL" sz="3600" dirty="0" smtClean="0"/>
              <a:t>Google Video (2005)</a:t>
            </a:r>
          </a:p>
          <a:p>
            <a:pPr algn="ctr"/>
            <a:r>
              <a:rPr lang="pl-PL" sz="3600" dirty="0" smtClean="0"/>
              <a:t>Google Wave/Buzz (2009/10)</a:t>
            </a:r>
          </a:p>
          <a:p>
            <a:pPr algn="ctr"/>
            <a:r>
              <a:rPr lang="pl-PL" sz="3600" dirty="0" smtClean="0"/>
              <a:t>Google + (2011)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655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824">
              <a:srgbClr val="7EBCFF"/>
            </a:gs>
            <a:gs pos="15000">
              <a:srgbClr val="5E9EFF"/>
            </a:gs>
            <a:gs pos="6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Autofit/>
          </a:bodyPr>
          <a:lstStyle/>
          <a:p>
            <a:r>
              <a:rPr lang="pl-PL" sz="8800" dirty="0" smtClean="0"/>
              <a:t>Thank you for your attention !</a:t>
            </a:r>
            <a:endParaRPr lang="pl-PL" sz="8800" dirty="0"/>
          </a:p>
        </p:txBody>
      </p:sp>
    </p:spTree>
    <p:extLst>
      <p:ext uri="{BB962C8B-B14F-4D97-AF65-F5344CB8AC3E}">
        <p14:creationId xmlns:p14="http://schemas.microsoft.com/office/powerpoint/2010/main" val="169984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824">
              <a:srgbClr val="7EBCFF"/>
            </a:gs>
            <a:gs pos="15000">
              <a:srgbClr val="5E9EFF"/>
            </a:gs>
            <a:gs pos="6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7461" y="130175"/>
            <a:ext cx="7772400" cy="1470025"/>
          </a:xfrm>
        </p:spPr>
        <p:txBody>
          <a:bodyPr/>
          <a:lstStyle/>
          <a:p>
            <a:r>
              <a:rPr lang="pl-PL" dirty="0" smtClean="0"/>
              <a:t>What Google Inc. is?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257800"/>
            <a:ext cx="6400800" cy="1752600"/>
          </a:xfrm>
        </p:spPr>
        <p:txBody>
          <a:bodyPr/>
          <a:lstStyle/>
          <a:p>
            <a:pPr algn="r"/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Robert\Desktop\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561" y="1600200"/>
            <a:ext cx="7696200" cy="452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17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824">
              <a:srgbClr val="7EBCFF"/>
            </a:gs>
            <a:gs pos="15000">
              <a:srgbClr val="5E9EFF"/>
            </a:gs>
            <a:gs pos="6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Milestones in Google Inc. history</a:t>
            </a:r>
            <a:endParaRPr lang="pl-PL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1. 1997 – domain registration</a:t>
            </a:r>
          </a:p>
          <a:p>
            <a:r>
              <a:rPr lang="pl-PL" sz="2400" dirty="0" smtClean="0"/>
              <a:t>2. 1998 – obtaining 25 000 000 $ of fundation</a:t>
            </a:r>
          </a:p>
          <a:p>
            <a:r>
              <a:rPr lang="pl-PL" sz="2400" dirty="0" smtClean="0"/>
              <a:t>3. 2001 – Google Images</a:t>
            </a:r>
          </a:p>
          <a:p>
            <a:r>
              <a:rPr lang="pl-PL" sz="2400" dirty="0" smtClean="0"/>
              <a:t>4. 2002 – Google News</a:t>
            </a:r>
          </a:p>
          <a:p>
            <a:r>
              <a:rPr lang="pl-PL" sz="2400" dirty="0" smtClean="0"/>
              <a:t>5. 2004 – Google Mail, entering stock with 1,67 billion $ worth</a:t>
            </a:r>
          </a:p>
          <a:p>
            <a:r>
              <a:rPr lang="pl-PL" sz="2400" dirty="0" smtClean="0"/>
              <a:t>6. 2006 – Youtube as part of Google Inc.</a:t>
            </a:r>
          </a:p>
          <a:p>
            <a:r>
              <a:rPr lang="pl-PL" sz="2400" dirty="0" smtClean="0"/>
              <a:t>7. 2007 – Google street view, Android System</a:t>
            </a:r>
          </a:p>
          <a:p>
            <a:r>
              <a:rPr lang="pl-PL" sz="2400" dirty="0" smtClean="0"/>
              <a:t>8. 2008 – Google Chrome</a:t>
            </a:r>
          </a:p>
          <a:p>
            <a:r>
              <a:rPr lang="pl-PL" sz="2400" dirty="0" smtClean="0"/>
              <a:t>9. 2010 – Nexus One </a:t>
            </a:r>
          </a:p>
          <a:p>
            <a:r>
              <a:rPr lang="pl-PL" sz="2400" dirty="0" smtClean="0"/>
              <a:t>10. 2015 – Alphabet Company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74261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824">
              <a:srgbClr val="7EBCFF"/>
            </a:gs>
            <a:gs pos="15000">
              <a:srgbClr val="5E9EFF"/>
            </a:gs>
            <a:gs pos="6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pl-PL" dirty="0" smtClean="0"/>
              <a:t>Milestones in Google Inc. history</a:t>
            </a:r>
            <a:endParaRPr lang="pl-P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9200"/>
            <a:ext cx="9144000" cy="531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61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824">
              <a:srgbClr val="7EBCFF"/>
            </a:gs>
            <a:gs pos="15000">
              <a:srgbClr val="5E9EFF"/>
            </a:gs>
            <a:gs pos="6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pl-PL" dirty="0" smtClean="0"/>
              <a:t>Google Inc. Products</a:t>
            </a:r>
            <a:endParaRPr lang="pl-PL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657350"/>
            <a:ext cx="2972559" cy="1447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394" y="1864586"/>
            <a:ext cx="1574800" cy="1181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025" y="1691533"/>
            <a:ext cx="2775834" cy="14916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131261"/>
            <a:ext cx="3466721" cy="19500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886200"/>
            <a:ext cx="3056310" cy="2228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46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824">
              <a:srgbClr val="7EBCFF"/>
            </a:gs>
            <a:gs pos="15000">
              <a:srgbClr val="5E9EFF"/>
            </a:gs>
            <a:gs pos="6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04800"/>
            <a:ext cx="8699500" cy="626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53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824">
              <a:srgbClr val="7EBCFF"/>
            </a:gs>
            <a:gs pos="15000">
              <a:srgbClr val="5E9EFF"/>
            </a:gs>
            <a:gs pos="6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0"/>
            <a:ext cx="8339802" cy="406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3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824">
              <a:srgbClr val="7EBCFF"/>
            </a:gs>
            <a:gs pos="15000">
              <a:srgbClr val="5E9EFF"/>
            </a:gs>
            <a:gs pos="6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39" y="1828800"/>
            <a:ext cx="8518537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34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824">
              <a:srgbClr val="7EBCFF"/>
            </a:gs>
            <a:gs pos="15000">
              <a:srgbClr val="5E9EFF"/>
            </a:gs>
            <a:gs pos="6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/>
          <a:lstStyle/>
          <a:p>
            <a:r>
              <a:rPr lang="pl-PL" b="1" dirty="0" smtClean="0"/>
              <a:t>Google</a:t>
            </a:r>
            <a:r>
              <a:rPr lang="pl-PL" dirty="0" smtClean="0"/>
              <a:t> in numbers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257800"/>
            <a:ext cx="6400800" cy="1752600"/>
          </a:xfrm>
        </p:spPr>
        <p:txBody>
          <a:bodyPr/>
          <a:lstStyle/>
          <a:p>
            <a:pPr algn="r"/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4291025"/>
            <a:ext cx="3524742" cy="7049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037" y="2952747"/>
            <a:ext cx="4286849" cy="724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93" y="2971800"/>
            <a:ext cx="4096322" cy="6858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601" y="1760939"/>
            <a:ext cx="3962953" cy="6763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192423"/>
            <a:ext cx="4467849" cy="9050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510" y="5486399"/>
            <a:ext cx="4839376" cy="9431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31" y="1737644"/>
            <a:ext cx="4363059" cy="8954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595951"/>
            <a:ext cx="3353268" cy="72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59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147</Words>
  <Application>Microsoft Office PowerPoint</Application>
  <PresentationFormat>On-screen Show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What Google Inc. is?</vt:lpstr>
      <vt:lpstr>Milestones in Google Inc. history</vt:lpstr>
      <vt:lpstr>Milestones in Google Inc. history</vt:lpstr>
      <vt:lpstr>Google Inc. Products</vt:lpstr>
      <vt:lpstr>PowerPoint Presentation</vt:lpstr>
      <vt:lpstr>PowerPoint Presentation</vt:lpstr>
      <vt:lpstr>PowerPoint Presentation</vt:lpstr>
      <vt:lpstr>Google in numbers</vt:lpstr>
      <vt:lpstr>Greatest Failures of Google Inc.</vt:lpstr>
      <vt:lpstr>Thank you for your attention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</dc:creator>
  <cp:lastModifiedBy>Robert</cp:lastModifiedBy>
  <cp:revision>9</cp:revision>
  <dcterms:created xsi:type="dcterms:W3CDTF">2006-08-16T00:00:00Z</dcterms:created>
  <dcterms:modified xsi:type="dcterms:W3CDTF">2016-04-11T05:24:06Z</dcterms:modified>
</cp:coreProperties>
</file>