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Joystix" panose="020B0600050302020204" pitchFamily="34" charset="0"/>
      <p:regular r:id="rId1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669CA28-6099-4840-93DD-1FE73A481CD1}" type="datetimeFigureOut">
              <a:rPr lang="pl-PL" smtClean="0"/>
              <a:t>2016-04-05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D076CB2-09F4-4BE8-AE71-91AD0FBF145E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172200" cy="685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543800" cy="2152650"/>
          </a:xfrm>
        </p:spPr>
        <p:txBody>
          <a:bodyPr/>
          <a:lstStyle/>
          <a:p>
            <a:r>
              <a:rPr lang="pl-PL" dirty="0" err="1" smtClean="0">
                <a:latin typeface="Joystix" panose="020B0600050302020204" pitchFamily="34" charset="0"/>
              </a:rPr>
              <a:t>Evolution</a:t>
            </a:r>
            <a:r>
              <a:rPr lang="pl-PL" dirty="0" smtClean="0">
                <a:latin typeface="Joystix" panose="020B0600050302020204" pitchFamily="34" charset="0"/>
              </a:rPr>
              <a:t> of </a:t>
            </a:r>
            <a:r>
              <a:rPr lang="pl-PL" dirty="0" err="1" smtClean="0">
                <a:latin typeface="Joystix" panose="020B0600050302020204" pitchFamily="34" charset="0"/>
              </a:rPr>
              <a:t>Windows’s</a:t>
            </a:r>
            <a:r>
              <a:rPr lang="pl-PL" dirty="0" smtClean="0">
                <a:latin typeface="Joystix" panose="020B0600050302020204" pitchFamily="34" charset="0"/>
              </a:rPr>
              <a:t> GUI</a:t>
            </a:r>
            <a:endParaRPr lang="pl-PL" dirty="0">
              <a:latin typeface="Joystix" panose="020B0600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7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441008" cy="4626321"/>
          </a:xfrm>
        </p:spPr>
      </p:pic>
      <p:pic>
        <p:nvPicPr>
          <p:cNvPr id="3" name="vis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8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" y="1700808"/>
            <a:ext cx="8650616" cy="4536504"/>
          </a:xfrm>
        </p:spPr>
      </p:pic>
    </p:spTree>
    <p:extLst>
      <p:ext uri="{BB962C8B-B14F-4D97-AF65-F5344CB8AC3E}">
        <p14:creationId xmlns:p14="http://schemas.microsoft.com/office/powerpoint/2010/main" val="19688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10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3"/>
            <a:ext cx="8646064" cy="4863411"/>
          </a:xfrm>
        </p:spPr>
      </p:pic>
    </p:spTree>
    <p:extLst>
      <p:ext uri="{BB962C8B-B14F-4D97-AF65-F5344CB8AC3E}">
        <p14:creationId xmlns:p14="http://schemas.microsoft.com/office/powerpoint/2010/main" val="26908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1.0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1" y="1700808"/>
            <a:ext cx="8295321" cy="4536504"/>
          </a:xfrm>
        </p:spPr>
      </p:pic>
    </p:spTree>
    <p:extLst>
      <p:ext uri="{BB962C8B-B14F-4D97-AF65-F5344CB8AC3E}">
        <p14:creationId xmlns:p14="http://schemas.microsoft.com/office/powerpoint/2010/main" val="19518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2.0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3" y="1371388"/>
            <a:ext cx="6936771" cy="5202578"/>
          </a:xfrm>
        </p:spPr>
      </p:pic>
    </p:spTree>
    <p:extLst>
      <p:ext uri="{BB962C8B-B14F-4D97-AF65-F5344CB8AC3E}">
        <p14:creationId xmlns:p14="http://schemas.microsoft.com/office/powerpoint/2010/main" val="5965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</a:t>
            </a:r>
            <a:r>
              <a:rPr lang="pl-PL" sz="6000" dirty="0" smtClean="0">
                <a:latin typeface="Joystix" panose="020B0600050302020204" pitchFamily="34" charset="0"/>
              </a:rPr>
              <a:t>3.0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3" y="1371388"/>
            <a:ext cx="6936770" cy="5202578"/>
          </a:xfrm>
        </p:spPr>
      </p:pic>
    </p:spTree>
    <p:extLst>
      <p:ext uri="{BB962C8B-B14F-4D97-AF65-F5344CB8AC3E}">
        <p14:creationId xmlns:p14="http://schemas.microsoft.com/office/powerpoint/2010/main" val="31320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NT 3.1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3" y="1371388"/>
            <a:ext cx="6936770" cy="5202577"/>
          </a:xfrm>
        </p:spPr>
      </p:pic>
      <p:pic>
        <p:nvPicPr>
          <p:cNvPr id="3" name="win3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95/98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3" y="1375446"/>
            <a:ext cx="6936770" cy="5194461"/>
          </a:xfrm>
        </p:spPr>
      </p:pic>
    </p:spTree>
    <p:extLst>
      <p:ext uri="{BB962C8B-B14F-4D97-AF65-F5344CB8AC3E}">
        <p14:creationId xmlns:p14="http://schemas.microsoft.com/office/powerpoint/2010/main" val="32145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2000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6" y="1375446"/>
            <a:ext cx="6923164" cy="5194461"/>
          </a:xfrm>
        </p:spPr>
      </p:pic>
    </p:spTree>
    <p:extLst>
      <p:ext uri="{BB962C8B-B14F-4D97-AF65-F5344CB8AC3E}">
        <p14:creationId xmlns:p14="http://schemas.microsoft.com/office/powerpoint/2010/main" val="15367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XP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60" y="1375446"/>
            <a:ext cx="6493076" cy="5194461"/>
          </a:xfrm>
        </p:spPr>
      </p:pic>
      <p:pic>
        <p:nvPicPr>
          <p:cNvPr id="3" name="Microsoft Windows XP Startup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Joystix" panose="020B0600050302020204" pitchFamily="34" charset="0"/>
              </a:rPr>
              <a:t>WINDOWS Vista</a:t>
            </a:r>
            <a:endParaRPr lang="pl-PL" sz="6000" dirty="0">
              <a:latin typeface="Joystix" panose="020B06000503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6" y="1380817"/>
            <a:ext cx="6923164" cy="5183719"/>
          </a:xfrm>
        </p:spPr>
      </p:pic>
    </p:spTree>
    <p:extLst>
      <p:ext uri="{BB962C8B-B14F-4D97-AF65-F5344CB8AC3E}">
        <p14:creationId xmlns:p14="http://schemas.microsoft.com/office/powerpoint/2010/main" val="36922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195</TotalTime>
  <Words>27</Words>
  <Application>Microsoft Office PowerPoint</Application>
  <PresentationFormat>Pokaz na ekranie (4:3)</PresentationFormat>
  <Paragraphs>12</Paragraphs>
  <Slides>12</Slides>
  <Notes>0</Notes>
  <HiddenSlides>0</HiddenSlides>
  <MMClips>3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Joystix</vt:lpstr>
      <vt:lpstr>Horyzont</vt:lpstr>
      <vt:lpstr>Evolution of Windows’s GUI</vt:lpstr>
      <vt:lpstr>WINDOWS 1.0</vt:lpstr>
      <vt:lpstr>WINDOWS 2.0</vt:lpstr>
      <vt:lpstr>WINDOWS 3.0</vt:lpstr>
      <vt:lpstr>WINDOWS NT 3.1</vt:lpstr>
      <vt:lpstr>WINDOWS 95/98</vt:lpstr>
      <vt:lpstr>WINDOWS 2000</vt:lpstr>
      <vt:lpstr>WINDOWS XP</vt:lpstr>
      <vt:lpstr>WINDOWS Vista</vt:lpstr>
      <vt:lpstr>WINDOWS 7</vt:lpstr>
      <vt:lpstr>WINDOWS 8</vt:lpstr>
      <vt:lpstr>WINDOWS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Windows’s GUI</dc:title>
  <dc:creator>Kamil</dc:creator>
  <cp:lastModifiedBy>Kamil</cp:lastModifiedBy>
  <cp:revision>8</cp:revision>
  <dcterms:created xsi:type="dcterms:W3CDTF">2016-03-30T16:02:04Z</dcterms:created>
  <dcterms:modified xsi:type="dcterms:W3CDTF">2016-04-05T16:32:19Z</dcterms:modified>
</cp:coreProperties>
</file>