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224" autoAdjust="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20668-2926-4668-A307-0DC0B008E48C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3D0E8-0967-43F9-8B6F-F93AC7FAFB4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3D0E8-0967-43F9-8B6F-F93AC7FAFB4F}" type="slidenum">
              <a:rPr lang="pl-PL" smtClean="0"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3D0E8-0967-43F9-8B6F-F93AC7FAFB4F}" type="slidenum">
              <a:rPr lang="pl-PL" smtClean="0"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3D0E8-0967-43F9-8B6F-F93AC7FAFB4F}" type="slidenum">
              <a:rPr lang="pl-PL" smtClean="0"/>
              <a:t>10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722C07F-0C68-42E4-8A02-E02533C2AC83}" type="datetimeFigureOut">
              <a:rPr lang="pl-PL" smtClean="0"/>
              <a:t>05.05.2024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90EEF40-6782-4592-8E03-DC0F9F6CC00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igital_paint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igital_ar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28596" y="2071678"/>
            <a:ext cx="8458200" cy="1470025"/>
          </a:xfrm>
        </p:spPr>
        <p:txBody>
          <a:bodyPr>
            <a:normAutofit/>
          </a:bodyPr>
          <a:lstStyle/>
          <a:p>
            <a:r>
              <a:rPr lang="pl-PL" sz="7200" dirty="0" smtClean="0"/>
              <a:t>Digital painting</a:t>
            </a:r>
            <a:endParaRPr lang="pl-PL" sz="7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Karolina Madej</a:t>
            </a:r>
            <a:endParaRPr lang="pl-PL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2910" y="1143000"/>
            <a:ext cx="8043890" cy="1066800"/>
          </a:xfrm>
        </p:spPr>
        <p:txBody>
          <a:bodyPr/>
          <a:lstStyle/>
          <a:p>
            <a:r>
              <a:rPr lang="pl-PL" b="1" dirty="0" err="1" smtClean="0"/>
              <a:t>Sources</a:t>
            </a:r>
            <a:r>
              <a:rPr lang="pl-PL" b="1" dirty="0" smtClean="0"/>
              <a:t>: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hlinkClick r:id="rId3"/>
              </a:rPr>
              <a:t>https://</a:t>
            </a:r>
            <a:r>
              <a:rPr lang="pl-PL" dirty="0" smtClean="0">
                <a:hlinkClick r:id="rId3"/>
              </a:rPr>
              <a:t>en.wikipedia.org/wiki/Digital_painting</a:t>
            </a:r>
            <a:endParaRPr lang="pl-PL" dirty="0" smtClean="0"/>
          </a:p>
          <a:p>
            <a:r>
              <a:rPr lang="pl-PL" dirty="0" smtClean="0">
                <a:hlinkClick r:id="rId4"/>
              </a:rPr>
              <a:t>https://</a:t>
            </a:r>
            <a:r>
              <a:rPr lang="pl-PL" dirty="0" smtClean="0">
                <a:hlinkClick r:id="rId4"/>
              </a:rPr>
              <a:t>en.wikipedia.org/wiki/Digital_art</a:t>
            </a:r>
            <a:endParaRPr lang="pl-PL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28596" y="1857364"/>
            <a:ext cx="8458200" cy="1470025"/>
          </a:xfrm>
        </p:spPr>
        <p:txBody>
          <a:bodyPr/>
          <a:lstStyle/>
          <a:p>
            <a:r>
              <a:rPr lang="pl-PL" dirty="0" err="1" smtClean="0"/>
              <a:t>Thank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for </a:t>
            </a:r>
            <a:r>
              <a:rPr lang="pl-PL" dirty="0" err="1" smtClean="0"/>
              <a:t>your</a:t>
            </a:r>
            <a:r>
              <a:rPr lang="pl-PL" dirty="0" smtClean="0"/>
              <a:t> </a:t>
            </a:r>
            <a:r>
              <a:rPr lang="pl-PL" dirty="0" err="1" smtClean="0"/>
              <a:t>attention</a:t>
            </a:r>
            <a:r>
              <a:rPr lang="pl-PL" dirty="0" smtClean="0"/>
              <a:t>!</a:t>
            </a:r>
            <a:endParaRPr lang="pl-PL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 smtClean="0"/>
              <a:t>What</a:t>
            </a:r>
            <a:r>
              <a:rPr lang="pl-PL" b="1" dirty="0" smtClean="0"/>
              <a:t> </a:t>
            </a:r>
            <a:r>
              <a:rPr lang="pl-PL" b="1" dirty="0" err="1" smtClean="0"/>
              <a:t>is</a:t>
            </a:r>
            <a:r>
              <a:rPr lang="pl-PL" b="1" dirty="0" smtClean="0"/>
              <a:t> </a:t>
            </a:r>
            <a:r>
              <a:rPr lang="pl-PL" b="1" dirty="0" err="1" smtClean="0"/>
              <a:t>digital</a:t>
            </a:r>
            <a:r>
              <a:rPr lang="pl-PL" b="1" dirty="0" smtClean="0"/>
              <a:t> </a:t>
            </a:r>
            <a:r>
              <a:rPr lang="pl-PL" b="1" dirty="0" err="1" smtClean="0"/>
              <a:t>art</a:t>
            </a:r>
            <a:r>
              <a:rPr lang="pl-PL" dirty="0" smtClean="0"/>
              <a:t>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2285992"/>
            <a:ext cx="4786346" cy="42514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	Digital </a:t>
            </a:r>
            <a:r>
              <a:rPr lang="pl-PL" sz="2400" dirty="0" err="1" smtClean="0"/>
              <a:t>art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artistic</a:t>
            </a:r>
            <a:r>
              <a:rPr lang="pl-PL" sz="2400" dirty="0" smtClean="0"/>
              <a:t> </a:t>
            </a:r>
            <a:r>
              <a:rPr lang="pl-PL" sz="2400" dirty="0" err="1" smtClean="0"/>
              <a:t>work</a:t>
            </a:r>
            <a:r>
              <a:rPr lang="pl-PL" sz="2400" dirty="0" smtClean="0"/>
              <a:t> </a:t>
            </a:r>
            <a:r>
              <a:rPr lang="pl-PL" sz="2400" dirty="0" err="1" smtClean="0"/>
              <a:t>that</a:t>
            </a:r>
            <a:r>
              <a:rPr lang="pl-PL" sz="2400" dirty="0" smtClean="0"/>
              <a:t> </a:t>
            </a:r>
            <a:r>
              <a:rPr lang="pl-PL" sz="2400" dirty="0" err="1" smtClean="0"/>
              <a:t>uses</a:t>
            </a:r>
            <a:r>
              <a:rPr lang="pl-PL" sz="2400" dirty="0" smtClean="0"/>
              <a:t> computer </a:t>
            </a:r>
            <a:r>
              <a:rPr lang="pl-PL" sz="2400" dirty="0" err="1" smtClean="0"/>
              <a:t>technologies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its</a:t>
            </a:r>
            <a:r>
              <a:rPr lang="pl-PL" sz="2400" dirty="0" smtClean="0"/>
              <a:t> </a:t>
            </a:r>
            <a:r>
              <a:rPr lang="pl-PL" sz="2400" dirty="0" err="1" smtClean="0"/>
              <a:t>creation</a:t>
            </a:r>
            <a:r>
              <a:rPr lang="pl-PL" sz="2400" dirty="0" smtClean="0"/>
              <a:t> </a:t>
            </a:r>
            <a:r>
              <a:rPr lang="pl-PL" sz="2400" dirty="0" err="1" smtClean="0"/>
              <a:t>process</a:t>
            </a:r>
            <a:r>
              <a:rPr lang="pl-PL" sz="2400" dirty="0" smtClean="0"/>
              <a:t>.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covers</a:t>
            </a:r>
            <a:r>
              <a:rPr lang="pl-PL" sz="2400" dirty="0" smtClean="0"/>
              <a:t> a lot of </a:t>
            </a:r>
            <a:r>
              <a:rPr lang="pl-PL" sz="2400" dirty="0" err="1" smtClean="0"/>
              <a:t>subjects</a:t>
            </a:r>
            <a:r>
              <a:rPr lang="pl-PL" sz="2400" dirty="0" smtClean="0"/>
              <a:t>, </a:t>
            </a:r>
            <a:r>
              <a:rPr lang="pl-PL" sz="2400" dirty="0" err="1" smtClean="0"/>
              <a:t>such</a:t>
            </a:r>
            <a:r>
              <a:rPr lang="pl-PL" sz="2400" dirty="0" smtClean="0"/>
              <a:t> as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painting, 3D </a:t>
            </a:r>
            <a:r>
              <a:rPr lang="pl-PL" sz="2400" dirty="0" err="1" smtClean="0"/>
              <a:t>modelling</a:t>
            </a:r>
            <a:r>
              <a:rPr lang="pl-PL" sz="2400" dirty="0" smtClean="0"/>
              <a:t>, CGI, AI </a:t>
            </a:r>
            <a:r>
              <a:rPr lang="pl-PL" sz="2400" dirty="0" err="1" smtClean="0"/>
              <a:t>generated</a:t>
            </a:r>
            <a:r>
              <a:rPr lang="pl-PL" sz="2400" dirty="0" smtClean="0"/>
              <a:t> </a:t>
            </a:r>
            <a:r>
              <a:rPr lang="pl-PL" sz="2400" dirty="0" err="1" smtClean="0"/>
              <a:t>images</a:t>
            </a:r>
            <a:r>
              <a:rPr lang="pl-PL" sz="2400" dirty="0" smtClean="0"/>
              <a:t> and </a:t>
            </a:r>
            <a:r>
              <a:rPr lang="pl-PL" sz="2400" dirty="0" err="1" smtClean="0"/>
              <a:t>more</a:t>
            </a:r>
            <a:r>
              <a:rPr lang="pl-PL" sz="2400" dirty="0" smtClean="0"/>
              <a:t>.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type</a:t>
            </a:r>
            <a:r>
              <a:rPr lang="pl-PL" sz="2400" dirty="0" smtClean="0"/>
              <a:t> of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</a:t>
            </a:r>
            <a:r>
              <a:rPr lang="pl-PL" sz="2400" dirty="0" err="1" smtClean="0"/>
              <a:t>art</a:t>
            </a:r>
            <a:r>
              <a:rPr lang="pl-PL" sz="2400" dirty="0" smtClean="0"/>
              <a:t> I will be </a:t>
            </a:r>
            <a:r>
              <a:rPr lang="pl-PL" sz="2400" dirty="0" err="1" smtClean="0"/>
              <a:t>covering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detail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painting. </a:t>
            </a:r>
            <a:endParaRPr lang="pl-PL" sz="2400" dirty="0"/>
          </a:p>
        </p:txBody>
      </p:sp>
      <p:sp>
        <p:nvSpPr>
          <p:cNvPr id="1026" name="AutoShape 2" descr="Digital Art For Beginners: Everything You Need To Get, 45% OF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Digital Art For Beginners: Everything You Need To Get, 45% OF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0" name="Picture 6" descr="Graphics tablet: use and selection criter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286256"/>
            <a:ext cx="3484587" cy="1960080"/>
          </a:xfrm>
          <a:prstGeom prst="roundRect">
            <a:avLst/>
          </a:prstGeom>
          <a:noFill/>
        </p:spPr>
      </p:pic>
      <p:pic>
        <p:nvPicPr>
          <p:cNvPr id="1032" name="Picture 8" descr="Software for 3D Printing - 3D Modeling Software/Slicers/3D Printer Host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1857364"/>
            <a:ext cx="3562622" cy="2143140"/>
          </a:xfrm>
          <a:prstGeom prst="round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066800"/>
          </a:xfrm>
        </p:spPr>
        <p:txBody>
          <a:bodyPr/>
          <a:lstStyle/>
          <a:p>
            <a:r>
              <a:rPr lang="pl-PL" b="1" dirty="0" smtClean="0"/>
              <a:t>Digital painting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27146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	Digital </a:t>
            </a:r>
            <a:r>
              <a:rPr lang="pl-PL" sz="2400" dirty="0" smtClean="0"/>
              <a:t>painting </a:t>
            </a:r>
            <a:r>
              <a:rPr lang="pl-PL" sz="2400" dirty="0" err="1" smtClean="0"/>
              <a:t>is</a:t>
            </a:r>
            <a:r>
              <a:rPr lang="pl-PL" sz="2400" dirty="0" smtClean="0"/>
              <a:t> a form </a:t>
            </a:r>
            <a:r>
              <a:rPr lang="pl-PL" sz="2400" dirty="0" smtClean="0"/>
              <a:t>of </a:t>
            </a:r>
            <a:r>
              <a:rPr lang="pl-PL" sz="2400" dirty="0" err="1" smtClean="0"/>
              <a:t>art</a:t>
            </a:r>
            <a:r>
              <a:rPr lang="pl-PL" sz="2400" dirty="0" smtClean="0"/>
              <a:t> </a:t>
            </a:r>
            <a:r>
              <a:rPr lang="pl-PL" sz="2400" dirty="0" err="1" smtClean="0"/>
              <a:t>made</a:t>
            </a:r>
            <a:r>
              <a:rPr lang="pl-PL" sz="2400" dirty="0" smtClean="0"/>
              <a:t> </a:t>
            </a:r>
            <a:r>
              <a:rPr lang="pl-PL" sz="2400" dirty="0" err="1" smtClean="0"/>
              <a:t>using</a:t>
            </a:r>
            <a:r>
              <a:rPr lang="pl-PL" sz="2400" dirty="0" smtClean="0"/>
              <a:t> </a:t>
            </a:r>
            <a:r>
              <a:rPr lang="pl-PL" sz="2400" dirty="0" smtClean="0"/>
              <a:t>computer software</a:t>
            </a:r>
            <a:r>
              <a:rPr lang="pl-PL" sz="2400" dirty="0" smtClean="0"/>
              <a:t>.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employs</a:t>
            </a:r>
            <a:r>
              <a:rPr lang="pl-PL" sz="2400" dirty="0" smtClean="0"/>
              <a:t> </a:t>
            </a:r>
            <a:r>
              <a:rPr lang="pl-PL" sz="2400" dirty="0" err="1" smtClean="0"/>
              <a:t>pixels</a:t>
            </a:r>
            <a:r>
              <a:rPr lang="pl-PL" sz="2400" dirty="0" smtClean="0"/>
              <a:t>, </a:t>
            </a:r>
            <a:r>
              <a:rPr lang="pl-PL" sz="2400" dirty="0" err="1" smtClean="0"/>
              <a:t>which</a:t>
            </a:r>
            <a:r>
              <a:rPr lang="pl-PL" sz="2400" dirty="0" smtClean="0"/>
              <a:t> </a:t>
            </a:r>
            <a:r>
              <a:rPr lang="pl-PL" sz="2400" dirty="0" err="1" smtClean="0"/>
              <a:t>are</a:t>
            </a:r>
            <a:r>
              <a:rPr lang="pl-PL" sz="2400" dirty="0" smtClean="0"/>
              <a:t> </a:t>
            </a:r>
            <a:r>
              <a:rPr lang="pl-PL" sz="2400" dirty="0" err="1" smtClean="0"/>
              <a:t>assigned</a:t>
            </a:r>
            <a:r>
              <a:rPr lang="pl-PL" sz="2400" dirty="0" smtClean="0"/>
              <a:t> a </a:t>
            </a:r>
            <a:r>
              <a:rPr lang="pl-PL" sz="2400" dirty="0" err="1" smtClean="0"/>
              <a:t>certain</a:t>
            </a:r>
            <a:r>
              <a:rPr lang="pl-PL" sz="2400" dirty="0" smtClean="0"/>
              <a:t> </a:t>
            </a:r>
            <a:r>
              <a:rPr lang="pl-PL" sz="2400" dirty="0" err="1" smtClean="0"/>
              <a:t>color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order to </a:t>
            </a:r>
            <a:r>
              <a:rPr lang="pl-PL" sz="2400" dirty="0" err="1" smtClean="0"/>
              <a:t>create</a:t>
            </a:r>
            <a:r>
              <a:rPr lang="pl-PL" sz="2400" dirty="0" smtClean="0"/>
              <a:t> an </a:t>
            </a:r>
            <a:r>
              <a:rPr lang="pl-PL" sz="2400" dirty="0" err="1" smtClean="0"/>
              <a:t>image</a:t>
            </a:r>
            <a:r>
              <a:rPr lang="pl-PL" sz="2400" dirty="0" smtClean="0"/>
              <a:t> </a:t>
            </a:r>
            <a:r>
              <a:rPr lang="pl-PL" sz="2400" dirty="0" smtClean="0"/>
              <a:t>(raster </a:t>
            </a:r>
            <a:r>
              <a:rPr lang="pl-PL" sz="2400" dirty="0" err="1" smtClean="0"/>
              <a:t>graphics</a:t>
            </a:r>
            <a:r>
              <a:rPr lang="pl-PL" sz="2400" dirty="0" smtClean="0"/>
              <a:t>).</a:t>
            </a:r>
          </a:p>
          <a:p>
            <a:pPr algn="just">
              <a:buNone/>
            </a:pPr>
            <a:r>
              <a:rPr lang="pl-PL" sz="2400" dirty="0" smtClean="0"/>
              <a:t>	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28676" name="Picture 4" descr="Is there a way to modify the UI of Medibang Paint? I really want to get rid  of those scroll bars : r/medibangpaint"/>
          <p:cNvPicPr>
            <a:picLocks noChangeAspect="1" noChangeArrowheads="1"/>
          </p:cNvPicPr>
          <p:nvPr/>
        </p:nvPicPr>
        <p:blipFill>
          <a:blip r:embed="rId3" cstate="print"/>
          <a:srcRect r="15672"/>
          <a:stretch>
            <a:fillRect/>
          </a:stretch>
        </p:blipFill>
        <p:spPr bwMode="auto">
          <a:xfrm>
            <a:off x="4927448" y="3071810"/>
            <a:ext cx="3889015" cy="2571768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714348" y="2857496"/>
            <a:ext cx="40719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/>
              <a:t>A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</a:t>
            </a:r>
            <a:r>
              <a:rPr lang="pl-PL" sz="2400" dirty="0" err="1" smtClean="0"/>
              <a:t>artist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create</a:t>
            </a:r>
            <a:r>
              <a:rPr lang="pl-PL" sz="2400" dirty="0" smtClean="0"/>
              <a:t> a </a:t>
            </a:r>
            <a:r>
              <a:rPr lang="pl-PL" sz="2400" dirty="0" err="1" smtClean="0"/>
              <a:t>virtual</a:t>
            </a:r>
            <a:r>
              <a:rPr lang="pl-PL" sz="2400" dirty="0" smtClean="0"/>
              <a:t> </a:t>
            </a:r>
            <a:r>
              <a:rPr lang="pl-PL" sz="2400" dirty="0" err="1" smtClean="0"/>
              <a:t>canvas</a:t>
            </a:r>
            <a:r>
              <a:rPr lang="pl-PL" sz="2400" dirty="0" smtClean="0"/>
              <a:t> and </a:t>
            </a:r>
            <a:r>
              <a:rPr lang="pl-PL" sz="2400" dirty="0" err="1" smtClean="0"/>
              <a:t>draw</a:t>
            </a:r>
            <a:r>
              <a:rPr lang="pl-PL" sz="2400" dirty="0" smtClean="0"/>
              <a:t> on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using</a:t>
            </a:r>
            <a:r>
              <a:rPr lang="pl-PL" sz="2400" dirty="0" smtClean="0"/>
              <a:t>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</a:t>
            </a:r>
            <a:r>
              <a:rPr lang="pl-PL" sz="2400" dirty="0" err="1" smtClean="0"/>
              <a:t>brushes</a:t>
            </a:r>
            <a:r>
              <a:rPr lang="pl-PL" sz="2400" dirty="0" smtClean="0"/>
              <a:t>, </a:t>
            </a:r>
            <a:r>
              <a:rPr lang="pl-PL" sz="2400" dirty="0" err="1" smtClean="0"/>
              <a:t>which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simulate</a:t>
            </a:r>
            <a:r>
              <a:rPr lang="pl-PL" sz="2400" dirty="0" smtClean="0"/>
              <a:t> </a:t>
            </a:r>
            <a:r>
              <a:rPr lang="pl-PL" sz="2400" dirty="0" err="1" smtClean="0"/>
              <a:t>traditional</a:t>
            </a:r>
            <a:r>
              <a:rPr lang="pl-PL" sz="2400" dirty="0" smtClean="0"/>
              <a:t> painting </a:t>
            </a:r>
            <a:r>
              <a:rPr lang="pl-PL" sz="2400" dirty="0" err="1" smtClean="0"/>
              <a:t>tools</a:t>
            </a:r>
            <a:r>
              <a:rPr lang="pl-PL" sz="2400" dirty="0" smtClean="0"/>
              <a:t>.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work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then</a:t>
            </a:r>
            <a:r>
              <a:rPr lang="pl-PL" sz="2400" dirty="0" smtClean="0"/>
              <a:t> be </a:t>
            </a:r>
            <a:r>
              <a:rPr lang="pl-PL" sz="2400" dirty="0" err="1" smtClean="0"/>
              <a:t>saved</a:t>
            </a:r>
            <a:r>
              <a:rPr lang="pl-PL" sz="2400" dirty="0" smtClean="0"/>
              <a:t> on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device</a:t>
            </a:r>
            <a:r>
              <a:rPr lang="pl-PL" sz="2400" dirty="0" smtClean="0"/>
              <a:t> as PNG, JPEG and </a:t>
            </a:r>
            <a:r>
              <a:rPr lang="pl-PL" sz="2400" dirty="0" err="1" smtClean="0"/>
              <a:t>other</a:t>
            </a:r>
            <a:r>
              <a:rPr lang="pl-PL" sz="2400" dirty="0" smtClean="0"/>
              <a:t> </a:t>
            </a:r>
            <a:r>
              <a:rPr lang="pl-PL" sz="2400" dirty="0" err="1" smtClean="0"/>
              <a:t>formats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Popular </a:t>
            </a:r>
            <a:r>
              <a:rPr lang="pl-PL" b="1" dirty="0" err="1" smtClean="0"/>
              <a:t>art</a:t>
            </a:r>
            <a:r>
              <a:rPr lang="pl-PL" b="1" dirty="0" smtClean="0"/>
              <a:t> </a:t>
            </a:r>
            <a:r>
              <a:rPr lang="pl-PL" b="1" dirty="0" err="1" smtClean="0"/>
              <a:t>programs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2571744"/>
            <a:ext cx="9429816" cy="3751344"/>
          </a:xfrm>
        </p:spPr>
        <p:txBody>
          <a:bodyPr numCol="2">
            <a:normAutofit lnSpcReduction="10000"/>
          </a:bodyPr>
          <a:lstStyle/>
          <a:p>
            <a:r>
              <a:rPr lang="pl-PL" dirty="0" err="1" smtClean="0"/>
              <a:t>Adobe</a:t>
            </a:r>
            <a:r>
              <a:rPr lang="pl-PL" dirty="0" smtClean="0"/>
              <a:t> </a:t>
            </a:r>
            <a:r>
              <a:rPr lang="pl-PL" dirty="0" err="1" smtClean="0"/>
              <a:t>Photoshop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Clip </a:t>
            </a:r>
            <a:r>
              <a:rPr lang="pl-PL" dirty="0" smtClean="0"/>
              <a:t>Studio </a:t>
            </a:r>
            <a:r>
              <a:rPr lang="pl-PL" dirty="0" err="1" smtClean="0"/>
              <a:t>Paint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Paint</a:t>
            </a:r>
            <a:r>
              <a:rPr lang="pl-PL" dirty="0" smtClean="0"/>
              <a:t> </a:t>
            </a:r>
            <a:r>
              <a:rPr lang="pl-PL" dirty="0" err="1" smtClean="0"/>
              <a:t>Tool</a:t>
            </a:r>
            <a:r>
              <a:rPr lang="pl-PL" dirty="0" smtClean="0"/>
              <a:t> </a:t>
            </a:r>
            <a:r>
              <a:rPr lang="pl-PL" dirty="0" smtClean="0"/>
              <a:t>SAI</a:t>
            </a:r>
          </a:p>
          <a:p>
            <a:endParaRPr lang="pl-PL" dirty="0" smtClean="0"/>
          </a:p>
          <a:p>
            <a:r>
              <a:rPr lang="pl-PL" dirty="0" err="1" smtClean="0"/>
              <a:t>MediBang</a:t>
            </a:r>
            <a:r>
              <a:rPr lang="pl-PL" dirty="0" smtClean="0"/>
              <a:t> </a:t>
            </a:r>
            <a:r>
              <a:rPr lang="pl-PL" dirty="0" err="1" smtClean="0"/>
              <a:t>Paint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Krita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Procreate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Fire</a:t>
            </a:r>
            <a:r>
              <a:rPr lang="pl-PL" dirty="0" smtClean="0"/>
              <a:t> </a:t>
            </a:r>
            <a:r>
              <a:rPr lang="pl-PL" dirty="0" err="1" smtClean="0"/>
              <a:t>Alpaca</a:t>
            </a:r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27650" name="Picture 2" descr="photoshop&quot; Icon - Download for free – Icondu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428868"/>
            <a:ext cx="714380" cy="696939"/>
          </a:xfrm>
          <a:prstGeom prst="rect">
            <a:avLst/>
          </a:prstGeom>
          <a:noFill/>
        </p:spPr>
      </p:pic>
      <p:pic>
        <p:nvPicPr>
          <p:cNvPr id="27652" name="Picture 4" descr="Clip Studio Paint - Wikiped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3214686"/>
            <a:ext cx="714380" cy="714380"/>
          </a:xfrm>
          <a:prstGeom prst="rect">
            <a:avLst/>
          </a:prstGeom>
          <a:noFill/>
        </p:spPr>
      </p:pic>
      <p:sp>
        <p:nvSpPr>
          <p:cNvPr id="27654" name="AutoShape 6" descr="PaintTool SAI -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7656" name="AutoShape 8" descr="PaintTool SAI -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7662" name="Picture 14" descr="FireAlpaca (@firealpaca_en) / 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96" y="4071942"/>
            <a:ext cx="738166" cy="738166"/>
          </a:xfrm>
          <a:prstGeom prst="rect">
            <a:avLst/>
          </a:prstGeom>
          <a:noFill/>
        </p:spPr>
      </p:pic>
      <p:pic>
        <p:nvPicPr>
          <p:cNvPr id="27664" name="Picture 16" descr="Krita – Wikipedia, wolna encykloped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0958" y="2357430"/>
            <a:ext cx="857256" cy="857256"/>
          </a:xfrm>
          <a:prstGeom prst="rect">
            <a:avLst/>
          </a:prstGeom>
          <a:noFill/>
        </p:spPr>
      </p:pic>
      <p:pic>
        <p:nvPicPr>
          <p:cNvPr id="27666" name="Picture 18" descr="Procreate Logo and symbol, meaning, history, PNG, bran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15206" y="3214686"/>
            <a:ext cx="1397010" cy="785818"/>
          </a:xfrm>
          <a:prstGeom prst="rect">
            <a:avLst/>
          </a:prstGeom>
          <a:noFill/>
        </p:spPr>
      </p:pic>
      <p:pic>
        <p:nvPicPr>
          <p:cNvPr id="27668" name="Picture 20" descr="MediBang Paint Free Download for Windows 10, 11, 7 (32 / 64-bit)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14744" y="4786322"/>
            <a:ext cx="714380" cy="714380"/>
          </a:xfrm>
          <a:prstGeom prst="rect">
            <a:avLst/>
          </a:prstGeom>
          <a:noFill/>
        </p:spPr>
      </p:pic>
      <p:pic>
        <p:nvPicPr>
          <p:cNvPr id="27670" name="Picture 22" descr="Easy Paint Tool Sai LOGO by Omar6 on DeviantArt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43306" y="4000504"/>
            <a:ext cx="952507" cy="7143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372476" cy="1285884"/>
          </a:xfrm>
        </p:spPr>
        <p:txBody>
          <a:bodyPr>
            <a:normAutofit/>
          </a:bodyPr>
          <a:lstStyle/>
          <a:p>
            <a:r>
              <a:rPr lang="pl-PL" sz="2800" b="1" dirty="0" err="1" smtClean="0"/>
              <a:t>Tools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that</a:t>
            </a:r>
            <a:r>
              <a:rPr lang="pl-PL" sz="2800" b="1" dirty="0" smtClean="0"/>
              <a:t> </a:t>
            </a:r>
            <a:r>
              <a:rPr lang="pl-PL" sz="2800" b="1" dirty="0" smtClean="0"/>
              <a:t>help </a:t>
            </a:r>
            <a:r>
              <a:rPr lang="pl-PL" sz="2800" b="1" dirty="0" err="1" smtClean="0"/>
              <a:t>digital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artists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with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their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work</a:t>
            </a:r>
            <a:r>
              <a:rPr lang="pl-PL" sz="2800" b="1" dirty="0" smtClean="0"/>
              <a:t>: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4214818"/>
            <a:ext cx="8429684" cy="2857520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pl-PL" sz="2400" dirty="0" smtClean="0"/>
              <a:t>	</a:t>
            </a:r>
            <a:r>
              <a:rPr lang="pl-PL" sz="2200" dirty="0" err="1" smtClean="0"/>
              <a:t>Graphics</a:t>
            </a:r>
            <a:r>
              <a:rPr lang="pl-PL" sz="2200" dirty="0" smtClean="0"/>
              <a:t> </a:t>
            </a:r>
            <a:r>
              <a:rPr lang="pl-PL" sz="2200" dirty="0" err="1" smtClean="0"/>
              <a:t>tablets</a:t>
            </a:r>
            <a:r>
              <a:rPr lang="pl-PL" sz="2200" dirty="0" smtClean="0"/>
              <a:t>, </a:t>
            </a:r>
            <a:r>
              <a:rPr lang="pl-PL" sz="2200" dirty="0" err="1" smtClean="0"/>
              <a:t>are</a:t>
            </a:r>
            <a:r>
              <a:rPr lang="pl-PL" sz="2200" dirty="0" smtClean="0"/>
              <a:t> </a:t>
            </a:r>
            <a:r>
              <a:rPr lang="pl-PL" sz="2200" dirty="0" err="1" smtClean="0"/>
              <a:t>screenless</a:t>
            </a:r>
            <a:r>
              <a:rPr lang="pl-PL" sz="2200" dirty="0" smtClean="0"/>
              <a:t> </a:t>
            </a:r>
            <a:r>
              <a:rPr lang="pl-PL" sz="2200" dirty="0" err="1" smtClean="0"/>
              <a:t>pads</a:t>
            </a:r>
            <a:r>
              <a:rPr lang="pl-PL" sz="2200" dirty="0" smtClean="0"/>
              <a:t> </a:t>
            </a:r>
            <a:r>
              <a:rPr lang="pl-PL" sz="2200" dirty="0" err="1" smtClean="0"/>
              <a:t>that</a:t>
            </a:r>
            <a:r>
              <a:rPr lang="pl-PL" sz="2200" dirty="0" smtClean="0"/>
              <a:t> </a:t>
            </a:r>
            <a:r>
              <a:rPr lang="pl-PL" sz="2200" dirty="0" err="1" smtClean="0"/>
              <a:t>you</a:t>
            </a:r>
            <a:r>
              <a:rPr lang="pl-PL" sz="2200" dirty="0" smtClean="0"/>
              <a:t> </a:t>
            </a:r>
            <a:r>
              <a:rPr lang="pl-PL" sz="2200" dirty="0" err="1" smtClean="0"/>
              <a:t>plug</a:t>
            </a:r>
            <a:r>
              <a:rPr lang="pl-PL" sz="2200" dirty="0" smtClean="0"/>
              <a:t> </a:t>
            </a:r>
            <a:r>
              <a:rPr lang="pl-PL" sz="2200" dirty="0" err="1" smtClean="0"/>
              <a:t>into</a:t>
            </a:r>
            <a:r>
              <a:rPr lang="pl-PL" sz="2200" dirty="0" smtClean="0"/>
              <a:t> </a:t>
            </a:r>
            <a:r>
              <a:rPr lang="pl-PL" sz="2200" dirty="0" err="1" smtClean="0"/>
              <a:t>your</a:t>
            </a:r>
            <a:r>
              <a:rPr lang="pl-PL" sz="2200" dirty="0" smtClean="0"/>
              <a:t> computer. </a:t>
            </a:r>
            <a:r>
              <a:rPr lang="pl-PL" sz="2200" dirty="0" err="1" smtClean="0"/>
              <a:t>They</a:t>
            </a:r>
            <a:r>
              <a:rPr lang="pl-PL" sz="2200" dirty="0" smtClean="0"/>
              <a:t> </a:t>
            </a:r>
            <a:r>
              <a:rPr lang="pl-PL" sz="2200" dirty="0" err="1" smtClean="0"/>
              <a:t>include</a:t>
            </a:r>
            <a:r>
              <a:rPr lang="pl-PL" sz="2200" dirty="0" smtClean="0"/>
              <a:t> a </a:t>
            </a:r>
            <a:r>
              <a:rPr lang="pl-PL" sz="2200" dirty="0" err="1" smtClean="0"/>
              <a:t>digital</a:t>
            </a:r>
            <a:r>
              <a:rPr lang="pl-PL" sz="2200" dirty="0" smtClean="0"/>
              <a:t> pen, </a:t>
            </a:r>
            <a:r>
              <a:rPr lang="pl-PL" sz="2200" dirty="0" err="1" smtClean="0"/>
              <a:t>which</a:t>
            </a:r>
            <a:r>
              <a:rPr lang="pl-PL" sz="2200" dirty="0" smtClean="0"/>
              <a:t> </a:t>
            </a:r>
            <a:r>
              <a:rPr lang="pl-PL" sz="2200" dirty="0" err="1" smtClean="0"/>
              <a:t>is</a:t>
            </a:r>
            <a:r>
              <a:rPr lang="pl-PL" sz="2200" dirty="0" smtClean="0"/>
              <a:t> </a:t>
            </a:r>
            <a:r>
              <a:rPr lang="pl-PL" sz="2200" dirty="0" err="1" smtClean="0"/>
              <a:t>used</a:t>
            </a:r>
            <a:r>
              <a:rPr lang="pl-PL" sz="2200" dirty="0" smtClean="0"/>
              <a:t> to </a:t>
            </a:r>
            <a:r>
              <a:rPr lang="pl-PL" sz="2200" dirty="0" err="1" smtClean="0"/>
              <a:t>simulate</a:t>
            </a:r>
            <a:r>
              <a:rPr lang="pl-PL" sz="2200" dirty="0" smtClean="0"/>
              <a:t> </a:t>
            </a:r>
            <a:r>
              <a:rPr lang="pl-PL" sz="2200" dirty="0" err="1" smtClean="0"/>
              <a:t>mouse</a:t>
            </a:r>
            <a:r>
              <a:rPr lang="pl-PL" sz="2200" dirty="0" smtClean="0"/>
              <a:t> </a:t>
            </a:r>
            <a:r>
              <a:rPr lang="pl-PL" sz="2200" dirty="0" err="1" smtClean="0"/>
              <a:t>movements</a:t>
            </a:r>
            <a:r>
              <a:rPr lang="pl-PL" sz="2200" dirty="0" smtClean="0"/>
              <a:t> and </a:t>
            </a:r>
            <a:r>
              <a:rPr lang="pl-PL" sz="2200" dirty="0" err="1" smtClean="0"/>
              <a:t>clicks</a:t>
            </a:r>
            <a:r>
              <a:rPr lang="pl-PL" sz="2200" dirty="0" smtClean="0"/>
              <a:t>.</a:t>
            </a:r>
          </a:p>
          <a:p>
            <a:pPr>
              <a:buNone/>
            </a:pPr>
            <a:r>
              <a:rPr lang="pl-PL" sz="2200" dirty="0" smtClean="0"/>
              <a:t>	</a:t>
            </a:r>
          </a:p>
          <a:p>
            <a:pPr>
              <a:buNone/>
            </a:pPr>
            <a:r>
              <a:rPr lang="pl-PL" sz="2200" dirty="0" smtClean="0"/>
              <a:t>	</a:t>
            </a:r>
            <a:r>
              <a:rPr lang="pl-PL" sz="2200" dirty="0" err="1" smtClean="0"/>
              <a:t>Screen</a:t>
            </a:r>
            <a:r>
              <a:rPr lang="pl-PL" sz="2200" dirty="0" smtClean="0"/>
              <a:t> </a:t>
            </a:r>
            <a:r>
              <a:rPr lang="pl-PL" sz="2200" dirty="0" err="1" smtClean="0"/>
              <a:t>tablets</a:t>
            </a:r>
            <a:r>
              <a:rPr lang="pl-PL" sz="2200" dirty="0" smtClean="0"/>
              <a:t> </a:t>
            </a:r>
            <a:r>
              <a:rPr lang="pl-PL" sz="2200" dirty="0" err="1" smtClean="0"/>
              <a:t>come</a:t>
            </a:r>
            <a:r>
              <a:rPr lang="pl-PL" sz="2200" dirty="0" smtClean="0"/>
              <a:t> </a:t>
            </a:r>
            <a:r>
              <a:rPr lang="pl-PL" sz="2200" dirty="0" err="1" smtClean="0"/>
              <a:t>with</a:t>
            </a:r>
            <a:r>
              <a:rPr lang="pl-PL" sz="2200" dirty="0" smtClean="0"/>
              <a:t> a </a:t>
            </a:r>
            <a:r>
              <a:rPr lang="pl-PL" sz="2200" dirty="0" err="1" smtClean="0"/>
              <a:t>digital</a:t>
            </a:r>
            <a:r>
              <a:rPr lang="pl-PL" sz="2200" dirty="0" smtClean="0"/>
              <a:t> pen as </a:t>
            </a:r>
            <a:r>
              <a:rPr lang="pl-PL" sz="2200" dirty="0" err="1" smtClean="0"/>
              <a:t>well</a:t>
            </a:r>
            <a:r>
              <a:rPr lang="pl-PL" sz="2200" dirty="0" smtClean="0"/>
              <a:t>, but </a:t>
            </a:r>
            <a:r>
              <a:rPr lang="pl-PL" sz="2200" dirty="0" err="1" smtClean="0"/>
              <a:t>they</a:t>
            </a:r>
            <a:r>
              <a:rPr lang="pl-PL" sz="2200" dirty="0" smtClean="0"/>
              <a:t> </a:t>
            </a:r>
            <a:r>
              <a:rPr lang="pl-PL" sz="2200" dirty="0" err="1" smtClean="0"/>
              <a:t>also</a:t>
            </a:r>
            <a:r>
              <a:rPr lang="pl-PL" sz="2200" dirty="0" smtClean="0"/>
              <a:t> </a:t>
            </a:r>
            <a:r>
              <a:rPr lang="pl-PL" sz="2200" dirty="0" err="1" smtClean="0"/>
              <a:t>include</a:t>
            </a:r>
            <a:r>
              <a:rPr lang="pl-PL" sz="2200" dirty="0" smtClean="0"/>
              <a:t> a </a:t>
            </a:r>
            <a:r>
              <a:rPr lang="pl-PL" sz="2200" dirty="0" err="1" smtClean="0"/>
              <a:t>screen</a:t>
            </a:r>
            <a:r>
              <a:rPr lang="pl-PL" sz="2200" dirty="0" smtClean="0"/>
              <a:t> display. </a:t>
            </a:r>
            <a:r>
              <a:rPr lang="pl-PL" sz="2200" dirty="0" err="1" smtClean="0"/>
              <a:t>They</a:t>
            </a:r>
            <a:r>
              <a:rPr lang="pl-PL" sz="2200" dirty="0" smtClean="0"/>
              <a:t> </a:t>
            </a:r>
            <a:r>
              <a:rPr lang="pl-PL" sz="2200" dirty="0" err="1" smtClean="0"/>
              <a:t>tend</a:t>
            </a:r>
            <a:r>
              <a:rPr lang="pl-PL" sz="2200" dirty="0" smtClean="0"/>
              <a:t> to be </a:t>
            </a:r>
            <a:r>
              <a:rPr lang="pl-PL" sz="2200" dirty="0" err="1" smtClean="0"/>
              <a:t>more</a:t>
            </a:r>
            <a:r>
              <a:rPr lang="pl-PL" sz="2200" dirty="0" smtClean="0"/>
              <a:t> </a:t>
            </a:r>
            <a:r>
              <a:rPr lang="pl-PL" sz="2200" dirty="0" err="1" smtClean="0"/>
              <a:t>expensive</a:t>
            </a:r>
            <a:r>
              <a:rPr lang="pl-PL" sz="2200" dirty="0" smtClean="0"/>
              <a:t> </a:t>
            </a:r>
            <a:r>
              <a:rPr lang="pl-PL" sz="2200" dirty="0" err="1" smtClean="0"/>
              <a:t>than</a:t>
            </a:r>
            <a:r>
              <a:rPr lang="pl-PL" sz="2200" dirty="0" smtClean="0"/>
              <a:t> </a:t>
            </a:r>
            <a:r>
              <a:rPr lang="pl-PL" sz="2200" dirty="0" err="1" smtClean="0"/>
              <a:t>regular</a:t>
            </a:r>
            <a:r>
              <a:rPr lang="pl-PL" sz="2200" dirty="0" smtClean="0"/>
              <a:t> </a:t>
            </a:r>
            <a:r>
              <a:rPr lang="pl-PL" sz="2200" dirty="0" err="1" smtClean="0"/>
              <a:t>graphics</a:t>
            </a:r>
            <a:r>
              <a:rPr lang="pl-PL" sz="2200" dirty="0" smtClean="0"/>
              <a:t> </a:t>
            </a:r>
            <a:r>
              <a:rPr lang="pl-PL" sz="2200" dirty="0" err="1" smtClean="0"/>
              <a:t>tablets</a:t>
            </a:r>
            <a:r>
              <a:rPr lang="pl-PL" sz="2200" dirty="0" smtClean="0"/>
              <a:t>.</a:t>
            </a:r>
          </a:p>
          <a:p>
            <a:endParaRPr lang="pl-PL" sz="2200" dirty="0"/>
          </a:p>
        </p:txBody>
      </p:sp>
      <p:pic>
        <p:nvPicPr>
          <p:cNvPr id="32772" name="Picture 4" descr="Wacom Intuos Small Wireless Graphics Drawing Tablet - Black | Dell USA"/>
          <p:cNvPicPr>
            <a:picLocks noChangeAspect="1" noChangeArrowheads="1"/>
          </p:cNvPicPr>
          <p:nvPr/>
        </p:nvPicPr>
        <p:blipFill>
          <a:blip r:embed="rId2"/>
          <a:srcRect t="12000" b="18000"/>
          <a:stretch>
            <a:fillRect/>
          </a:stretch>
        </p:blipFill>
        <p:spPr bwMode="auto">
          <a:xfrm>
            <a:off x="928662" y="1857364"/>
            <a:ext cx="3143272" cy="2200290"/>
          </a:xfrm>
          <a:prstGeom prst="rect">
            <a:avLst/>
          </a:prstGeom>
          <a:noFill/>
        </p:spPr>
      </p:pic>
      <p:pic>
        <p:nvPicPr>
          <p:cNvPr id="32774" name="Picture 6" descr="cheap drawing tablet with screen | Drawing tablet, Digital drawing tablet,  Drawing tablet with scre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857364"/>
            <a:ext cx="3357536" cy="2238357"/>
          </a:xfrm>
          <a:prstGeom prst="round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1142992"/>
          </a:xfrm>
        </p:spPr>
        <p:txBody>
          <a:bodyPr>
            <a:normAutofit/>
          </a:bodyPr>
          <a:lstStyle/>
          <a:p>
            <a:r>
              <a:rPr lang="pl-PL" b="1" dirty="0" smtClean="0"/>
              <a:t>Pros of </a:t>
            </a:r>
            <a:r>
              <a:rPr lang="pl-PL" b="1" dirty="0" err="1" smtClean="0"/>
              <a:t>digital</a:t>
            </a:r>
            <a:r>
              <a:rPr lang="pl-PL" b="1" dirty="0" smtClean="0"/>
              <a:t> painting</a:t>
            </a:r>
            <a:r>
              <a:rPr lang="pl-PL" b="1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928802"/>
            <a:ext cx="8329642" cy="4645734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pl-PL" sz="2400" dirty="0" smtClean="0"/>
              <a:t>Digital </a:t>
            </a:r>
            <a:r>
              <a:rPr lang="pl-PL" sz="2400" dirty="0" smtClean="0"/>
              <a:t>painting </a:t>
            </a:r>
            <a:r>
              <a:rPr lang="pl-PL" sz="2400" dirty="0" err="1" smtClean="0"/>
              <a:t>comes</a:t>
            </a:r>
            <a:r>
              <a:rPr lang="pl-PL" sz="2400" dirty="0" smtClean="0"/>
              <a:t> </a:t>
            </a:r>
            <a:r>
              <a:rPr lang="pl-PL" sz="2400" dirty="0" err="1" smtClean="0"/>
              <a:t>with</a:t>
            </a:r>
            <a:r>
              <a:rPr lang="pl-PL" sz="2400" dirty="0" smtClean="0"/>
              <a:t> a lot of </a:t>
            </a:r>
            <a:r>
              <a:rPr lang="pl-PL" sz="2400" dirty="0" err="1" smtClean="0"/>
              <a:t>advantages</a:t>
            </a:r>
            <a:r>
              <a:rPr lang="pl-PL" sz="2400" dirty="0" smtClean="0"/>
              <a:t> </a:t>
            </a:r>
            <a:r>
              <a:rPr lang="pl-PL" sz="2400" dirty="0" err="1" smtClean="0"/>
              <a:t>that</a:t>
            </a:r>
            <a:r>
              <a:rPr lang="pl-PL" sz="2400" dirty="0" smtClean="0"/>
              <a:t> </a:t>
            </a:r>
            <a:r>
              <a:rPr lang="pl-PL" sz="2400" dirty="0" err="1" smtClean="0"/>
              <a:t>traditional</a:t>
            </a:r>
            <a:r>
              <a:rPr lang="pl-PL" sz="2400" dirty="0" smtClean="0"/>
              <a:t> </a:t>
            </a:r>
            <a:r>
              <a:rPr lang="pl-PL" sz="2400" dirty="0" err="1" smtClean="0"/>
              <a:t>artists</a:t>
            </a:r>
            <a:r>
              <a:rPr lang="pl-PL" sz="2400" dirty="0" smtClean="0"/>
              <a:t> </a:t>
            </a:r>
            <a:r>
              <a:rPr lang="pl-PL" sz="2400" dirty="0" err="1" smtClean="0"/>
              <a:t>don’t</a:t>
            </a:r>
            <a:r>
              <a:rPr lang="pl-PL" sz="2400" dirty="0" smtClean="0"/>
              <a:t> </a:t>
            </a:r>
            <a:r>
              <a:rPr lang="pl-PL" sz="2400" dirty="0" err="1" smtClean="0"/>
              <a:t>have</a:t>
            </a:r>
            <a:r>
              <a:rPr lang="pl-PL" sz="2400" dirty="0" smtClean="0"/>
              <a:t>. </a:t>
            </a:r>
            <a:r>
              <a:rPr lang="pl-PL" sz="2400" dirty="0" err="1" smtClean="0"/>
              <a:t>Some</a:t>
            </a:r>
            <a:r>
              <a:rPr lang="pl-PL" sz="2400" dirty="0" smtClean="0"/>
              <a:t> of </a:t>
            </a:r>
            <a:r>
              <a:rPr lang="pl-PL" sz="2400" dirty="0" err="1" smtClean="0"/>
              <a:t>them</a:t>
            </a:r>
            <a:r>
              <a:rPr lang="pl-PL" sz="2400" dirty="0" smtClean="0"/>
              <a:t> </a:t>
            </a:r>
            <a:r>
              <a:rPr lang="pl-PL" sz="2400" dirty="0" err="1" smtClean="0"/>
              <a:t>are</a:t>
            </a:r>
            <a:r>
              <a:rPr lang="pl-PL" sz="2400" dirty="0" smtClean="0"/>
              <a:t>:</a:t>
            </a:r>
          </a:p>
          <a:p>
            <a:pPr>
              <a:buNone/>
            </a:pPr>
            <a:endParaRPr lang="pl-PL" sz="2400" dirty="0" smtClean="0"/>
          </a:p>
          <a:p>
            <a:r>
              <a:rPr lang="pl-PL" sz="2400" dirty="0" err="1" smtClean="0"/>
              <a:t>Unlimited</a:t>
            </a:r>
            <a:r>
              <a:rPr lang="pl-PL" sz="2400" dirty="0" smtClean="0"/>
              <a:t> </a:t>
            </a:r>
            <a:r>
              <a:rPr lang="pl-PL" sz="2400" dirty="0" err="1" smtClean="0"/>
              <a:t>access</a:t>
            </a:r>
            <a:r>
              <a:rPr lang="pl-PL" sz="2400" dirty="0" smtClean="0"/>
              <a:t> to painting </a:t>
            </a:r>
            <a:r>
              <a:rPr lang="pl-PL" sz="2400" dirty="0" err="1" smtClean="0"/>
              <a:t>tools</a:t>
            </a:r>
            <a:endParaRPr lang="pl-PL" sz="2400" dirty="0" smtClean="0"/>
          </a:p>
          <a:p>
            <a:r>
              <a:rPr lang="pl-PL" sz="2400" dirty="0" err="1" smtClean="0"/>
              <a:t>Customizable</a:t>
            </a:r>
            <a:r>
              <a:rPr lang="pl-PL" sz="2400" dirty="0" smtClean="0"/>
              <a:t> </a:t>
            </a:r>
            <a:r>
              <a:rPr lang="pl-PL" sz="2400" dirty="0" err="1" smtClean="0"/>
              <a:t>brushes</a:t>
            </a:r>
            <a:endParaRPr lang="pl-PL" sz="2400" dirty="0" smtClean="0"/>
          </a:p>
          <a:p>
            <a:r>
              <a:rPr lang="pl-PL" sz="2400" dirty="0" err="1" smtClean="0"/>
              <a:t>Texture</a:t>
            </a:r>
            <a:r>
              <a:rPr lang="pl-PL" sz="2400" dirty="0" smtClean="0"/>
              <a:t> </a:t>
            </a:r>
            <a:r>
              <a:rPr lang="pl-PL" sz="2400" dirty="0" err="1" smtClean="0"/>
              <a:t>brushes</a:t>
            </a:r>
            <a:endParaRPr lang="pl-PL" sz="2400" dirty="0" smtClean="0"/>
          </a:p>
          <a:p>
            <a:r>
              <a:rPr lang="pl-PL" sz="2400" dirty="0" smtClean="0"/>
              <a:t>A </a:t>
            </a:r>
            <a:r>
              <a:rPr lang="pl-PL" sz="2400" dirty="0" err="1" smtClean="0"/>
              <a:t>layer</a:t>
            </a:r>
            <a:r>
              <a:rPr lang="pl-PL" sz="2400" dirty="0" smtClean="0"/>
              <a:t> system </a:t>
            </a:r>
            <a:r>
              <a:rPr lang="pl-PL" sz="2400" dirty="0" err="1" smtClean="0"/>
              <a:t>that</a:t>
            </a:r>
            <a:r>
              <a:rPr lang="pl-PL" sz="2400" dirty="0" smtClean="0"/>
              <a:t> </a:t>
            </a:r>
            <a:r>
              <a:rPr lang="pl-PL" sz="2400" dirty="0" err="1" smtClean="0"/>
              <a:t>lets</a:t>
            </a:r>
            <a:r>
              <a:rPr lang="pl-PL" sz="2400" dirty="0" smtClean="0"/>
              <a:t> </a:t>
            </a:r>
            <a:r>
              <a:rPr lang="pl-PL" sz="2400" dirty="0" err="1" smtClean="0"/>
              <a:t>you</a:t>
            </a:r>
            <a:r>
              <a:rPr lang="pl-PL" sz="2400" dirty="0" smtClean="0"/>
              <a:t> </a:t>
            </a:r>
            <a:r>
              <a:rPr lang="pl-PL" sz="2400" dirty="0" err="1" smtClean="0"/>
              <a:t>split</a:t>
            </a:r>
            <a:r>
              <a:rPr lang="pl-PL" sz="2400" dirty="0" smtClean="0"/>
              <a:t> </a:t>
            </a:r>
            <a:r>
              <a:rPr lang="pl-PL" sz="2400" dirty="0" err="1" smtClean="0"/>
              <a:t>your</a:t>
            </a:r>
            <a:r>
              <a:rPr lang="pl-PL" sz="2400" dirty="0" smtClean="0"/>
              <a:t> </a:t>
            </a:r>
            <a:r>
              <a:rPr lang="pl-PL" sz="2400" dirty="0" err="1" smtClean="0"/>
              <a:t>drawing</a:t>
            </a:r>
            <a:r>
              <a:rPr lang="pl-PL" sz="2400" dirty="0" smtClean="0"/>
              <a:t> </a:t>
            </a:r>
            <a:r>
              <a:rPr lang="pl-PL" sz="2400" dirty="0" err="1" smtClean="0"/>
              <a:t>into</a:t>
            </a:r>
            <a:r>
              <a:rPr lang="pl-PL" sz="2400" dirty="0" smtClean="0"/>
              <a:t> </a:t>
            </a:r>
            <a:r>
              <a:rPr lang="pl-PL" sz="2400" dirty="0" err="1" smtClean="0"/>
              <a:t>individual</a:t>
            </a:r>
            <a:r>
              <a:rPr lang="pl-PL" sz="2400" dirty="0" smtClean="0"/>
              <a:t> parts</a:t>
            </a:r>
          </a:p>
          <a:p>
            <a:r>
              <a:rPr lang="pl-PL" sz="2400" dirty="0" err="1" smtClean="0"/>
              <a:t>Color</a:t>
            </a:r>
            <a:r>
              <a:rPr lang="pl-PL" sz="2400" dirty="0" smtClean="0"/>
              <a:t> </a:t>
            </a:r>
            <a:r>
              <a:rPr lang="pl-PL" sz="2400" dirty="0" err="1" smtClean="0"/>
              <a:t>filters</a:t>
            </a:r>
            <a:endParaRPr lang="pl-PL" sz="2400" dirty="0" smtClean="0"/>
          </a:p>
          <a:p>
            <a:r>
              <a:rPr lang="pl-PL" sz="2400" dirty="0" err="1" smtClean="0"/>
              <a:t>Colordrop</a:t>
            </a:r>
            <a:r>
              <a:rPr lang="pl-PL" sz="2400" dirty="0" smtClean="0"/>
              <a:t> </a:t>
            </a:r>
            <a:r>
              <a:rPr lang="pl-PL" sz="2400" dirty="0" err="1" smtClean="0"/>
              <a:t>tool</a:t>
            </a:r>
            <a:endParaRPr lang="pl-PL" sz="2400" dirty="0" smtClean="0"/>
          </a:p>
          <a:p>
            <a:pPr>
              <a:buNone/>
            </a:pPr>
            <a:endParaRPr lang="pl-PL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/>
          <a:lstStyle/>
          <a:p>
            <a:r>
              <a:rPr lang="pl-PL" b="1" dirty="0" smtClean="0"/>
              <a:t>Pros of </a:t>
            </a:r>
            <a:r>
              <a:rPr lang="pl-PL" b="1" dirty="0" err="1" smtClean="0"/>
              <a:t>digital</a:t>
            </a:r>
            <a:r>
              <a:rPr lang="pl-PL" b="1" dirty="0" smtClean="0"/>
              <a:t> painting: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2858"/>
          </a:xfrm>
        </p:spPr>
        <p:txBody>
          <a:bodyPr/>
          <a:lstStyle/>
          <a:p>
            <a:r>
              <a:rPr lang="pl-PL" sz="2400" dirty="0" err="1" smtClean="0"/>
              <a:t>You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easily</a:t>
            </a:r>
            <a:r>
              <a:rPr lang="pl-PL" sz="2400" dirty="0" smtClean="0"/>
              <a:t> correct </a:t>
            </a:r>
            <a:r>
              <a:rPr lang="pl-PL" sz="2400" dirty="0" err="1" smtClean="0"/>
              <a:t>your</a:t>
            </a:r>
            <a:r>
              <a:rPr lang="pl-PL" sz="2400" dirty="0" smtClean="0"/>
              <a:t> </a:t>
            </a:r>
            <a:r>
              <a:rPr lang="pl-PL" sz="2400" dirty="0" err="1" smtClean="0"/>
              <a:t>mistakes</a:t>
            </a:r>
            <a:r>
              <a:rPr lang="pl-PL" sz="2400" dirty="0" smtClean="0"/>
              <a:t> </a:t>
            </a:r>
            <a:r>
              <a:rPr lang="pl-PL" sz="2400" dirty="0" err="1" smtClean="0"/>
              <a:t>without</a:t>
            </a:r>
            <a:r>
              <a:rPr lang="pl-PL" sz="2400" dirty="0" smtClean="0"/>
              <a:t> </a:t>
            </a:r>
            <a:r>
              <a:rPr lang="pl-PL" sz="2400" dirty="0" err="1" smtClean="0"/>
              <a:t>leaving</a:t>
            </a:r>
            <a:r>
              <a:rPr lang="pl-PL" sz="2400" dirty="0" smtClean="0"/>
              <a:t> a </a:t>
            </a:r>
            <a:r>
              <a:rPr lang="pl-PL" sz="2400" dirty="0" err="1" smtClean="0"/>
              <a:t>trace</a:t>
            </a:r>
            <a:r>
              <a:rPr lang="pl-PL" sz="2400" dirty="0" smtClean="0"/>
              <a:t>.</a:t>
            </a:r>
          </a:p>
          <a:p>
            <a:r>
              <a:rPr lang="pl-PL" sz="2400" dirty="0" err="1" smtClean="0"/>
              <a:t>Select</a:t>
            </a:r>
            <a:r>
              <a:rPr lang="pl-PL" sz="2400" dirty="0" smtClean="0"/>
              <a:t> </a:t>
            </a:r>
            <a:r>
              <a:rPr lang="pl-PL" sz="2400" dirty="0" err="1" smtClean="0"/>
              <a:t>tool</a:t>
            </a:r>
            <a:r>
              <a:rPr lang="pl-PL" sz="2400" dirty="0" smtClean="0"/>
              <a:t> </a:t>
            </a:r>
            <a:r>
              <a:rPr lang="pl-PL" sz="2400" dirty="0" err="1" smtClean="0"/>
              <a:t>lets</a:t>
            </a:r>
            <a:r>
              <a:rPr lang="pl-PL" sz="2400" dirty="0" smtClean="0"/>
              <a:t> </a:t>
            </a:r>
            <a:r>
              <a:rPr lang="pl-PL" sz="2400" dirty="0" err="1" smtClean="0"/>
              <a:t>you</a:t>
            </a:r>
            <a:r>
              <a:rPr lang="pl-PL" sz="2400" dirty="0" smtClean="0"/>
              <a:t> </a:t>
            </a:r>
            <a:r>
              <a:rPr lang="pl-PL" sz="2400" dirty="0" err="1" smtClean="0"/>
              <a:t>select</a:t>
            </a:r>
            <a:r>
              <a:rPr lang="pl-PL" sz="2400" dirty="0" smtClean="0"/>
              <a:t> an element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your</a:t>
            </a:r>
            <a:r>
              <a:rPr lang="pl-PL" sz="2400" dirty="0" smtClean="0"/>
              <a:t> </a:t>
            </a:r>
            <a:r>
              <a:rPr lang="pl-PL" sz="2400" dirty="0" err="1" smtClean="0"/>
              <a:t>artwork</a:t>
            </a:r>
            <a:r>
              <a:rPr lang="pl-PL" sz="2400" dirty="0" smtClean="0"/>
              <a:t> and </a:t>
            </a:r>
            <a:r>
              <a:rPr lang="pl-PL" sz="2400" dirty="0" err="1" smtClean="0"/>
              <a:t>operate</a:t>
            </a:r>
            <a:r>
              <a:rPr lang="pl-PL" sz="2400" dirty="0" smtClean="0"/>
              <a:t> on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separately</a:t>
            </a:r>
            <a:r>
              <a:rPr lang="pl-PL" sz="2400" dirty="0" smtClean="0"/>
              <a:t> </a:t>
            </a:r>
            <a:r>
              <a:rPr lang="pl-PL" sz="2400" dirty="0" err="1" smtClean="0"/>
              <a:t>from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rest</a:t>
            </a:r>
            <a:r>
              <a:rPr lang="pl-PL" sz="2400" dirty="0" smtClean="0"/>
              <a:t> of </a:t>
            </a:r>
            <a:r>
              <a:rPr lang="pl-PL" sz="2400" dirty="0" err="1" smtClean="0"/>
              <a:t>the</a:t>
            </a:r>
            <a:r>
              <a:rPr lang="pl-PL" sz="2400" dirty="0" smtClean="0"/>
              <a:t> piece. </a:t>
            </a:r>
          </a:p>
          <a:p>
            <a:r>
              <a:rPr lang="pl-PL" sz="2400" dirty="0" err="1" smtClean="0"/>
              <a:t>You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move</a:t>
            </a:r>
            <a:r>
              <a:rPr lang="pl-PL" sz="2400" dirty="0" smtClean="0"/>
              <a:t> </a:t>
            </a:r>
            <a:r>
              <a:rPr lang="pl-PL" sz="2400" dirty="0" err="1" smtClean="0"/>
              <a:t>elements</a:t>
            </a:r>
            <a:r>
              <a:rPr lang="pl-PL" sz="2400" dirty="0" smtClean="0"/>
              <a:t> on </a:t>
            </a:r>
            <a:r>
              <a:rPr lang="pl-PL" sz="2400" dirty="0" err="1" smtClean="0"/>
              <a:t>your</a:t>
            </a:r>
            <a:r>
              <a:rPr lang="pl-PL" sz="2400" dirty="0" smtClean="0"/>
              <a:t> </a:t>
            </a:r>
            <a:r>
              <a:rPr lang="pl-PL" sz="2400" dirty="0" err="1" smtClean="0"/>
              <a:t>canvas</a:t>
            </a:r>
            <a:r>
              <a:rPr lang="pl-PL" sz="2400" dirty="0" smtClean="0"/>
              <a:t>, </a:t>
            </a:r>
            <a:r>
              <a:rPr lang="pl-PL" sz="2400" dirty="0" err="1" smtClean="0"/>
              <a:t>rotate</a:t>
            </a:r>
            <a:r>
              <a:rPr lang="pl-PL" sz="2400" dirty="0" smtClean="0"/>
              <a:t> </a:t>
            </a:r>
            <a:r>
              <a:rPr lang="pl-PL" sz="2400" dirty="0" err="1" smtClean="0"/>
              <a:t>them</a:t>
            </a:r>
            <a:r>
              <a:rPr lang="pl-PL" sz="2400" dirty="0" smtClean="0"/>
              <a:t>, </a:t>
            </a:r>
            <a:r>
              <a:rPr lang="pl-PL" sz="2400" dirty="0" err="1" smtClean="0"/>
              <a:t>flip</a:t>
            </a:r>
            <a:r>
              <a:rPr lang="pl-PL" sz="2400" dirty="0" smtClean="0"/>
              <a:t> </a:t>
            </a:r>
            <a:r>
              <a:rPr lang="pl-PL" sz="2400" dirty="0" err="1" smtClean="0"/>
              <a:t>them</a:t>
            </a:r>
            <a:r>
              <a:rPr lang="pl-PL" sz="2400" dirty="0" smtClean="0"/>
              <a:t> and </a:t>
            </a:r>
            <a:r>
              <a:rPr lang="pl-PL" sz="2400" dirty="0" err="1" smtClean="0"/>
              <a:t>scale</a:t>
            </a:r>
            <a:r>
              <a:rPr lang="pl-PL" sz="2400" dirty="0" smtClean="0"/>
              <a:t> </a:t>
            </a:r>
            <a:r>
              <a:rPr lang="pl-PL" sz="2400" dirty="0" err="1" smtClean="0"/>
              <a:t>them</a:t>
            </a:r>
            <a:r>
              <a:rPr lang="pl-PL" sz="2400" dirty="0" smtClean="0"/>
              <a:t> </a:t>
            </a:r>
            <a:r>
              <a:rPr lang="pl-PL" sz="2400" dirty="0" err="1" smtClean="0"/>
              <a:t>up</a:t>
            </a:r>
            <a:r>
              <a:rPr lang="pl-PL" sz="2400" dirty="0" smtClean="0"/>
              <a:t> </a:t>
            </a:r>
            <a:r>
              <a:rPr lang="pl-PL" sz="2400" dirty="0" err="1" smtClean="0"/>
              <a:t>or</a:t>
            </a:r>
            <a:r>
              <a:rPr lang="pl-PL" sz="2400" dirty="0" smtClean="0"/>
              <a:t> down.</a:t>
            </a:r>
          </a:p>
          <a:p>
            <a:r>
              <a:rPr lang="pl-PL" sz="2400" dirty="0" err="1" smtClean="0"/>
              <a:t>You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change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size</a:t>
            </a:r>
            <a:r>
              <a:rPr lang="pl-PL" sz="2400" dirty="0" smtClean="0"/>
              <a:t> of </a:t>
            </a:r>
            <a:r>
              <a:rPr lang="pl-PL" sz="2400" dirty="0" err="1" smtClean="0"/>
              <a:t>your</a:t>
            </a:r>
            <a:r>
              <a:rPr lang="pl-PL" sz="2400" dirty="0" smtClean="0"/>
              <a:t> </a:t>
            </a:r>
            <a:r>
              <a:rPr lang="pl-PL" sz="2400" dirty="0" err="1" smtClean="0"/>
              <a:t>canvas</a:t>
            </a:r>
            <a:r>
              <a:rPr lang="pl-PL" sz="2400" dirty="0" smtClean="0"/>
              <a:t> </a:t>
            </a:r>
            <a:r>
              <a:rPr lang="pl-PL" sz="2400" dirty="0" err="1" smtClean="0"/>
              <a:t>any</a:t>
            </a:r>
            <a:r>
              <a:rPr lang="pl-PL" sz="2400" dirty="0" smtClean="0"/>
              <a:t> time </a:t>
            </a:r>
            <a:r>
              <a:rPr lang="pl-PL" sz="2400" dirty="0" err="1" smtClean="0"/>
              <a:t>you</a:t>
            </a:r>
            <a:r>
              <a:rPr lang="pl-PL" sz="2400" dirty="0" smtClean="0"/>
              <a:t> want.</a:t>
            </a:r>
          </a:p>
          <a:p>
            <a:endParaRPr lang="pl-PL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/>
          <a:lstStyle/>
          <a:p>
            <a:r>
              <a:rPr lang="pl-PL" b="1" dirty="0" err="1" smtClean="0"/>
              <a:t>Cons</a:t>
            </a:r>
            <a:r>
              <a:rPr lang="pl-PL" b="1" dirty="0" smtClean="0"/>
              <a:t> of </a:t>
            </a:r>
            <a:r>
              <a:rPr lang="pl-PL" b="1" dirty="0" err="1" smtClean="0"/>
              <a:t>digital</a:t>
            </a:r>
            <a:r>
              <a:rPr lang="pl-PL" b="1" dirty="0" smtClean="0"/>
              <a:t> painting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717172"/>
          </a:xfrm>
        </p:spPr>
        <p:txBody>
          <a:bodyPr>
            <a:normAutofit/>
          </a:bodyPr>
          <a:lstStyle/>
          <a:p>
            <a:r>
              <a:rPr lang="pl-PL" sz="2400" dirty="0" err="1" smtClean="0"/>
              <a:t>Some</a:t>
            </a:r>
            <a:r>
              <a:rPr lang="pl-PL" sz="2400" dirty="0" smtClean="0"/>
              <a:t> </a:t>
            </a:r>
            <a:r>
              <a:rPr lang="pl-PL" sz="2400" dirty="0" err="1" smtClean="0"/>
              <a:t>art</a:t>
            </a:r>
            <a:r>
              <a:rPr lang="pl-PL" sz="2400" dirty="0" smtClean="0"/>
              <a:t> </a:t>
            </a:r>
            <a:r>
              <a:rPr lang="pl-PL" sz="2400" dirty="0" err="1" smtClean="0"/>
              <a:t>programs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charge </a:t>
            </a:r>
            <a:r>
              <a:rPr lang="pl-PL" sz="2400" dirty="0" err="1" smtClean="0"/>
              <a:t>you</a:t>
            </a:r>
            <a:r>
              <a:rPr lang="pl-PL" sz="2400" dirty="0" smtClean="0"/>
              <a:t> a lot of </a:t>
            </a:r>
            <a:r>
              <a:rPr lang="pl-PL" sz="2400" dirty="0" err="1" smtClean="0"/>
              <a:t>money</a:t>
            </a:r>
            <a:r>
              <a:rPr lang="pl-PL" sz="2400" dirty="0" smtClean="0"/>
              <a:t> (</a:t>
            </a:r>
            <a:r>
              <a:rPr lang="pl-PL" sz="2400" dirty="0" err="1" smtClean="0"/>
              <a:t>although</a:t>
            </a:r>
            <a:r>
              <a:rPr lang="pl-PL" sz="2400" dirty="0" smtClean="0"/>
              <a:t> </a:t>
            </a:r>
            <a:r>
              <a:rPr lang="pl-PL" sz="2400" dirty="0" err="1" smtClean="0"/>
              <a:t>there</a:t>
            </a:r>
            <a:r>
              <a:rPr lang="pl-PL" sz="2400" dirty="0" smtClean="0"/>
              <a:t> </a:t>
            </a:r>
            <a:r>
              <a:rPr lang="pl-PL" sz="2400" dirty="0" err="1" smtClean="0"/>
              <a:t>are</a:t>
            </a:r>
            <a:r>
              <a:rPr lang="pl-PL" sz="2400" dirty="0" smtClean="0"/>
              <a:t> </a:t>
            </a:r>
            <a:r>
              <a:rPr lang="pl-PL" sz="2400" dirty="0" err="1" smtClean="0"/>
              <a:t>free</a:t>
            </a:r>
            <a:r>
              <a:rPr lang="pl-PL" sz="2400" dirty="0" smtClean="0"/>
              <a:t> and </a:t>
            </a:r>
            <a:r>
              <a:rPr lang="pl-PL" sz="2400" dirty="0" err="1" smtClean="0"/>
              <a:t>inexpensive</a:t>
            </a:r>
            <a:r>
              <a:rPr lang="pl-PL" sz="2400" dirty="0" smtClean="0"/>
              <a:t> software </a:t>
            </a:r>
            <a:r>
              <a:rPr lang="pl-PL" sz="2400" dirty="0" err="1" smtClean="0"/>
              <a:t>available</a:t>
            </a:r>
            <a:r>
              <a:rPr lang="pl-PL" sz="2400" dirty="0" smtClean="0"/>
              <a:t> as </a:t>
            </a:r>
            <a:r>
              <a:rPr lang="pl-PL" sz="2400" dirty="0" err="1" smtClean="0"/>
              <a:t>well</a:t>
            </a:r>
            <a:r>
              <a:rPr lang="pl-PL" sz="2400" dirty="0" smtClean="0"/>
              <a:t>)</a:t>
            </a:r>
          </a:p>
          <a:p>
            <a:endParaRPr lang="pl-PL" sz="2400" dirty="0" smtClean="0"/>
          </a:p>
          <a:p>
            <a:r>
              <a:rPr lang="pl-PL" sz="2400" dirty="0" err="1" smtClean="0"/>
              <a:t>It’s</a:t>
            </a:r>
            <a:r>
              <a:rPr lang="pl-PL" sz="2400" dirty="0" smtClean="0"/>
              <a:t> </a:t>
            </a:r>
            <a:r>
              <a:rPr lang="pl-PL" sz="2400" dirty="0" err="1" smtClean="0"/>
              <a:t>difficult</a:t>
            </a:r>
            <a:r>
              <a:rPr lang="pl-PL" sz="2400" dirty="0" smtClean="0"/>
              <a:t> to </a:t>
            </a:r>
            <a:r>
              <a:rPr lang="pl-PL" sz="2400" dirty="0" err="1" smtClean="0"/>
              <a:t>sell</a:t>
            </a:r>
            <a:r>
              <a:rPr lang="pl-PL" sz="2400" dirty="0" smtClean="0"/>
              <a:t>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</a:t>
            </a:r>
            <a:r>
              <a:rPr lang="pl-PL" sz="2400" dirty="0" err="1" smtClean="0"/>
              <a:t>artwork</a:t>
            </a:r>
            <a:r>
              <a:rPr lang="pl-PL" sz="2400" dirty="0" smtClean="0"/>
              <a:t> </a:t>
            </a:r>
            <a:r>
              <a:rPr lang="pl-PL" sz="2400" dirty="0" err="1" smtClean="0"/>
              <a:t>that</a:t>
            </a:r>
            <a:r>
              <a:rPr lang="pl-PL" sz="2400" dirty="0" smtClean="0"/>
              <a:t> </a:t>
            </a:r>
            <a:r>
              <a:rPr lang="pl-PL" sz="2400" dirty="0" err="1" smtClean="0"/>
              <a:t>wasn’t</a:t>
            </a:r>
            <a:r>
              <a:rPr lang="pl-PL" sz="2400" dirty="0" smtClean="0"/>
              <a:t> </a:t>
            </a:r>
            <a:r>
              <a:rPr lang="pl-PL" sz="2400" dirty="0" err="1" smtClean="0"/>
              <a:t>specifically</a:t>
            </a:r>
            <a:r>
              <a:rPr lang="pl-PL" sz="2400" dirty="0" smtClean="0"/>
              <a:t> </a:t>
            </a:r>
            <a:r>
              <a:rPr lang="pl-PL" sz="2400" dirty="0" err="1" smtClean="0"/>
              <a:t>commissioned</a:t>
            </a:r>
            <a:r>
              <a:rPr lang="pl-PL" sz="2400" dirty="0" smtClean="0"/>
              <a:t> for </a:t>
            </a:r>
            <a:r>
              <a:rPr lang="pl-PL" sz="2400" dirty="0" err="1" smtClean="0"/>
              <a:t>someone</a:t>
            </a:r>
            <a:r>
              <a:rPr lang="pl-PL" sz="2400" dirty="0" smtClean="0"/>
              <a:t>. A </a:t>
            </a:r>
            <a:r>
              <a:rPr lang="pl-PL" sz="2400" dirty="0" err="1" smtClean="0"/>
              <a:t>traditional</a:t>
            </a:r>
            <a:r>
              <a:rPr lang="pl-PL" sz="2400" dirty="0" smtClean="0"/>
              <a:t> </a:t>
            </a:r>
            <a:r>
              <a:rPr lang="pl-PL" sz="2400" dirty="0" err="1" smtClean="0"/>
              <a:t>artist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make an </a:t>
            </a:r>
            <a:r>
              <a:rPr lang="pl-PL" sz="2400" dirty="0" err="1" smtClean="0"/>
              <a:t>original</a:t>
            </a:r>
            <a:r>
              <a:rPr lang="pl-PL" sz="2400" dirty="0" smtClean="0"/>
              <a:t> painting and </a:t>
            </a:r>
            <a:r>
              <a:rPr lang="pl-PL" sz="2400" dirty="0" err="1" smtClean="0"/>
              <a:t>sell</a:t>
            </a:r>
            <a:r>
              <a:rPr lang="pl-PL" sz="2400" dirty="0" smtClean="0"/>
              <a:t> </a:t>
            </a:r>
            <a:r>
              <a:rPr lang="pl-PL" sz="2400" dirty="0" err="1" smtClean="0"/>
              <a:t>it</a:t>
            </a:r>
            <a:r>
              <a:rPr lang="pl-PL" sz="2400" dirty="0" smtClean="0"/>
              <a:t> to </a:t>
            </a:r>
            <a:r>
              <a:rPr lang="pl-PL" sz="2400" dirty="0" err="1" smtClean="0"/>
              <a:t>others</a:t>
            </a:r>
            <a:r>
              <a:rPr lang="pl-PL" sz="2400" dirty="0" smtClean="0"/>
              <a:t>. But </a:t>
            </a:r>
            <a:r>
              <a:rPr lang="pl-PL" sz="2400" dirty="0" err="1" smtClean="0"/>
              <a:t>it’s</a:t>
            </a:r>
            <a:r>
              <a:rPr lang="pl-PL" sz="2400" dirty="0" smtClean="0"/>
              <a:t> not as </a:t>
            </a:r>
            <a:r>
              <a:rPr lang="pl-PL" sz="2400" dirty="0" err="1" smtClean="0"/>
              <a:t>easy</a:t>
            </a:r>
            <a:r>
              <a:rPr lang="pl-PL" sz="2400" dirty="0" smtClean="0"/>
              <a:t> to do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with</a:t>
            </a:r>
            <a:r>
              <a:rPr lang="pl-PL" sz="2400" dirty="0" smtClean="0"/>
              <a:t> </a:t>
            </a:r>
            <a:r>
              <a:rPr lang="pl-PL" sz="2400" dirty="0" err="1" smtClean="0"/>
              <a:t>digital</a:t>
            </a:r>
            <a:r>
              <a:rPr lang="pl-PL" sz="2400" dirty="0" smtClean="0"/>
              <a:t> </a:t>
            </a:r>
            <a:r>
              <a:rPr lang="pl-PL" sz="2400" dirty="0" err="1" smtClean="0"/>
              <a:t>art</a:t>
            </a:r>
            <a:r>
              <a:rPr lang="pl-PL" sz="2400" dirty="0" smtClean="0"/>
              <a:t>, </a:t>
            </a:r>
            <a:r>
              <a:rPr lang="pl-PL" sz="2400" dirty="0" err="1" smtClean="0"/>
              <a:t>because</a:t>
            </a:r>
            <a:r>
              <a:rPr lang="pl-PL" sz="2400" dirty="0" smtClean="0"/>
              <a:t> </a:t>
            </a:r>
            <a:r>
              <a:rPr lang="pl-PL" sz="2400" dirty="0" err="1" smtClean="0"/>
              <a:t>anyone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save</a:t>
            </a:r>
            <a:r>
              <a:rPr lang="pl-PL" sz="2400" dirty="0" smtClean="0"/>
              <a:t> </a:t>
            </a:r>
            <a:r>
              <a:rPr lang="pl-PL" sz="2400" dirty="0" err="1" smtClean="0"/>
              <a:t>or</a:t>
            </a:r>
            <a:r>
              <a:rPr lang="pl-PL" sz="2400" dirty="0" smtClean="0"/>
              <a:t> </a:t>
            </a:r>
            <a:r>
              <a:rPr lang="pl-PL" sz="2400" dirty="0" err="1" smtClean="0"/>
              <a:t>screenshot</a:t>
            </a:r>
            <a:r>
              <a:rPr lang="pl-PL" sz="2400" dirty="0" smtClean="0"/>
              <a:t> </a:t>
            </a:r>
            <a:r>
              <a:rPr lang="pl-PL" sz="2400" dirty="0" err="1" smtClean="0"/>
              <a:t>it</a:t>
            </a:r>
            <a:r>
              <a:rPr lang="pl-PL" sz="2400" dirty="0" smtClean="0"/>
              <a:t> and </a:t>
            </a:r>
            <a:r>
              <a:rPr lang="pl-PL" sz="2400" dirty="0" err="1" smtClean="0"/>
              <a:t>it’s</a:t>
            </a:r>
            <a:r>
              <a:rPr lang="pl-PL" sz="2400" dirty="0" smtClean="0"/>
              <a:t> </a:t>
            </a:r>
            <a:r>
              <a:rPr lang="pl-PL" sz="2400" dirty="0" err="1" smtClean="0"/>
              <a:t>virtually</a:t>
            </a:r>
            <a:r>
              <a:rPr lang="pl-PL" sz="2400" dirty="0" smtClean="0"/>
              <a:t> no </a:t>
            </a:r>
            <a:r>
              <a:rPr lang="pl-PL" sz="2400" dirty="0" err="1" smtClean="0"/>
              <a:t>different</a:t>
            </a:r>
            <a:r>
              <a:rPr lang="pl-PL" sz="2400" dirty="0" smtClean="0"/>
              <a:t> </a:t>
            </a:r>
            <a:r>
              <a:rPr lang="pl-PL" sz="2400" dirty="0" err="1" smtClean="0"/>
              <a:t>from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original</a:t>
            </a:r>
            <a:r>
              <a:rPr lang="pl-PL" sz="2400" dirty="0" smtClean="0"/>
              <a:t>.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/>
          <a:lstStyle/>
          <a:p>
            <a:r>
              <a:rPr lang="pl-PL" b="1" dirty="0" err="1" smtClean="0"/>
              <a:t>Cons</a:t>
            </a:r>
            <a:r>
              <a:rPr lang="pl-PL" b="1" dirty="0" smtClean="0"/>
              <a:t> of </a:t>
            </a:r>
            <a:r>
              <a:rPr lang="pl-PL" b="1" dirty="0" err="1" smtClean="0"/>
              <a:t>digital</a:t>
            </a:r>
            <a:r>
              <a:rPr lang="pl-PL" b="1" dirty="0" smtClean="0"/>
              <a:t> painting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429156"/>
          </a:xfrm>
        </p:spPr>
        <p:txBody>
          <a:bodyPr/>
          <a:lstStyle/>
          <a:p>
            <a:r>
              <a:rPr lang="pl-PL" sz="2400" dirty="0" smtClean="0"/>
              <a:t>Art </a:t>
            </a:r>
            <a:r>
              <a:rPr lang="pl-PL" sz="2400" dirty="0" err="1" smtClean="0"/>
              <a:t>theft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a </a:t>
            </a:r>
            <a:r>
              <a:rPr lang="pl-PL" sz="2400" dirty="0" err="1" smtClean="0"/>
              <a:t>very</a:t>
            </a:r>
            <a:r>
              <a:rPr lang="pl-PL" sz="2400" dirty="0" smtClean="0"/>
              <a:t> </a:t>
            </a:r>
            <a:r>
              <a:rPr lang="pl-PL" sz="2400" dirty="0" err="1" smtClean="0"/>
              <a:t>prevelant</a:t>
            </a:r>
            <a:r>
              <a:rPr lang="pl-PL" sz="2400" dirty="0" smtClean="0"/>
              <a:t> problem, </a:t>
            </a:r>
            <a:r>
              <a:rPr lang="pl-PL" sz="2400" dirty="0" err="1" smtClean="0"/>
              <a:t>there</a:t>
            </a:r>
            <a:r>
              <a:rPr lang="pl-PL" sz="2400" dirty="0" smtClean="0"/>
              <a:t> </a:t>
            </a:r>
            <a:r>
              <a:rPr lang="pl-PL" sz="2400" dirty="0" err="1" smtClean="0"/>
              <a:t>are</a:t>
            </a:r>
            <a:r>
              <a:rPr lang="pl-PL" sz="2400" dirty="0" smtClean="0"/>
              <a:t> a lot of </a:t>
            </a:r>
            <a:r>
              <a:rPr lang="pl-PL" sz="2400" dirty="0" err="1" smtClean="0"/>
              <a:t>people</a:t>
            </a:r>
            <a:r>
              <a:rPr lang="pl-PL" sz="2400" dirty="0" smtClean="0"/>
              <a:t> </a:t>
            </a:r>
            <a:r>
              <a:rPr lang="pl-PL" sz="2400" dirty="0" err="1" smtClean="0"/>
              <a:t>who</a:t>
            </a:r>
            <a:r>
              <a:rPr lang="pl-PL" sz="2400" dirty="0" smtClean="0"/>
              <a:t> </a:t>
            </a:r>
            <a:r>
              <a:rPr lang="pl-PL" sz="2400" dirty="0" err="1" smtClean="0"/>
              <a:t>take</a:t>
            </a:r>
            <a:r>
              <a:rPr lang="pl-PL" sz="2400" dirty="0" smtClean="0"/>
              <a:t> </a:t>
            </a:r>
            <a:r>
              <a:rPr lang="pl-PL" sz="2400" dirty="0" err="1" smtClean="0"/>
              <a:t>others</a:t>
            </a:r>
            <a:r>
              <a:rPr lang="pl-PL" sz="2400" dirty="0" smtClean="0"/>
              <a:t>’ </a:t>
            </a:r>
            <a:r>
              <a:rPr lang="pl-PL" sz="2400" dirty="0" err="1" smtClean="0"/>
              <a:t>work</a:t>
            </a:r>
            <a:r>
              <a:rPr lang="pl-PL" sz="2400" dirty="0" smtClean="0"/>
              <a:t> and </a:t>
            </a:r>
            <a:r>
              <a:rPr lang="pl-PL" sz="2400" dirty="0" err="1" smtClean="0"/>
              <a:t>claim</a:t>
            </a:r>
            <a:r>
              <a:rPr lang="pl-PL" sz="2400" dirty="0" smtClean="0"/>
              <a:t> </a:t>
            </a:r>
            <a:r>
              <a:rPr lang="pl-PL" sz="2400" dirty="0" err="1" smtClean="0"/>
              <a:t>it</a:t>
            </a:r>
            <a:r>
              <a:rPr lang="pl-PL" sz="2400" dirty="0" smtClean="0"/>
              <a:t> as </a:t>
            </a:r>
            <a:r>
              <a:rPr lang="pl-PL" sz="2400" dirty="0" err="1" smtClean="0"/>
              <a:t>their</a:t>
            </a:r>
            <a:r>
              <a:rPr lang="pl-PL" sz="2400" dirty="0" smtClean="0"/>
              <a:t> </a:t>
            </a:r>
            <a:r>
              <a:rPr lang="pl-PL" sz="2400" dirty="0" err="1" smtClean="0"/>
              <a:t>own</a:t>
            </a:r>
            <a:r>
              <a:rPr lang="pl-PL" sz="2400" dirty="0" smtClean="0"/>
              <a:t> </a:t>
            </a:r>
            <a:r>
              <a:rPr lang="pl-PL" sz="2400" dirty="0" err="1" smtClean="0"/>
              <a:t>or</a:t>
            </a:r>
            <a:r>
              <a:rPr lang="pl-PL" sz="2400" dirty="0" smtClean="0"/>
              <a:t> </a:t>
            </a:r>
            <a:r>
              <a:rPr lang="pl-PL" sz="2400" dirty="0" err="1" smtClean="0"/>
              <a:t>even</a:t>
            </a:r>
            <a:r>
              <a:rPr lang="pl-PL" sz="2400" dirty="0" smtClean="0"/>
              <a:t> </a:t>
            </a:r>
            <a:r>
              <a:rPr lang="pl-PL" sz="2400" dirty="0" err="1" smtClean="0"/>
              <a:t>sell</a:t>
            </a:r>
            <a:r>
              <a:rPr lang="pl-PL" sz="2400" dirty="0" smtClean="0"/>
              <a:t>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online</a:t>
            </a:r>
            <a:r>
              <a:rPr lang="pl-PL" sz="2400" dirty="0" smtClean="0"/>
              <a:t>.</a:t>
            </a:r>
          </a:p>
          <a:p>
            <a:endParaRPr lang="pl-PL" sz="2400" dirty="0" smtClean="0"/>
          </a:p>
          <a:p>
            <a:r>
              <a:rPr lang="pl-PL" sz="2400" dirty="0" err="1" smtClean="0"/>
              <a:t>Forgetting</a:t>
            </a:r>
            <a:r>
              <a:rPr lang="pl-PL" sz="2400" dirty="0" smtClean="0"/>
              <a:t> to </a:t>
            </a:r>
            <a:r>
              <a:rPr lang="pl-PL" sz="2400" dirty="0" err="1" smtClean="0"/>
              <a:t>save</a:t>
            </a:r>
            <a:r>
              <a:rPr lang="pl-PL" sz="2400" dirty="0" smtClean="0"/>
              <a:t> </a:t>
            </a:r>
            <a:r>
              <a:rPr lang="pl-PL" sz="2400" dirty="0" err="1" smtClean="0"/>
              <a:t>your</a:t>
            </a:r>
            <a:r>
              <a:rPr lang="pl-PL" sz="2400" dirty="0" smtClean="0"/>
              <a:t> file will </a:t>
            </a:r>
            <a:r>
              <a:rPr lang="pl-PL" sz="2400" dirty="0" err="1" smtClean="0"/>
              <a:t>result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loss</a:t>
            </a:r>
            <a:r>
              <a:rPr lang="pl-PL" sz="2400" dirty="0" smtClean="0"/>
              <a:t> of </a:t>
            </a:r>
            <a:r>
              <a:rPr lang="pl-PL" sz="2400" dirty="0" err="1" smtClean="0"/>
              <a:t>progress</a:t>
            </a:r>
            <a:endParaRPr lang="pl-PL" sz="2400" dirty="0" smtClean="0"/>
          </a:p>
          <a:p>
            <a:endParaRPr lang="pl-PL" sz="2400" dirty="0" smtClean="0"/>
          </a:p>
          <a:p>
            <a:r>
              <a:rPr lang="pl-PL" sz="2400" dirty="0" smtClean="0"/>
              <a:t>Computer </a:t>
            </a:r>
            <a:r>
              <a:rPr lang="pl-PL" sz="2400" dirty="0" err="1" smtClean="0"/>
              <a:t>files</a:t>
            </a:r>
            <a:r>
              <a:rPr lang="pl-PL" sz="2400" dirty="0" smtClean="0"/>
              <a:t> </a:t>
            </a:r>
            <a:r>
              <a:rPr lang="pl-PL" sz="2400" dirty="0" err="1" smtClean="0"/>
              <a:t>can</a:t>
            </a:r>
            <a:r>
              <a:rPr lang="pl-PL" sz="2400" dirty="0" smtClean="0"/>
              <a:t> be </a:t>
            </a:r>
            <a:r>
              <a:rPr lang="pl-PL" sz="2400" dirty="0" err="1" smtClean="0"/>
              <a:t>corrupted</a:t>
            </a:r>
            <a:endParaRPr lang="pl-PL" sz="2400" dirty="0" smtClean="0"/>
          </a:p>
          <a:p>
            <a:endParaRPr lang="pl-PL" sz="2400" dirty="0" smtClean="0"/>
          </a:p>
          <a:p>
            <a:r>
              <a:rPr lang="pl-PL" sz="2400" dirty="0" err="1" smtClean="0"/>
              <a:t>Looking</a:t>
            </a:r>
            <a:r>
              <a:rPr lang="pl-PL" sz="2400" dirty="0" smtClean="0"/>
              <a:t> </a:t>
            </a:r>
            <a:r>
              <a:rPr lang="pl-PL" sz="2400" dirty="0" err="1" smtClean="0"/>
              <a:t>at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screen</a:t>
            </a:r>
            <a:r>
              <a:rPr lang="pl-PL" sz="2400" dirty="0" smtClean="0"/>
              <a:t> for a long time </a:t>
            </a:r>
            <a:r>
              <a:rPr lang="pl-PL" sz="2400" dirty="0" err="1" smtClean="0"/>
              <a:t>can</a:t>
            </a:r>
            <a:r>
              <a:rPr lang="pl-PL" sz="2400" dirty="0" smtClean="0"/>
              <a:t> </a:t>
            </a:r>
            <a:r>
              <a:rPr lang="pl-PL" sz="2400" dirty="0" err="1" smtClean="0"/>
              <a:t>cause</a:t>
            </a:r>
            <a:r>
              <a:rPr lang="pl-PL" sz="2400" dirty="0" smtClean="0"/>
              <a:t> </a:t>
            </a:r>
            <a:r>
              <a:rPr lang="pl-PL" sz="2400" dirty="0" err="1" smtClean="0"/>
              <a:t>eyestrain</a:t>
            </a:r>
            <a:endParaRPr lang="pl-PL" sz="2400" dirty="0" smtClean="0"/>
          </a:p>
          <a:p>
            <a:endParaRPr lang="pl-PL" sz="2400" dirty="0" smtClean="0"/>
          </a:p>
          <a:p>
            <a:r>
              <a:rPr lang="pl-PL" sz="2400" dirty="0" err="1" smtClean="0"/>
              <a:t>Starting</a:t>
            </a:r>
            <a:r>
              <a:rPr lang="pl-PL" sz="2400" dirty="0" smtClean="0"/>
              <a:t> out </a:t>
            </a:r>
            <a:r>
              <a:rPr lang="pl-PL" sz="2400" dirty="0" err="1" smtClean="0"/>
              <a:t>can</a:t>
            </a:r>
            <a:r>
              <a:rPr lang="pl-PL" sz="2400" dirty="0" smtClean="0"/>
              <a:t> be </a:t>
            </a:r>
            <a:r>
              <a:rPr lang="pl-PL" sz="2400" dirty="0" err="1" smtClean="0"/>
              <a:t>difficult</a:t>
            </a:r>
            <a:endParaRPr lang="pl-PL" sz="2400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136</TotalTime>
  <Words>362</Words>
  <Application>Microsoft Office PowerPoint</Application>
  <PresentationFormat>Pokaz na ekranie (4:3)</PresentationFormat>
  <Paragraphs>61</Paragraphs>
  <Slides>11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Wielkomiejski</vt:lpstr>
      <vt:lpstr>Digital painting</vt:lpstr>
      <vt:lpstr>What is digital art?</vt:lpstr>
      <vt:lpstr>Digital painting</vt:lpstr>
      <vt:lpstr>Popular art programs</vt:lpstr>
      <vt:lpstr>Tools that help digital artists with their work:</vt:lpstr>
      <vt:lpstr>Pros of digital painting:</vt:lpstr>
      <vt:lpstr>Pros of digital painting:</vt:lpstr>
      <vt:lpstr>Cons of digital painting</vt:lpstr>
      <vt:lpstr>Cons of digital painting</vt:lpstr>
      <vt:lpstr>Sources:</vt:lpstr>
      <vt:lpstr>Thank you for your attention!</vt:lpstr>
    </vt:vector>
  </TitlesOfParts>
  <Company>NoName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art</dc:title>
  <dc:creator>User</dc:creator>
  <cp:lastModifiedBy>User</cp:lastModifiedBy>
  <cp:revision>63</cp:revision>
  <dcterms:created xsi:type="dcterms:W3CDTF">2024-05-05T19:19:52Z</dcterms:created>
  <dcterms:modified xsi:type="dcterms:W3CDTF">2024-05-05T21:36:15Z</dcterms:modified>
</cp:coreProperties>
</file>