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2.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3.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57" r:id="rId3"/>
    <p:sldId id="258" r:id="rId4"/>
    <p:sldId id="259" r:id="rId5"/>
    <p:sldId id="260" r:id="rId6"/>
    <p:sldId id="261" r:id="rId7"/>
    <p:sldId id="262" r:id="rId8"/>
    <p:sldId id="272" r:id="rId9"/>
    <p:sldId id="263" r:id="rId10"/>
    <p:sldId id="265" r:id="rId11"/>
    <p:sldId id="264" r:id="rId12"/>
    <p:sldId id="266" r:id="rId13"/>
    <p:sldId id="267" r:id="rId14"/>
    <p:sldId id="268" r:id="rId15"/>
    <p:sldId id="271" r:id="rId16"/>
    <p:sldId id="273" r:id="rId17"/>
  </p:sldIdLst>
  <p:sldSz cx="9144000" cy="6858000" type="screen4x3"/>
  <p:notesSz cx="6858000" cy="9144000"/>
  <p:defaultTextStyle>
    <a:defPPr>
      <a:defRPr lang="pl-P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image" Target="../media/image3.png"/></Relationships>
</file>

<file path=ppt/diagrams/_rels/data10.xml.rels><?xml version="1.0" encoding="UTF-8" standalone="yes"?>
<Relationships xmlns="http://schemas.openxmlformats.org/package/2006/relationships"><Relationship Id="rId1" Type="http://schemas.openxmlformats.org/officeDocument/2006/relationships/image" Target="../media/image16.png"/></Relationships>
</file>

<file path=ppt/diagrams/_rels/data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s>
</file>

<file path=ppt/diagrams/_rels/data3.xml.rels><?xml version="1.0" encoding="UTF-8" standalone="yes"?>
<Relationships xmlns="http://schemas.openxmlformats.org/package/2006/relationships"><Relationship Id="rId1" Type="http://schemas.openxmlformats.org/officeDocument/2006/relationships/image" Target="../media/image8.png"/></Relationships>
</file>

<file path=ppt/diagrams/_rels/data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image" Target="../media/image9.png"/></Relationships>
</file>

<file path=ppt/diagrams/_rels/data5.xml.rels><?xml version="1.0" encoding="UTF-8" standalone="yes"?>
<Relationships xmlns="http://schemas.openxmlformats.org/package/2006/relationships"><Relationship Id="rId1" Type="http://schemas.openxmlformats.org/officeDocument/2006/relationships/image" Target="../media/image11.png"/></Relationships>
</file>

<file path=ppt/diagrams/_rels/data6.xml.rels><?xml version="1.0" encoding="UTF-8" standalone="yes"?>
<Relationships xmlns="http://schemas.openxmlformats.org/package/2006/relationships"><Relationship Id="rId1" Type="http://schemas.openxmlformats.org/officeDocument/2006/relationships/image" Target="../media/image12.png"/></Relationships>
</file>

<file path=ppt/diagrams/_rels/data7.xml.rels><?xml version="1.0" encoding="UTF-8" standalone="yes"?>
<Relationships xmlns="http://schemas.openxmlformats.org/package/2006/relationships"><Relationship Id="rId1" Type="http://schemas.openxmlformats.org/officeDocument/2006/relationships/image" Target="../media/image13.png"/></Relationships>
</file>

<file path=ppt/diagrams/_rels/data8.xml.rels><?xml version="1.0" encoding="UTF-8" standalone="yes"?>
<Relationships xmlns="http://schemas.openxmlformats.org/package/2006/relationships"><Relationship Id="rId1" Type="http://schemas.openxmlformats.org/officeDocument/2006/relationships/image" Target="../media/image14.png"/></Relationships>
</file>

<file path=ppt/diagrams/_rels/data9.xml.rels><?xml version="1.0" encoding="UTF-8" standalone="yes"?>
<Relationships xmlns="http://schemas.openxmlformats.org/package/2006/relationships"><Relationship Id="rId1" Type="http://schemas.openxmlformats.org/officeDocument/2006/relationships/image" Target="../media/image15.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997232A-E1B1-420F-85E7-0954D0B200EA}" type="doc">
      <dgm:prSet loTypeId="urn:microsoft.com/office/officeart/2005/8/layout/vList3#28" loCatId="list" qsTypeId="urn:microsoft.com/office/officeart/2005/8/quickstyle/simple1" qsCatId="simple" csTypeId="urn:microsoft.com/office/officeart/2005/8/colors/accent1_2" csCatId="accent1" phldr="1"/>
      <dgm:spPr/>
      <dgm:t>
        <a:bodyPr/>
        <a:lstStyle/>
        <a:p>
          <a:endParaRPr lang="pl-PL"/>
        </a:p>
      </dgm:t>
    </dgm:pt>
    <dgm:pt modelId="{9E054F33-D5C9-4A88-B242-124D6CB2D597}">
      <dgm:prSet custT="1"/>
      <dgm:spPr/>
      <dgm:t>
        <a:bodyPr/>
        <a:lstStyle/>
        <a:p>
          <a:pPr rtl="0"/>
          <a:r>
            <a:rPr lang="pl-PL" sz="1600" b="1" dirty="0" smtClean="0"/>
            <a:t>The State </a:t>
          </a:r>
          <a:r>
            <a:rPr lang="pl-PL" sz="1600" b="1" dirty="0" err="1" smtClean="0"/>
            <a:t>representative</a:t>
          </a:r>
          <a:r>
            <a:rPr lang="pl-PL" sz="1600" b="1" dirty="0" smtClean="0"/>
            <a:t> </a:t>
          </a:r>
          <a:r>
            <a:rPr lang="pl-PL" sz="1600" b="1" dirty="0" err="1" smtClean="0"/>
            <a:t>in</a:t>
          </a:r>
          <a:r>
            <a:rPr lang="pl-PL" sz="1600" b="1" dirty="0" smtClean="0"/>
            <a:t> international </a:t>
          </a:r>
          <a:r>
            <a:rPr lang="pl-PL" sz="1600" b="1" dirty="0" err="1" smtClean="0"/>
            <a:t>relations</a:t>
          </a:r>
          <a:r>
            <a:rPr lang="pl-PL" sz="1600" b="1" dirty="0" smtClean="0"/>
            <a:t> </a:t>
          </a:r>
          <a:r>
            <a:rPr lang="pl-PL" sz="1600" dirty="0" smtClean="0"/>
            <a:t>- p</a:t>
          </a:r>
          <a:r>
            <a:rPr lang="en-US" sz="1600" dirty="0" err="1" smtClean="0"/>
            <a:t>ursuant</a:t>
          </a:r>
          <a:r>
            <a:rPr lang="en-US" sz="1600" dirty="0" smtClean="0"/>
            <a:t> to </a:t>
          </a:r>
          <a:r>
            <a:rPr lang="pl-PL" sz="1600" dirty="0" smtClean="0"/>
            <a:t>a</a:t>
          </a:r>
          <a:r>
            <a:rPr lang="en-US" sz="1600" dirty="0" err="1" smtClean="0"/>
            <a:t>rticle</a:t>
          </a:r>
          <a:r>
            <a:rPr lang="en-US" sz="1600" dirty="0" smtClean="0"/>
            <a:t> 126 of the Polish Constitution, the President shall be the supreme representative of the Republic of Poland and the guarantor of continuity of the State authority. </a:t>
          </a:r>
          <a:endParaRPr lang="pl-PL" sz="1600" dirty="0"/>
        </a:p>
      </dgm:t>
    </dgm:pt>
    <dgm:pt modelId="{11BBCD26-BE08-4545-8245-374E1F914755}" type="parTrans" cxnId="{E21C4552-D1A8-4395-97D2-51FF213D8E07}">
      <dgm:prSet/>
      <dgm:spPr/>
      <dgm:t>
        <a:bodyPr/>
        <a:lstStyle/>
        <a:p>
          <a:endParaRPr lang="pl-PL"/>
        </a:p>
      </dgm:t>
    </dgm:pt>
    <dgm:pt modelId="{CC60689F-A2EF-4DB6-B198-2CC5774B1F92}" type="sibTrans" cxnId="{E21C4552-D1A8-4395-97D2-51FF213D8E07}">
      <dgm:prSet/>
      <dgm:spPr/>
      <dgm:t>
        <a:bodyPr/>
        <a:lstStyle/>
        <a:p>
          <a:endParaRPr lang="pl-PL"/>
        </a:p>
      </dgm:t>
    </dgm:pt>
    <dgm:pt modelId="{1D9D96D8-03A5-4682-98F5-242DE436E46C}">
      <dgm:prSet custT="1"/>
      <dgm:spPr/>
      <dgm:t>
        <a:bodyPr/>
        <a:lstStyle/>
        <a:p>
          <a:pPr rtl="0"/>
          <a:r>
            <a:rPr lang="pl-PL" sz="1500" b="1" dirty="0" smtClean="0"/>
            <a:t>The </a:t>
          </a:r>
          <a:r>
            <a:rPr lang="en-US" sz="1500" b="1" dirty="0" smtClean="0"/>
            <a:t>Commander-in-Chief of the Armed Forces of the Republic of Poland</a:t>
          </a:r>
          <a:r>
            <a:rPr lang="pl-PL" sz="1500" b="1" dirty="0" smtClean="0"/>
            <a:t> </a:t>
          </a:r>
          <a:r>
            <a:rPr lang="pl-PL" sz="1500" dirty="0" smtClean="0"/>
            <a:t>- t</a:t>
          </a:r>
          <a:r>
            <a:rPr lang="en-US" sz="1500" dirty="0" smtClean="0"/>
            <a:t>he provision of Art. 126 clause 2 of the Constitution provides that “the President shall ensure the proper observance of the Constitution, safeguard the sovereignty and security of the State, as well as the inviolability and integrity of its territory”</a:t>
          </a:r>
          <a:endParaRPr lang="pl-PL" sz="1500" dirty="0"/>
        </a:p>
      </dgm:t>
    </dgm:pt>
    <dgm:pt modelId="{0ACB1EE2-4741-4D78-BE08-B4D225240068}" type="parTrans" cxnId="{5A22F2EF-0123-4DEF-AA40-420CCAF11C3C}">
      <dgm:prSet/>
      <dgm:spPr/>
      <dgm:t>
        <a:bodyPr/>
        <a:lstStyle/>
        <a:p>
          <a:endParaRPr lang="pl-PL"/>
        </a:p>
      </dgm:t>
    </dgm:pt>
    <dgm:pt modelId="{D9956854-FDFB-49A9-ABD5-EE488DFDD6BC}" type="sibTrans" cxnId="{5A22F2EF-0123-4DEF-AA40-420CCAF11C3C}">
      <dgm:prSet/>
      <dgm:spPr/>
      <dgm:t>
        <a:bodyPr/>
        <a:lstStyle/>
        <a:p>
          <a:endParaRPr lang="pl-PL"/>
        </a:p>
      </dgm:t>
    </dgm:pt>
    <dgm:pt modelId="{BD1D1C6E-A9B6-4060-8879-477F8350FB6D}" type="pres">
      <dgm:prSet presAssocID="{B997232A-E1B1-420F-85E7-0954D0B200EA}" presName="linearFlow" presStyleCnt="0">
        <dgm:presLayoutVars>
          <dgm:dir/>
          <dgm:resizeHandles val="exact"/>
        </dgm:presLayoutVars>
      </dgm:prSet>
      <dgm:spPr/>
      <dgm:t>
        <a:bodyPr/>
        <a:lstStyle/>
        <a:p>
          <a:endParaRPr lang="pl-PL"/>
        </a:p>
      </dgm:t>
    </dgm:pt>
    <dgm:pt modelId="{9F94EBDB-2A12-47F3-BAB6-DBED02986103}" type="pres">
      <dgm:prSet presAssocID="{9E054F33-D5C9-4A88-B242-124D6CB2D597}" presName="composite" presStyleCnt="0"/>
      <dgm:spPr/>
    </dgm:pt>
    <dgm:pt modelId="{F83BCA9C-865B-4BB3-9FFC-40E6B520BEA1}" type="pres">
      <dgm:prSet presAssocID="{9E054F33-D5C9-4A88-B242-124D6CB2D597}" presName="imgShp" presStyleLbl="fgImgPlace1" presStyleIdx="0" presStyleCnt="2"/>
      <dgm:spPr>
        <a:blipFill rotWithShape="0">
          <a:blip xmlns:r="http://schemas.openxmlformats.org/officeDocument/2006/relationships" r:embed="rId1"/>
          <a:stretch>
            <a:fillRect/>
          </a:stretch>
        </a:blipFill>
      </dgm:spPr>
    </dgm:pt>
    <dgm:pt modelId="{7B4B0B15-8AF5-4C69-B3F4-761674785265}" type="pres">
      <dgm:prSet presAssocID="{9E054F33-D5C9-4A88-B242-124D6CB2D597}" presName="txShp" presStyleLbl="node1" presStyleIdx="0" presStyleCnt="2">
        <dgm:presLayoutVars>
          <dgm:bulletEnabled val="1"/>
        </dgm:presLayoutVars>
      </dgm:prSet>
      <dgm:spPr/>
      <dgm:t>
        <a:bodyPr/>
        <a:lstStyle/>
        <a:p>
          <a:endParaRPr lang="pl-PL"/>
        </a:p>
      </dgm:t>
    </dgm:pt>
    <dgm:pt modelId="{4FC3471A-C77A-4CDD-971F-A25FD5408C4E}" type="pres">
      <dgm:prSet presAssocID="{CC60689F-A2EF-4DB6-B198-2CC5774B1F92}" presName="spacing" presStyleCnt="0"/>
      <dgm:spPr/>
    </dgm:pt>
    <dgm:pt modelId="{590CAF67-3489-48FC-B19B-BBCFA4FB189D}" type="pres">
      <dgm:prSet presAssocID="{1D9D96D8-03A5-4682-98F5-242DE436E46C}" presName="composite" presStyleCnt="0"/>
      <dgm:spPr/>
    </dgm:pt>
    <dgm:pt modelId="{F59062C3-80C6-48DF-82B7-442A2CEF5227}" type="pres">
      <dgm:prSet presAssocID="{1D9D96D8-03A5-4682-98F5-242DE436E46C}" presName="imgShp" presStyleLbl="fgImgPlace1" presStyleIdx="1" presStyleCnt="2"/>
      <dgm:spPr>
        <a:blipFill rotWithShape="0">
          <a:blip xmlns:r="http://schemas.openxmlformats.org/officeDocument/2006/relationships" r:embed="rId2"/>
          <a:stretch>
            <a:fillRect/>
          </a:stretch>
        </a:blipFill>
      </dgm:spPr>
    </dgm:pt>
    <dgm:pt modelId="{97773DEB-170B-4615-98EF-49510EF1E6A0}" type="pres">
      <dgm:prSet presAssocID="{1D9D96D8-03A5-4682-98F5-242DE436E46C}" presName="txShp" presStyleLbl="node1" presStyleIdx="1" presStyleCnt="2">
        <dgm:presLayoutVars>
          <dgm:bulletEnabled val="1"/>
        </dgm:presLayoutVars>
      </dgm:prSet>
      <dgm:spPr/>
      <dgm:t>
        <a:bodyPr/>
        <a:lstStyle/>
        <a:p>
          <a:endParaRPr lang="pl-PL"/>
        </a:p>
      </dgm:t>
    </dgm:pt>
  </dgm:ptLst>
  <dgm:cxnLst>
    <dgm:cxn modelId="{6874B2D8-AA34-448D-AEC2-8CB4DF83F91A}" type="presOf" srcId="{1D9D96D8-03A5-4682-98F5-242DE436E46C}" destId="{97773DEB-170B-4615-98EF-49510EF1E6A0}" srcOrd="0" destOrd="0" presId="urn:microsoft.com/office/officeart/2005/8/layout/vList3#28"/>
    <dgm:cxn modelId="{BECF8D2A-D6CB-4A6C-83CC-3976F76FA152}" type="presOf" srcId="{B997232A-E1B1-420F-85E7-0954D0B200EA}" destId="{BD1D1C6E-A9B6-4060-8879-477F8350FB6D}" srcOrd="0" destOrd="0" presId="urn:microsoft.com/office/officeart/2005/8/layout/vList3#28"/>
    <dgm:cxn modelId="{242BF8FD-E4C7-45A2-9238-C2A25AEAA980}" type="presOf" srcId="{9E054F33-D5C9-4A88-B242-124D6CB2D597}" destId="{7B4B0B15-8AF5-4C69-B3F4-761674785265}" srcOrd="0" destOrd="0" presId="urn:microsoft.com/office/officeart/2005/8/layout/vList3#28"/>
    <dgm:cxn modelId="{5A22F2EF-0123-4DEF-AA40-420CCAF11C3C}" srcId="{B997232A-E1B1-420F-85E7-0954D0B200EA}" destId="{1D9D96D8-03A5-4682-98F5-242DE436E46C}" srcOrd="1" destOrd="0" parTransId="{0ACB1EE2-4741-4D78-BE08-B4D225240068}" sibTransId="{D9956854-FDFB-49A9-ABD5-EE488DFDD6BC}"/>
    <dgm:cxn modelId="{E21C4552-D1A8-4395-97D2-51FF213D8E07}" srcId="{B997232A-E1B1-420F-85E7-0954D0B200EA}" destId="{9E054F33-D5C9-4A88-B242-124D6CB2D597}" srcOrd="0" destOrd="0" parTransId="{11BBCD26-BE08-4545-8245-374E1F914755}" sibTransId="{CC60689F-A2EF-4DB6-B198-2CC5774B1F92}"/>
    <dgm:cxn modelId="{00E57F76-A434-4B66-8E1D-A67581A6496F}" type="presParOf" srcId="{BD1D1C6E-A9B6-4060-8879-477F8350FB6D}" destId="{9F94EBDB-2A12-47F3-BAB6-DBED02986103}" srcOrd="0" destOrd="0" presId="urn:microsoft.com/office/officeart/2005/8/layout/vList3#28"/>
    <dgm:cxn modelId="{762CB1BB-D7DF-4FFC-8EF6-3A6E179194BF}" type="presParOf" srcId="{9F94EBDB-2A12-47F3-BAB6-DBED02986103}" destId="{F83BCA9C-865B-4BB3-9FFC-40E6B520BEA1}" srcOrd="0" destOrd="0" presId="urn:microsoft.com/office/officeart/2005/8/layout/vList3#28"/>
    <dgm:cxn modelId="{1F136056-FE4F-4FBD-B979-598F3B220662}" type="presParOf" srcId="{9F94EBDB-2A12-47F3-BAB6-DBED02986103}" destId="{7B4B0B15-8AF5-4C69-B3F4-761674785265}" srcOrd="1" destOrd="0" presId="urn:microsoft.com/office/officeart/2005/8/layout/vList3#28"/>
    <dgm:cxn modelId="{03B28721-D587-4B0D-801F-861CDD661094}" type="presParOf" srcId="{BD1D1C6E-A9B6-4060-8879-477F8350FB6D}" destId="{4FC3471A-C77A-4CDD-971F-A25FD5408C4E}" srcOrd="1" destOrd="0" presId="urn:microsoft.com/office/officeart/2005/8/layout/vList3#28"/>
    <dgm:cxn modelId="{BE7E8ADB-0729-48A2-8B95-74916AA8CD3E}" type="presParOf" srcId="{BD1D1C6E-A9B6-4060-8879-477F8350FB6D}" destId="{590CAF67-3489-48FC-B19B-BBCFA4FB189D}" srcOrd="2" destOrd="0" presId="urn:microsoft.com/office/officeart/2005/8/layout/vList3#28"/>
    <dgm:cxn modelId="{FD7F824C-C4D4-4DC5-8ABC-A1D4222D42E6}" type="presParOf" srcId="{590CAF67-3489-48FC-B19B-BBCFA4FB189D}" destId="{F59062C3-80C6-48DF-82B7-442A2CEF5227}" srcOrd="0" destOrd="0" presId="urn:microsoft.com/office/officeart/2005/8/layout/vList3#28"/>
    <dgm:cxn modelId="{831AC890-219D-4497-A77C-B069E03CF07D}" type="presParOf" srcId="{590CAF67-3489-48FC-B19B-BBCFA4FB189D}" destId="{97773DEB-170B-4615-98EF-49510EF1E6A0}" srcOrd="1" destOrd="0" presId="urn:microsoft.com/office/officeart/2005/8/layout/vList3#2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A8CBA7D-8490-4FB1-888C-7D447D0CF039}" type="doc">
      <dgm:prSet loTypeId="urn:microsoft.com/office/officeart/2005/8/layout/vList3#36" loCatId="list" qsTypeId="urn:microsoft.com/office/officeart/2005/8/quickstyle/simple1" qsCatId="simple" csTypeId="urn:microsoft.com/office/officeart/2005/8/colors/accent1_2" csCatId="accent1" phldr="1"/>
      <dgm:spPr/>
      <dgm:t>
        <a:bodyPr/>
        <a:lstStyle/>
        <a:p>
          <a:endParaRPr lang="pl-PL"/>
        </a:p>
      </dgm:t>
    </dgm:pt>
    <dgm:pt modelId="{F35CE82A-790D-45FB-8D61-242D49B05907}">
      <dgm:prSet/>
      <dgm:spPr/>
      <dgm:t>
        <a:bodyPr/>
        <a:lstStyle/>
        <a:p>
          <a:pPr rtl="0"/>
          <a:r>
            <a:rPr lang="en-US" b="1" dirty="0" smtClean="0"/>
            <a:t>Who </a:t>
          </a:r>
          <a:r>
            <a:rPr lang="pl-PL" b="1" dirty="0" err="1" smtClean="0"/>
            <a:t>employs</a:t>
          </a:r>
          <a:r>
            <a:rPr lang="pl-PL" b="1" dirty="0" smtClean="0"/>
            <a:t> </a:t>
          </a:r>
          <a:r>
            <a:rPr lang="en-US" b="1" dirty="0" smtClean="0"/>
            <a:t>the President and based on what agreement</a:t>
          </a:r>
          <a:r>
            <a:rPr lang="pl-PL" b="1" dirty="0" smtClean="0"/>
            <a:t>?           </a:t>
          </a:r>
          <a:r>
            <a:rPr lang="en-US" dirty="0" smtClean="0"/>
            <a:t>The president of Poland assumes the office after taking an oath </a:t>
          </a:r>
          <a:r>
            <a:rPr lang="pl-PL" dirty="0" err="1" smtClean="0"/>
            <a:t>in</a:t>
          </a:r>
          <a:r>
            <a:rPr lang="pl-PL" dirty="0" smtClean="0"/>
            <a:t> front of</a:t>
          </a:r>
          <a:r>
            <a:rPr lang="en-US" dirty="0" smtClean="0"/>
            <a:t> the National Assembly </a:t>
          </a:r>
          <a:r>
            <a:rPr lang="pl-PL" dirty="0" err="1" smtClean="0"/>
            <a:t>which</a:t>
          </a:r>
          <a:r>
            <a:rPr lang="pl-PL" dirty="0" smtClean="0"/>
            <a:t> </a:t>
          </a:r>
          <a:r>
            <a:rPr lang="en-US" dirty="0" smtClean="0"/>
            <a:t>causes that </a:t>
          </a:r>
          <a:r>
            <a:rPr lang="pl-PL" dirty="0" err="1" smtClean="0"/>
            <a:t>he</a:t>
          </a:r>
          <a:r>
            <a:rPr lang="pl-PL" dirty="0" smtClean="0"/>
            <a:t> </a:t>
          </a:r>
          <a:r>
            <a:rPr lang="pl-PL" dirty="0" err="1" smtClean="0"/>
            <a:t>performs</a:t>
          </a:r>
          <a:r>
            <a:rPr lang="pl-PL" dirty="0" smtClean="0"/>
            <a:t> </a:t>
          </a:r>
          <a:r>
            <a:rPr lang="en-US" dirty="0" smtClean="0"/>
            <a:t>his function based on no contract of employment and it </a:t>
          </a:r>
          <a:r>
            <a:rPr lang="pl-PL" dirty="0" smtClean="0"/>
            <a:t>is not </a:t>
          </a:r>
          <a:r>
            <a:rPr lang="en-US" dirty="0" smtClean="0"/>
            <a:t>possible to identify his </a:t>
          </a:r>
          <a:r>
            <a:rPr lang="pl-PL" dirty="0" err="1" smtClean="0"/>
            <a:t>election</a:t>
          </a:r>
          <a:r>
            <a:rPr lang="pl-PL" dirty="0" smtClean="0"/>
            <a:t> </a:t>
          </a:r>
          <a:r>
            <a:rPr lang="en-US" dirty="0" smtClean="0"/>
            <a:t>with establishing the employment </a:t>
          </a:r>
          <a:r>
            <a:rPr lang="pl-PL" dirty="0" err="1" smtClean="0"/>
            <a:t>contract</a:t>
          </a:r>
          <a:r>
            <a:rPr lang="pl-PL" dirty="0" smtClean="0"/>
            <a:t>.</a:t>
          </a:r>
          <a:endParaRPr lang="pl-PL" dirty="0"/>
        </a:p>
      </dgm:t>
    </dgm:pt>
    <dgm:pt modelId="{AAF34782-57D2-4F82-8CBD-21F02AC68AEE}" type="parTrans" cxnId="{E53BABEE-3DBE-4590-A393-9412FE3F804C}">
      <dgm:prSet/>
      <dgm:spPr/>
      <dgm:t>
        <a:bodyPr/>
        <a:lstStyle/>
        <a:p>
          <a:endParaRPr lang="pl-PL"/>
        </a:p>
      </dgm:t>
    </dgm:pt>
    <dgm:pt modelId="{0C3D7523-EEEB-49AB-9879-41581DD1BCA4}" type="sibTrans" cxnId="{E53BABEE-3DBE-4590-A393-9412FE3F804C}">
      <dgm:prSet/>
      <dgm:spPr/>
      <dgm:t>
        <a:bodyPr/>
        <a:lstStyle/>
        <a:p>
          <a:endParaRPr lang="pl-PL"/>
        </a:p>
      </dgm:t>
    </dgm:pt>
    <dgm:pt modelId="{475AE191-EE19-4B11-AC65-D94CB86E33D7}" type="pres">
      <dgm:prSet presAssocID="{EA8CBA7D-8490-4FB1-888C-7D447D0CF039}" presName="linearFlow" presStyleCnt="0">
        <dgm:presLayoutVars>
          <dgm:dir/>
          <dgm:resizeHandles val="exact"/>
        </dgm:presLayoutVars>
      </dgm:prSet>
      <dgm:spPr/>
      <dgm:t>
        <a:bodyPr/>
        <a:lstStyle/>
        <a:p>
          <a:endParaRPr lang="pl-PL"/>
        </a:p>
      </dgm:t>
    </dgm:pt>
    <dgm:pt modelId="{FB06BAC1-4F3F-4304-A239-3525F5130047}" type="pres">
      <dgm:prSet presAssocID="{F35CE82A-790D-45FB-8D61-242D49B05907}" presName="composite" presStyleCnt="0"/>
      <dgm:spPr/>
    </dgm:pt>
    <dgm:pt modelId="{CE27DC12-EC99-4923-9266-1610B313897B}" type="pres">
      <dgm:prSet presAssocID="{F35CE82A-790D-45FB-8D61-242D49B05907}" presName="imgShp" presStyleLbl="fgImgPlace1" presStyleIdx="0" presStyleCnt="1"/>
      <dgm:spPr>
        <a:blipFill rotWithShape="0">
          <a:blip xmlns:r="http://schemas.openxmlformats.org/officeDocument/2006/relationships" r:embed="rId1"/>
          <a:stretch>
            <a:fillRect/>
          </a:stretch>
        </a:blipFill>
      </dgm:spPr>
    </dgm:pt>
    <dgm:pt modelId="{7A2A922F-54DF-4760-BD51-C5612264825D}" type="pres">
      <dgm:prSet presAssocID="{F35CE82A-790D-45FB-8D61-242D49B05907}" presName="txShp" presStyleLbl="node1" presStyleIdx="0" presStyleCnt="1" custScaleX="120652" custScaleY="148245">
        <dgm:presLayoutVars>
          <dgm:bulletEnabled val="1"/>
        </dgm:presLayoutVars>
      </dgm:prSet>
      <dgm:spPr/>
      <dgm:t>
        <a:bodyPr/>
        <a:lstStyle/>
        <a:p>
          <a:endParaRPr lang="pl-PL"/>
        </a:p>
      </dgm:t>
    </dgm:pt>
  </dgm:ptLst>
  <dgm:cxnLst>
    <dgm:cxn modelId="{3DAA07D9-2DF5-46B5-8BE0-DE68D12A2FC2}" type="presOf" srcId="{EA8CBA7D-8490-4FB1-888C-7D447D0CF039}" destId="{475AE191-EE19-4B11-AC65-D94CB86E33D7}" srcOrd="0" destOrd="0" presId="urn:microsoft.com/office/officeart/2005/8/layout/vList3#36"/>
    <dgm:cxn modelId="{E53BABEE-3DBE-4590-A393-9412FE3F804C}" srcId="{EA8CBA7D-8490-4FB1-888C-7D447D0CF039}" destId="{F35CE82A-790D-45FB-8D61-242D49B05907}" srcOrd="0" destOrd="0" parTransId="{AAF34782-57D2-4F82-8CBD-21F02AC68AEE}" sibTransId="{0C3D7523-EEEB-49AB-9879-41581DD1BCA4}"/>
    <dgm:cxn modelId="{758AF328-5464-4469-8152-726245C59351}" type="presOf" srcId="{F35CE82A-790D-45FB-8D61-242D49B05907}" destId="{7A2A922F-54DF-4760-BD51-C5612264825D}" srcOrd="0" destOrd="0" presId="urn:microsoft.com/office/officeart/2005/8/layout/vList3#36"/>
    <dgm:cxn modelId="{DE7521CD-5AFC-4D55-96BE-237B0B666B27}" type="presParOf" srcId="{475AE191-EE19-4B11-AC65-D94CB86E33D7}" destId="{FB06BAC1-4F3F-4304-A239-3525F5130047}" srcOrd="0" destOrd="0" presId="urn:microsoft.com/office/officeart/2005/8/layout/vList3#36"/>
    <dgm:cxn modelId="{9B64F57B-2304-45D5-8548-425A43A69913}" type="presParOf" srcId="{FB06BAC1-4F3F-4304-A239-3525F5130047}" destId="{CE27DC12-EC99-4923-9266-1610B313897B}" srcOrd="0" destOrd="0" presId="urn:microsoft.com/office/officeart/2005/8/layout/vList3#36"/>
    <dgm:cxn modelId="{4F322ECE-2E0A-4A1D-BCD1-EDA61948CD4C}" type="presParOf" srcId="{FB06BAC1-4F3F-4304-A239-3525F5130047}" destId="{7A2A922F-54DF-4760-BD51-C5612264825D}" srcOrd="1" destOrd="0" presId="urn:microsoft.com/office/officeart/2005/8/layout/vList3#3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589DF32-F6D0-4FB6-9490-CA3DBFFB8F2A}" type="doc">
      <dgm:prSet loTypeId="urn:microsoft.com/office/officeart/2005/8/layout/vList3#29" loCatId="list" qsTypeId="urn:microsoft.com/office/officeart/2005/8/quickstyle/simple1" qsCatId="simple" csTypeId="urn:microsoft.com/office/officeart/2005/8/colors/accent1_2" csCatId="accent1" phldr="1"/>
      <dgm:spPr/>
      <dgm:t>
        <a:bodyPr/>
        <a:lstStyle/>
        <a:p>
          <a:endParaRPr lang="pl-PL"/>
        </a:p>
      </dgm:t>
    </dgm:pt>
    <dgm:pt modelId="{328FA023-087E-4834-A385-AEBC0DDFEFB8}">
      <dgm:prSet custT="1"/>
      <dgm:spPr/>
      <dgm:t>
        <a:bodyPr/>
        <a:lstStyle/>
        <a:p>
          <a:pPr rtl="0"/>
          <a:r>
            <a:rPr lang="en-US" sz="1200" b="1" dirty="0" smtClean="0"/>
            <a:t>The President</a:t>
          </a:r>
          <a:r>
            <a:rPr lang="pl-PL" sz="1200" b="1" dirty="0" smtClean="0"/>
            <a:t>’s </a:t>
          </a:r>
          <a:r>
            <a:rPr lang="pl-PL" sz="1200" b="1" dirty="0" err="1" smtClean="0"/>
            <a:t>control</a:t>
          </a:r>
          <a:r>
            <a:rPr lang="pl-PL" sz="1200" b="1" dirty="0" smtClean="0"/>
            <a:t> of</a:t>
          </a:r>
          <a:r>
            <a:rPr lang="en-US" sz="1200" b="1" dirty="0" smtClean="0"/>
            <a:t> the passed </a:t>
          </a:r>
          <a:r>
            <a:rPr lang="pl-PL" sz="1200" b="1" dirty="0" smtClean="0"/>
            <a:t>law </a:t>
          </a:r>
          <a:r>
            <a:rPr lang="pl-PL" sz="1200" dirty="0" smtClean="0"/>
            <a:t>- p</a:t>
          </a:r>
          <a:r>
            <a:rPr lang="en-US" sz="1200" dirty="0" err="1" smtClean="0"/>
            <a:t>ursuant</a:t>
          </a:r>
          <a:r>
            <a:rPr lang="en-US" sz="1200" dirty="0" smtClean="0"/>
            <a:t> to the provisions of </a:t>
          </a:r>
          <a:r>
            <a:rPr lang="pl-PL" sz="1200" dirty="0" smtClean="0"/>
            <a:t>A</a:t>
          </a:r>
          <a:r>
            <a:rPr lang="en-US" sz="1200" dirty="0" smtClean="0"/>
            <a:t>rt. 122 of the</a:t>
          </a:r>
          <a:r>
            <a:rPr lang="pl-PL" sz="1200" dirty="0" smtClean="0"/>
            <a:t> </a:t>
          </a:r>
          <a:r>
            <a:rPr lang="pl-PL" sz="1200" dirty="0" err="1" smtClean="0"/>
            <a:t>Polish</a:t>
          </a:r>
          <a:r>
            <a:rPr lang="en-US" sz="1200" dirty="0" smtClean="0"/>
            <a:t> Constitution, the condition for the entry into force of each act is the signing of the act by the President. There may be circumstances, however, where the President has certain doubts as to the appropriateness (purposefulness) of the solutions adopted in the act or their conformity with the Constitution.</a:t>
          </a:r>
          <a:endParaRPr lang="pl-PL" sz="1200" dirty="0"/>
        </a:p>
      </dgm:t>
    </dgm:pt>
    <dgm:pt modelId="{D0B2A9D6-18BD-4B53-ACDB-510D79501E66}" type="parTrans" cxnId="{6C6B7523-E388-4DBB-B1CF-CDD5D8462785}">
      <dgm:prSet/>
      <dgm:spPr/>
      <dgm:t>
        <a:bodyPr/>
        <a:lstStyle/>
        <a:p>
          <a:endParaRPr lang="pl-PL"/>
        </a:p>
      </dgm:t>
    </dgm:pt>
    <dgm:pt modelId="{140CB6D2-5F84-4761-9FA5-CE134E2F4A4C}" type="sibTrans" cxnId="{6C6B7523-E388-4DBB-B1CF-CDD5D8462785}">
      <dgm:prSet/>
      <dgm:spPr/>
      <dgm:t>
        <a:bodyPr/>
        <a:lstStyle/>
        <a:p>
          <a:endParaRPr lang="pl-PL"/>
        </a:p>
      </dgm:t>
    </dgm:pt>
    <dgm:pt modelId="{DDD29C49-C258-470E-B264-5E236F3EC880}">
      <dgm:prSet custT="1"/>
      <dgm:spPr/>
      <dgm:t>
        <a:bodyPr/>
        <a:lstStyle/>
        <a:p>
          <a:pPr rtl="0"/>
          <a:r>
            <a:rPr lang="pl-PL" sz="1400" b="1" dirty="0" err="1" smtClean="0"/>
            <a:t>Orders</a:t>
          </a:r>
          <a:r>
            <a:rPr lang="pl-PL" sz="1400" b="1" dirty="0" smtClean="0"/>
            <a:t> and </a:t>
          </a:r>
          <a:r>
            <a:rPr lang="pl-PL" sz="1400" b="1" dirty="0" err="1" smtClean="0"/>
            <a:t>decorations</a:t>
          </a:r>
          <a:r>
            <a:rPr lang="pl-PL" sz="1400" b="1" dirty="0" smtClean="0"/>
            <a:t> - </a:t>
          </a:r>
          <a:r>
            <a:rPr lang="pl-PL" sz="1400" dirty="0" smtClean="0"/>
            <a:t>A</a:t>
          </a:r>
          <a:r>
            <a:rPr lang="en-US" sz="1400" dirty="0" smtClean="0"/>
            <a:t>rt. 138 of the Constitution provides that the President shall confer orders and decorations.</a:t>
          </a:r>
          <a:r>
            <a:rPr lang="pl-PL" sz="1400" dirty="0" smtClean="0"/>
            <a:t> </a:t>
          </a:r>
          <a:r>
            <a:rPr lang="en-US" sz="1400" dirty="0" smtClean="0"/>
            <a:t>The orders and decorations constitute the supreme </a:t>
          </a:r>
          <a:r>
            <a:rPr lang="en-US" sz="1400" dirty="0" err="1" smtClean="0"/>
            <a:t>honour</a:t>
          </a:r>
          <a:r>
            <a:rPr lang="en-US" sz="1400" dirty="0" smtClean="0"/>
            <a:t> for the civil and military merits, during the time of peace and war, for the glory and development of the Republic of Poland.</a:t>
          </a:r>
          <a:endParaRPr lang="pl-PL" sz="1400" dirty="0"/>
        </a:p>
      </dgm:t>
    </dgm:pt>
    <dgm:pt modelId="{CF38F176-1D97-4CA4-A409-4E6EC880C223}" type="parTrans" cxnId="{6C4E91D8-5675-4CE2-A2CF-E72D145F0A64}">
      <dgm:prSet/>
      <dgm:spPr/>
      <dgm:t>
        <a:bodyPr/>
        <a:lstStyle/>
        <a:p>
          <a:endParaRPr lang="pl-PL"/>
        </a:p>
      </dgm:t>
    </dgm:pt>
    <dgm:pt modelId="{48F55C2F-F623-4D67-B419-03C5BB382DE9}" type="sibTrans" cxnId="{6C4E91D8-5675-4CE2-A2CF-E72D145F0A64}">
      <dgm:prSet/>
      <dgm:spPr/>
      <dgm:t>
        <a:bodyPr/>
        <a:lstStyle/>
        <a:p>
          <a:endParaRPr lang="pl-PL"/>
        </a:p>
      </dgm:t>
    </dgm:pt>
    <dgm:pt modelId="{917E267F-212F-4748-9F28-7AB543198923}">
      <dgm:prSet custT="1"/>
      <dgm:spPr/>
      <dgm:t>
        <a:bodyPr/>
        <a:lstStyle/>
        <a:p>
          <a:pPr rtl="0"/>
          <a:r>
            <a:rPr lang="pl-PL" sz="1200" b="1" dirty="0" err="1" smtClean="0"/>
            <a:t>Nominations</a:t>
          </a:r>
          <a:r>
            <a:rPr lang="pl-PL" sz="1200" dirty="0" smtClean="0"/>
            <a:t> - </a:t>
          </a:r>
          <a:r>
            <a:rPr lang="en-US" sz="1200" dirty="0" smtClean="0"/>
            <a:t>the President of the Republic of Poland shall award the professor degrees to the employees of art and science as well as academic teachers</a:t>
          </a:r>
          <a:r>
            <a:rPr lang="pl-PL" sz="1200" dirty="0" smtClean="0"/>
            <a:t>; </a:t>
          </a:r>
          <a:r>
            <a:rPr lang="en-US" sz="1200" dirty="0" smtClean="0"/>
            <a:t>the President shall appoint judges to perform judicial duties</a:t>
          </a:r>
          <a:r>
            <a:rPr lang="pl-PL" sz="1200" dirty="0" smtClean="0"/>
            <a:t>;</a:t>
          </a:r>
          <a:r>
            <a:rPr lang="en-US" sz="1200" dirty="0" smtClean="0"/>
            <a:t> </a:t>
          </a:r>
          <a:r>
            <a:rPr lang="pl-PL" sz="1200" dirty="0" smtClean="0"/>
            <a:t>t</a:t>
          </a:r>
          <a:r>
            <a:rPr lang="en-US" sz="1200" dirty="0" smtClean="0"/>
            <a:t>he President of the Republic of Poland shall, on the application of the Minister of National </a:t>
          </a:r>
          <a:r>
            <a:rPr lang="en-US" sz="1200" dirty="0" err="1" smtClean="0"/>
            <a:t>Defence</a:t>
          </a:r>
          <a:r>
            <a:rPr lang="en-US" sz="1200" dirty="0" smtClean="0"/>
            <a:t>, award the general ranks to the Polish Army officers.</a:t>
          </a:r>
          <a:endParaRPr lang="pl-PL" sz="1200" dirty="0"/>
        </a:p>
      </dgm:t>
    </dgm:pt>
    <dgm:pt modelId="{1BDC3321-87F9-4EC1-A842-89873DAD1DB6}" type="parTrans" cxnId="{F7E73999-6D4F-413C-BD23-B9B23B328C36}">
      <dgm:prSet/>
      <dgm:spPr/>
      <dgm:t>
        <a:bodyPr/>
        <a:lstStyle/>
        <a:p>
          <a:endParaRPr lang="pl-PL"/>
        </a:p>
      </dgm:t>
    </dgm:pt>
    <dgm:pt modelId="{7653F493-EA66-4539-BC8A-88B7A74C3B0E}" type="sibTrans" cxnId="{F7E73999-6D4F-413C-BD23-B9B23B328C36}">
      <dgm:prSet/>
      <dgm:spPr/>
      <dgm:t>
        <a:bodyPr/>
        <a:lstStyle/>
        <a:p>
          <a:endParaRPr lang="pl-PL"/>
        </a:p>
      </dgm:t>
    </dgm:pt>
    <dgm:pt modelId="{F427B97D-D036-4291-B291-FA9EBA6195A4}" type="pres">
      <dgm:prSet presAssocID="{C589DF32-F6D0-4FB6-9490-CA3DBFFB8F2A}" presName="linearFlow" presStyleCnt="0">
        <dgm:presLayoutVars>
          <dgm:dir/>
          <dgm:resizeHandles val="exact"/>
        </dgm:presLayoutVars>
      </dgm:prSet>
      <dgm:spPr/>
      <dgm:t>
        <a:bodyPr/>
        <a:lstStyle/>
        <a:p>
          <a:endParaRPr lang="pl-PL"/>
        </a:p>
      </dgm:t>
    </dgm:pt>
    <dgm:pt modelId="{29BDBDD6-01EE-42BC-9856-671D9DBCE728}" type="pres">
      <dgm:prSet presAssocID="{328FA023-087E-4834-A385-AEBC0DDFEFB8}" presName="composite" presStyleCnt="0"/>
      <dgm:spPr/>
    </dgm:pt>
    <dgm:pt modelId="{CF89E8EC-B19A-4300-8079-3E57CF8D2AD2}" type="pres">
      <dgm:prSet presAssocID="{328FA023-087E-4834-A385-AEBC0DDFEFB8}" presName="imgShp" presStyleLbl="fgImgPlace1" presStyleIdx="0" presStyleCnt="3"/>
      <dgm:spPr>
        <a:blipFill rotWithShape="0">
          <a:blip xmlns:r="http://schemas.openxmlformats.org/officeDocument/2006/relationships" r:embed="rId1"/>
          <a:stretch>
            <a:fillRect/>
          </a:stretch>
        </a:blipFill>
      </dgm:spPr>
    </dgm:pt>
    <dgm:pt modelId="{769943EF-3D90-4E1F-B151-4BE5B1C85164}" type="pres">
      <dgm:prSet presAssocID="{328FA023-087E-4834-A385-AEBC0DDFEFB8}" presName="txShp" presStyleLbl="node1" presStyleIdx="0" presStyleCnt="3">
        <dgm:presLayoutVars>
          <dgm:bulletEnabled val="1"/>
        </dgm:presLayoutVars>
      </dgm:prSet>
      <dgm:spPr/>
      <dgm:t>
        <a:bodyPr/>
        <a:lstStyle/>
        <a:p>
          <a:endParaRPr lang="pl-PL"/>
        </a:p>
      </dgm:t>
    </dgm:pt>
    <dgm:pt modelId="{CCB559F2-256A-4E69-BB8D-8FFB2080DF7E}" type="pres">
      <dgm:prSet presAssocID="{140CB6D2-5F84-4761-9FA5-CE134E2F4A4C}" presName="spacing" presStyleCnt="0"/>
      <dgm:spPr/>
    </dgm:pt>
    <dgm:pt modelId="{5A4B8807-ED77-437C-9635-A1A1778284F8}" type="pres">
      <dgm:prSet presAssocID="{DDD29C49-C258-470E-B264-5E236F3EC880}" presName="composite" presStyleCnt="0"/>
      <dgm:spPr/>
    </dgm:pt>
    <dgm:pt modelId="{5121EFC7-05CA-452B-BC60-6AC100343F4F}" type="pres">
      <dgm:prSet presAssocID="{DDD29C49-C258-470E-B264-5E236F3EC880}" presName="imgShp" presStyleLbl="fgImgPlace1" presStyleIdx="1" presStyleCnt="3"/>
      <dgm:spPr>
        <a:blipFill rotWithShape="0">
          <a:blip xmlns:r="http://schemas.openxmlformats.org/officeDocument/2006/relationships" r:embed="rId2"/>
          <a:stretch>
            <a:fillRect/>
          </a:stretch>
        </a:blipFill>
      </dgm:spPr>
    </dgm:pt>
    <dgm:pt modelId="{EF21DB15-8C89-4854-B955-728927AF228A}" type="pres">
      <dgm:prSet presAssocID="{DDD29C49-C258-470E-B264-5E236F3EC880}" presName="txShp" presStyleLbl="node1" presStyleIdx="1" presStyleCnt="3">
        <dgm:presLayoutVars>
          <dgm:bulletEnabled val="1"/>
        </dgm:presLayoutVars>
      </dgm:prSet>
      <dgm:spPr/>
      <dgm:t>
        <a:bodyPr/>
        <a:lstStyle/>
        <a:p>
          <a:endParaRPr lang="pl-PL"/>
        </a:p>
      </dgm:t>
    </dgm:pt>
    <dgm:pt modelId="{0C00AB70-1F5C-412F-81E8-7C1A67F3ACD5}" type="pres">
      <dgm:prSet presAssocID="{48F55C2F-F623-4D67-B419-03C5BB382DE9}" presName="spacing" presStyleCnt="0"/>
      <dgm:spPr/>
    </dgm:pt>
    <dgm:pt modelId="{736E3C34-A5EA-4D85-96E2-7DD1342DAF5B}" type="pres">
      <dgm:prSet presAssocID="{917E267F-212F-4748-9F28-7AB543198923}" presName="composite" presStyleCnt="0"/>
      <dgm:spPr/>
    </dgm:pt>
    <dgm:pt modelId="{52C0C4C8-CEE5-495E-BB48-F5F99FBD8D69}" type="pres">
      <dgm:prSet presAssocID="{917E267F-212F-4748-9F28-7AB543198923}" presName="imgShp" presStyleLbl="fgImgPlace1" presStyleIdx="2" presStyleCnt="3"/>
      <dgm:spPr>
        <a:blipFill rotWithShape="0">
          <a:blip xmlns:r="http://schemas.openxmlformats.org/officeDocument/2006/relationships" r:embed="rId3"/>
          <a:stretch>
            <a:fillRect/>
          </a:stretch>
        </a:blipFill>
      </dgm:spPr>
    </dgm:pt>
    <dgm:pt modelId="{1EDEB844-32F1-487B-8F06-0FF137F5D020}" type="pres">
      <dgm:prSet presAssocID="{917E267F-212F-4748-9F28-7AB543198923}" presName="txShp" presStyleLbl="node1" presStyleIdx="2" presStyleCnt="3">
        <dgm:presLayoutVars>
          <dgm:bulletEnabled val="1"/>
        </dgm:presLayoutVars>
      </dgm:prSet>
      <dgm:spPr/>
      <dgm:t>
        <a:bodyPr/>
        <a:lstStyle/>
        <a:p>
          <a:endParaRPr lang="pl-PL"/>
        </a:p>
      </dgm:t>
    </dgm:pt>
  </dgm:ptLst>
  <dgm:cxnLst>
    <dgm:cxn modelId="{B348CBD9-99E6-4B01-B51D-C036FAD45B72}" type="presOf" srcId="{917E267F-212F-4748-9F28-7AB543198923}" destId="{1EDEB844-32F1-487B-8F06-0FF137F5D020}" srcOrd="0" destOrd="0" presId="urn:microsoft.com/office/officeart/2005/8/layout/vList3#29"/>
    <dgm:cxn modelId="{1261772F-8741-4A62-B353-1DCF3CE75832}" type="presOf" srcId="{328FA023-087E-4834-A385-AEBC0DDFEFB8}" destId="{769943EF-3D90-4E1F-B151-4BE5B1C85164}" srcOrd="0" destOrd="0" presId="urn:microsoft.com/office/officeart/2005/8/layout/vList3#29"/>
    <dgm:cxn modelId="{6C6B7523-E388-4DBB-B1CF-CDD5D8462785}" srcId="{C589DF32-F6D0-4FB6-9490-CA3DBFFB8F2A}" destId="{328FA023-087E-4834-A385-AEBC0DDFEFB8}" srcOrd="0" destOrd="0" parTransId="{D0B2A9D6-18BD-4B53-ACDB-510D79501E66}" sibTransId="{140CB6D2-5F84-4761-9FA5-CE134E2F4A4C}"/>
    <dgm:cxn modelId="{DB5D2BC2-8E11-4173-8C59-9FDC4DEBB0D1}" type="presOf" srcId="{C589DF32-F6D0-4FB6-9490-CA3DBFFB8F2A}" destId="{F427B97D-D036-4291-B291-FA9EBA6195A4}" srcOrd="0" destOrd="0" presId="urn:microsoft.com/office/officeart/2005/8/layout/vList3#29"/>
    <dgm:cxn modelId="{6C4E91D8-5675-4CE2-A2CF-E72D145F0A64}" srcId="{C589DF32-F6D0-4FB6-9490-CA3DBFFB8F2A}" destId="{DDD29C49-C258-470E-B264-5E236F3EC880}" srcOrd="1" destOrd="0" parTransId="{CF38F176-1D97-4CA4-A409-4E6EC880C223}" sibTransId="{48F55C2F-F623-4D67-B419-03C5BB382DE9}"/>
    <dgm:cxn modelId="{F7E73999-6D4F-413C-BD23-B9B23B328C36}" srcId="{C589DF32-F6D0-4FB6-9490-CA3DBFFB8F2A}" destId="{917E267F-212F-4748-9F28-7AB543198923}" srcOrd="2" destOrd="0" parTransId="{1BDC3321-87F9-4EC1-A842-89873DAD1DB6}" sibTransId="{7653F493-EA66-4539-BC8A-88B7A74C3B0E}"/>
    <dgm:cxn modelId="{03F83A5A-FE1C-45D0-9903-534404CD0B29}" type="presOf" srcId="{DDD29C49-C258-470E-B264-5E236F3EC880}" destId="{EF21DB15-8C89-4854-B955-728927AF228A}" srcOrd="0" destOrd="0" presId="urn:microsoft.com/office/officeart/2005/8/layout/vList3#29"/>
    <dgm:cxn modelId="{6E0E6417-0480-4BE4-9EB3-77D371903AB2}" type="presParOf" srcId="{F427B97D-D036-4291-B291-FA9EBA6195A4}" destId="{29BDBDD6-01EE-42BC-9856-671D9DBCE728}" srcOrd="0" destOrd="0" presId="urn:microsoft.com/office/officeart/2005/8/layout/vList3#29"/>
    <dgm:cxn modelId="{E39ECED2-833A-4F73-921A-DF78210DBF3B}" type="presParOf" srcId="{29BDBDD6-01EE-42BC-9856-671D9DBCE728}" destId="{CF89E8EC-B19A-4300-8079-3E57CF8D2AD2}" srcOrd="0" destOrd="0" presId="urn:microsoft.com/office/officeart/2005/8/layout/vList3#29"/>
    <dgm:cxn modelId="{0BA1C3DE-D822-40DA-8007-2984839B7B2B}" type="presParOf" srcId="{29BDBDD6-01EE-42BC-9856-671D9DBCE728}" destId="{769943EF-3D90-4E1F-B151-4BE5B1C85164}" srcOrd="1" destOrd="0" presId="urn:microsoft.com/office/officeart/2005/8/layout/vList3#29"/>
    <dgm:cxn modelId="{A3323920-E285-4C12-90C2-1FA858427184}" type="presParOf" srcId="{F427B97D-D036-4291-B291-FA9EBA6195A4}" destId="{CCB559F2-256A-4E69-BB8D-8FFB2080DF7E}" srcOrd="1" destOrd="0" presId="urn:microsoft.com/office/officeart/2005/8/layout/vList3#29"/>
    <dgm:cxn modelId="{0E0095AC-E72F-41C5-AED0-6EB33D98A094}" type="presParOf" srcId="{F427B97D-D036-4291-B291-FA9EBA6195A4}" destId="{5A4B8807-ED77-437C-9635-A1A1778284F8}" srcOrd="2" destOrd="0" presId="urn:microsoft.com/office/officeart/2005/8/layout/vList3#29"/>
    <dgm:cxn modelId="{CDD2381D-5F06-487D-9C51-671AB7299AAF}" type="presParOf" srcId="{5A4B8807-ED77-437C-9635-A1A1778284F8}" destId="{5121EFC7-05CA-452B-BC60-6AC100343F4F}" srcOrd="0" destOrd="0" presId="urn:microsoft.com/office/officeart/2005/8/layout/vList3#29"/>
    <dgm:cxn modelId="{EA57C09F-1EF7-4D4B-9954-821827F334CB}" type="presParOf" srcId="{5A4B8807-ED77-437C-9635-A1A1778284F8}" destId="{EF21DB15-8C89-4854-B955-728927AF228A}" srcOrd="1" destOrd="0" presId="urn:microsoft.com/office/officeart/2005/8/layout/vList3#29"/>
    <dgm:cxn modelId="{E15F1D48-5503-463E-8418-F460C5B24474}" type="presParOf" srcId="{F427B97D-D036-4291-B291-FA9EBA6195A4}" destId="{0C00AB70-1F5C-412F-81E8-7C1A67F3ACD5}" srcOrd="3" destOrd="0" presId="urn:microsoft.com/office/officeart/2005/8/layout/vList3#29"/>
    <dgm:cxn modelId="{5F655C11-4306-4F67-A998-FC557FAE818A}" type="presParOf" srcId="{F427B97D-D036-4291-B291-FA9EBA6195A4}" destId="{736E3C34-A5EA-4D85-96E2-7DD1342DAF5B}" srcOrd="4" destOrd="0" presId="urn:microsoft.com/office/officeart/2005/8/layout/vList3#29"/>
    <dgm:cxn modelId="{91C32B4C-2A6F-45A5-B1DF-D261FF7BB07A}" type="presParOf" srcId="{736E3C34-A5EA-4D85-96E2-7DD1342DAF5B}" destId="{52C0C4C8-CEE5-495E-BB48-F5F99FBD8D69}" srcOrd="0" destOrd="0" presId="urn:microsoft.com/office/officeart/2005/8/layout/vList3#29"/>
    <dgm:cxn modelId="{443D2027-49DE-44B2-AE36-B1F51E815BA0}" type="presParOf" srcId="{736E3C34-A5EA-4D85-96E2-7DD1342DAF5B}" destId="{1EDEB844-32F1-487B-8F06-0FF137F5D020}" srcOrd="1" destOrd="0" presId="urn:microsoft.com/office/officeart/2005/8/layout/vList3#2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BF6D80A-6EDF-4277-8473-1686A21E544B}" type="doc">
      <dgm:prSet loTypeId="urn:microsoft.com/office/officeart/2005/8/layout/vList3#30" loCatId="list" qsTypeId="urn:microsoft.com/office/officeart/2005/8/quickstyle/simple1" qsCatId="simple" csTypeId="urn:microsoft.com/office/officeart/2005/8/colors/accent1_2" csCatId="accent1" phldr="1"/>
      <dgm:spPr/>
      <dgm:t>
        <a:bodyPr/>
        <a:lstStyle/>
        <a:p>
          <a:endParaRPr lang="pl-PL"/>
        </a:p>
      </dgm:t>
    </dgm:pt>
    <dgm:pt modelId="{C59886CC-8AD6-4A40-8709-6CFA639D85E3}">
      <dgm:prSet custT="1"/>
      <dgm:spPr/>
      <dgm:t>
        <a:bodyPr/>
        <a:lstStyle/>
        <a:p>
          <a:pPr rtl="0"/>
          <a:r>
            <a:rPr lang="en-US" sz="1400" b="1" dirty="0" smtClean="0"/>
            <a:t>Designation and appointment of the Prime Minister and the Council of Ministers</a:t>
          </a:r>
          <a:r>
            <a:rPr lang="pl-PL" sz="1400" b="1" dirty="0" smtClean="0"/>
            <a:t> </a:t>
          </a:r>
          <a:r>
            <a:rPr lang="pl-PL" sz="1400" dirty="0" smtClean="0"/>
            <a:t>- p</a:t>
          </a:r>
          <a:r>
            <a:rPr lang="en-US" sz="1400" dirty="0" err="1" smtClean="0"/>
            <a:t>ursuant</a:t>
          </a:r>
          <a:r>
            <a:rPr lang="en-US" sz="1400" dirty="0" smtClean="0"/>
            <a:t> to </a:t>
          </a:r>
          <a:r>
            <a:rPr lang="pl-PL" sz="1400" dirty="0" smtClean="0"/>
            <a:t>A</a:t>
          </a:r>
          <a:r>
            <a:rPr lang="en-US" sz="1400" dirty="0" smtClean="0"/>
            <a:t>rt. 154 clause 1 of the Constitution, the President shall designate the Prime Minister. He is usually a person indicated by the parliamentary majority. The designated prime minister proposes to the President the composition of the Council of Ministers. Next, the President shall officially appoint the Prime Minister and other members of the Council of Ministers within 14 days of the date of the first meeting of the </a:t>
          </a:r>
          <a:r>
            <a:rPr lang="en-US" sz="1400" dirty="0" err="1" smtClean="0"/>
            <a:t>Sejm</a:t>
          </a:r>
          <a:r>
            <a:rPr lang="en-US" sz="1400" dirty="0" smtClean="0"/>
            <a:t> or the acceptance of the resignation of the previous Council of Ministers and shall administer the oath to the members of the newly appointed Council of Ministers.</a:t>
          </a:r>
          <a:endParaRPr lang="pl-PL" sz="1400" dirty="0"/>
        </a:p>
      </dgm:t>
    </dgm:pt>
    <dgm:pt modelId="{DD885D7A-BE89-49A3-9E49-243AA0DBCC95}" type="parTrans" cxnId="{900A3469-D523-46B3-888E-3B21DCF3D9A0}">
      <dgm:prSet/>
      <dgm:spPr/>
      <dgm:t>
        <a:bodyPr/>
        <a:lstStyle/>
        <a:p>
          <a:endParaRPr lang="pl-PL"/>
        </a:p>
      </dgm:t>
    </dgm:pt>
    <dgm:pt modelId="{0DBCD468-FFD5-450A-9607-0E58449621A2}" type="sibTrans" cxnId="{900A3469-D523-46B3-888E-3B21DCF3D9A0}">
      <dgm:prSet/>
      <dgm:spPr/>
      <dgm:t>
        <a:bodyPr/>
        <a:lstStyle/>
        <a:p>
          <a:endParaRPr lang="pl-PL"/>
        </a:p>
      </dgm:t>
    </dgm:pt>
    <dgm:pt modelId="{EEA7B471-67CA-4EB7-A19D-07262A970B0D}" type="pres">
      <dgm:prSet presAssocID="{1BF6D80A-6EDF-4277-8473-1686A21E544B}" presName="linearFlow" presStyleCnt="0">
        <dgm:presLayoutVars>
          <dgm:dir/>
          <dgm:resizeHandles val="exact"/>
        </dgm:presLayoutVars>
      </dgm:prSet>
      <dgm:spPr/>
      <dgm:t>
        <a:bodyPr/>
        <a:lstStyle/>
        <a:p>
          <a:endParaRPr lang="pl-PL"/>
        </a:p>
      </dgm:t>
    </dgm:pt>
    <dgm:pt modelId="{34814B62-DB9C-466B-A0BC-BD4DFC0A450F}" type="pres">
      <dgm:prSet presAssocID="{C59886CC-8AD6-4A40-8709-6CFA639D85E3}" presName="composite" presStyleCnt="0"/>
      <dgm:spPr/>
    </dgm:pt>
    <dgm:pt modelId="{BBFC5487-065C-4643-9314-A145F0F3FF12}" type="pres">
      <dgm:prSet presAssocID="{C59886CC-8AD6-4A40-8709-6CFA639D85E3}" presName="imgShp" presStyleLbl="fgImgPlace1" presStyleIdx="0" presStyleCnt="1" custScaleX="110930" custScaleY="117651"/>
      <dgm:spPr>
        <a:blipFill rotWithShape="0">
          <a:blip xmlns:r="http://schemas.openxmlformats.org/officeDocument/2006/relationships" r:embed="rId1"/>
          <a:stretch>
            <a:fillRect/>
          </a:stretch>
        </a:blipFill>
      </dgm:spPr>
    </dgm:pt>
    <dgm:pt modelId="{40B8EEE4-4DE1-4815-83D5-96B9F4582246}" type="pres">
      <dgm:prSet presAssocID="{C59886CC-8AD6-4A40-8709-6CFA639D85E3}" presName="txShp" presStyleLbl="node1" presStyleIdx="0" presStyleCnt="1" custScaleX="119571" custScaleY="190855">
        <dgm:presLayoutVars>
          <dgm:bulletEnabled val="1"/>
        </dgm:presLayoutVars>
      </dgm:prSet>
      <dgm:spPr/>
      <dgm:t>
        <a:bodyPr/>
        <a:lstStyle/>
        <a:p>
          <a:endParaRPr lang="pl-PL"/>
        </a:p>
      </dgm:t>
    </dgm:pt>
  </dgm:ptLst>
  <dgm:cxnLst>
    <dgm:cxn modelId="{900A3469-D523-46B3-888E-3B21DCF3D9A0}" srcId="{1BF6D80A-6EDF-4277-8473-1686A21E544B}" destId="{C59886CC-8AD6-4A40-8709-6CFA639D85E3}" srcOrd="0" destOrd="0" parTransId="{DD885D7A-BE89-49A3-9E49-243AA0DBCC95}" sibTransId="{0DBCD468-FFD5-450A-9607-0E58449621A2}"/>
    <dgm:cxn modelId="{57234D00-D16C-4939-922D-8B0DAB3E4D4B}" type="presOf" srcId="{1BF6D80A-6EDF-4277-8473-1686A21E544B}" destId="{EEA7B471-67CA-4EB7-A19D-07262A970B0D}" srcOrd="0" destOrd="0" presId="urn:microsoft.com/office/officeart/2005/8/layout/vList3#30"/>
    <dgm:cxn modelId="{C649D131-A987-44AE-AE01-ADF2B4D77C13}" type="presOf" srcId="{C59886CC-8AD6-4A40-8709-6CFA639D85E3}" destId="{40B8EEE4-4DE1-4815-83D5-96B9F4582246}" srcOrd="0" destOrd="0" presId="urn:microsoft.com/office/officeart/2005/8/layout/vList3#30"/>
    <dgm:cxn modelId="{5BEAEE0F-9701-46C1-BCD7-F1BFDDEAA9A9}" type="presParOf" srcId="{EEA7B471-67CA-4EB7-A19D-07262A970B0D}" destId="{34814B62-DB9C-466B-A0BC-BD4DFC0A450F}" srcOrd="0" destOrd="0" presId="urn:microsoft.com/office/officeart/2005/8/layout/vList3#30"/>
    <dgm:cxn modelId="{172E052B-2026-4D9D-9DCC-ED26FB44D734}" type="presParOf" srcId="{34814B62-DB9C-466B-A0BC-BD4DFC0A450F}" destId="{BBFC5487-065C-4643-9314-A145F0F3FF12}" srcOrd="0" destOrd="0" presId="urn:microsoft.com/office/officeart/2005/8/layout/vList3#30"/>
    <dgm:cxn modelId="{D4A1954E-4563-411B-BD79-FBF6307FEA44}" type="presParOf" srcId="{34814B62-DB9C-466B-A0BC-BD4DFC0A450F}" destId="{40B8EEE4-4DE1-4815-83D5-96B9F4582246}" srcOrd="1" destOrd="0" presId="urn:microsoft.com/office/officeart/2005/8/layout/vList3#30"/>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74EC3C7-C8A4-404D-883B-672FA9C519A8}" type="doc">
      <dgm:prSet loTypeId="urn:microsoft.com/office/officeart/2005/8/layout/pList2#4" loCatId="list" qsTypeId="urn:microsoft.com/office/officeart/2005/8/quickstyle/simple1" qsCatId="simple" csTypeId="urn:microsoft.com/office/officeart/2005/8/colors/accent1_2" csCatId="accent1" phldr="1"/>
      <dgm:spPr/>
      <dgm:t>
        <a:bodyPr/>
        <a:lstStyle/>
        <a:p>
          <a:endParaRPr lang="pl-PL"/>
        </a:p>
      </dgm:t>
    </dgm:pt>
    <dgm:pt modelId="{95CF6012-B604-45B1-A37A-4A7C68403B53}">
      <dgm:prSet custT="1"/>
      <dgm:spPr/>
      <dgm:t>
        <a:bodyPr/>
        <a:lstStyle/>
        <a:p>
          <a:pPr rtl="0"/>
          <a:r>
            <a:rPr lang="pl-PL" sz="1400" b="1" dirty="0" err="1" smtClean="0"/>
            <a:t>Cabinet</a:t>
          </a:r>
          <a:r>
            <a:rPr lang="pl-PL" sz="1400" b="1" dirty="0" smtClean="0"/>
            <a:t> </a:t>
          </a:r>
          <a:r>
            <a:rPr lang="pl-PL" sz="1400" b="1" dirty="0" err="1" smtClean="0"/>
            <a:t>Council</a:t>
          </a:r>
          <a:r>
            <a:rPr lang="pl-PL" sz="1400" b="1" dirty="0" smtClean="0"/>
            <a:t> </a:t>
          </a:r>
          <a:r>
            <a:rPr lang="pl-PL" sz="1400" dirty="0" smtClean="0"/>
            <a:t>- i</a:t>
          </a:r>
          <a:r>
            <a:rPr lang="en-US" sz="1400" dirty="0" smtClean="0"/>
            <a:t>n matters of particular importance, the President may convene the Cabinet Council. The Council is made up of the Council of Ministers presided over by the President. The decision on convening the Cabinet Council shall only be taken by the President where he decides that any particular issue or issues are sufficiently important that it constitutes a "matter of particular importance". </a:t>
          </a:r>
          <a:endParaRPr lang="pl-PL" sz="1400" dirty="0"/>
        </a:p>
      </dgm:t>
    </dgm:pt>
    <dgm:pt modelId="{E480F819-D234-42CE-9053-93C4286AC6B0}" type="parTrans" cxnId="{C6669A41-4D85-480E-8948-DF6F9D8707DA}">
      <dgm:prSet/>
      <dgm:spPr/>
      <dgm:t>
        <a:bodyPr/>
        <a:lstStyle/>
        <a:p>
          <a:endParaRPr lang="pl-PL"/>
        </a:p>
      </dgm:t>
    </dgm:pt>
    <dgm:pt modelId="{1B0E4D70-8135-4D97-A0C2-AE449E0AFC0B}" type="sibTrans" cxnId="{C6669A41-4D85-480E-8948-DF6F9D8707DA}">
      <dgm:prSet/>
      <dgm:spPr/>
      <dgm:t>
        <a:bodyPr/>
        <a:lstStyle/>
        <a:p>
          <a:endParaRPr lang="pl-PL"/>
        </a:p>
      </dgm:t>
    </dgm:pt>
    <dgm:pt modelId="{941E8F7F-7B37-4B06-8F74-FEF0BBE8ADA2}">
      <dgm:prSet custT="1"/>
      <dgm:spPr/>
      <dgm:t>
        <a:bodyPr/>
        <a:lstStyle/>
        <a:p>
          <a:pPr rtl="0"/>
          <a:r>
            <a:rPr lang="pl-PL" sz="1300" b="1" dirty="0" smtClean="0"/>
            <a:t>The </a:t>
          </a:r>
          <a:r>
            <a:rPr lang="pl-PL" sz="1300" b="1" dirty="0" err="1" smtClean="0"/>
            <a:t>Conferring</a:t>
          </a:r>
          <a:r>
            <a:rPr lang="pl-PL" sz="1300" b="1" dirty="0" smtClean="0"/>
            <a:t> of </a:t>
          </a:r>
          <a:r>
            <a:rPr lang="pl-PL" sz="1300" b="1" dirty="0" err="1" smtClean="0"/>
            <a:t>the</a:t>
          </a:r>
          <a:r>
            <a:rPr lang="pl-PL" sz="1300" b="1" dirty="0" smtClean="0"/>
            <a:t> </a:t>
          </a:r>
          <a:r>
            <a:rPr lang="pl-PL" sz="1300" b="1" dirty="0" err="1" smtClean="0"/>
            <a:t>citizenship</a:t>
          </a:r>
          <a:r>
            <a:rPr lang="pl-PL" sz="1300" b="1" dirty="0" smtClean="0"/>
            <a:t> - </a:t>
          </a:r>
          <a:r>
            <a:rPr lang="pl-PL" sz="1300" dirty="0" smtClean="0"/>
            <a:t>p</a:t>
          </a:r>
          <a:r>
            <a:rPr lang="en-US" sz="1300" dirty="0" err="1" smtClean="0"/>
            <a:t>ursuant</a:t>
          </a:r>
          <a:r>
            <a:rPr lang="en-US" sz="1300" dirty="0" smtClean="0"/>
            <a:t> to </a:t>
          </a:r>
          <a:r>
            <a:rPr lang="pl-PL" sz="1300" dirty="0" smtClean="0"/>
            <a:t>A</a:t>
          </a:r>
          <a:r>
            <a:rPr lang="en-US" sz="1300" dirty="0" smtClean="0"/>
            <a:t>rt. 137 of the Constitution, the President of the Republic of Poland shall confer the Polish citizenship and give his consent to abandon the Polish citizenship. The appropriate applications shall be made by the persons domiciled in Poland through the province governor appropriate to their domicile, and the persons domiciled abroad shall lodge said applications through the appropriate consul.</a:t>
          </a:r>
          <a:endParaRPr lang="pl-PL" sz="1300" dirty="0"/>
        </a:p>
      </dgm:t>
    </dgm:pt>
    <dgm:pt modelId="{D16550E7-A5E1-436E-B82F-C9F62C8A3C79}" type="parTrans" cxnId="{B0BEE453-EB02-40D2-B687-27998E215A4D}">
      <dgm:prSet/>
      <dgm:spPr/>
      <dgm:t>
        <a:bodyPr/>
        <a:lstStyle/>
        <a:p>
          <a:endParaRPr lang="pl-PL"/>
        </a:p>
      </dgm:t>
    </dgm:pt>
    <dgm:pt modelId="{AAC2C032-6C2C-4F65-B393-9C5FA57C0D47}" type="sibTrans" cxnId="{B0BEE453-EB02-40D2-B687-27998E215A4D}">
      <dgm:prSet/>
      <dgm:spPr/>
      <dgm:t>
        <a:bodyPr/>
        <a:lstStyle/>
        <a:p>
          <a:endParaRPr lang="pl-PL"/>
        </a:p>
      </dgm:t>
    </dgm:pt>
    <dgm:pt modelId="{2591D070-5376-479E-A7C9-58B79D03B325}" type="pres">
      <dgm:prSet presAssocID="{A74EC3C7-C8A4-404D-883B-672FA9C519A8}" presName="Name0" presStyleCnt="0">
        <dgm:presLayoutVars>
          <dgm:dir/>
          <dgm:resizeHandles val="exact"/>
        </dgm:presLayoutVars>
      </dgm:prSet>
      <dgm:spPr/>
      <dgm:t>
        <a:bodyPr/>
        <a:lstStyle/>
        <a:p>
          <a:endParaRPr lang="pl-PL"/>
        </a:p>
      </dgm:t>
    </dgm:pt>
    <dgm:pt modelId="{9CFCD796-BE18-45ED-B5BF-11E5E53B7136}" type="pres">
      <dgm:prSet presAssocID="{A74EC3C7-C8A4-404D-883B-672FA9C519A8}" presName="bkgdShp" presStyleLbl="alignAccFollowNode1" presStyleIdx="0" presStyleCnt="1"/>
      <dgm:spPr/>
    </dgm:pt>
    <dgm:pt modelId="{7A3557D3-EBAC-4091-A641-9A73D6E5573A}" type="pres">
      <dgm:prSet presAssocID="{A74EC3C7-C8A4-404D-883B-672FA9C519A8}" presName="linComp" presStyleCnt="0"/>
      <dgm:spPr/>
    </dgm:pt>
    <dgm:pt modelId="{113DFB0D-3424-432A-BE09-029DD49977A3}" type="pres">
      <dgm:prSet presAssocID="{95CF6012-B604-45B1-A37A-4A7C68403B53}" presName="compNode" presStyleCnt="0"/>
      <dgm:spPr/>
    </dgm:pt>
    <dgm:pt modelId="{D355610D-7E74-405F-9296-FC2FA57ED95E}" type="pres">
      <dgm:prSet presAssocID="{95CF6012-B604-45B1-A37A-4A7C68403B53}" presName="node" presStyleLbl="node1" presStyleIdx="0" presStyleCnt="2">
        <dgm:presLayoutVars>
          <dgm:bulletEnabled val="1"/>
        </dgm:presLayoutVars>
      </dgm:prSet>
      <dgm:spPr/>
      <dgm:t>
        <a:bodyPr/>
        <a:lstStyle/>
        <a:p>
          <a:endParaRPr lang="pl-PL"/>
        </a:p>
      </dgm:t>
    </dgm:pt>
    <dgm:pt modelId="{047EF8D2-743E-407A-9221-B0ACD84ECED6}" type="pres">
      <dgm:prSet presAssocID="{95CF6012-B604-45B1-A37A-4A7C68403B53}" presName="invisiNode" presStyleLbl="node1" presStyleIdx="0" presStyleCnt="2"/>
      <dgm:spPr/>
    </dgm:pt>
    <dgm:pt modelId="{8E7A30B0-D5D2-4262-BC30-ADCCAFF203B5}" type="pres">
      <dgm:prSet presAssocID="{95CF6012-B604-45B1-A37A-4A7C68403B53}" presName="imagNode" presStyleLbl="fgImgPlace1" presStyleIdx="0" presStyleCnt="2"/>
      <dgm:spPr>
        <a:blipFill rotWithShape="0">
          <a:blip xmlns:r="http://schemas.openxmlformats.org/officeDocument/2006/relationships" r:embed="rId1"/>
          <a:stretch>
            <a:fillRect/>
          </a:stretch>
        </a:blipFill>
      </dgm:spPr>
    </dgm:pt>
    <dgm:pt modelId="{EEA9E347-A466-4323-9A40-1792FE02BD2D}" type="pres">
      <dgm:prSet presAssocID="{1B0E4D70-8135-4D97-A0C2-AE449E0AFC0B}" presName="sibTrans" presStyleLbl="sibTrans2D1" presStyleIdx="0" presStyleCnt="0"/>
      <dgm:spPr/>
      <dgm:t>
        <a:bodyPr/>
        <a:lstStyle/>
        <a:p>
          <a:endParaRPr lang="pl-PL"/>
        </a:p>
      </dgm:t>
    </dgm:pt>
    <dgm:pt modelId="{F4EAE601-4D28-471F-BD80-3A0177A8DDE1}" type="pres">
      <dgm:prSet presAssocID="{941E8F7F-7B37-4B06-8F74-FEF0BBE8ADA2}" presName="compNode" presStyleCnt="0"/>
      <dgm:spPr/>
    </dgm:pt>
    <dgm:pt modelId="{48324E7B-B378-4B41-B722-3648A5E49DE5}" type="pres">
      <dgm:prSet presAssocID="{941E8F7F-7B37-4B06-8F74-FEF0BBE8ADA2}" presName="node" presStyleLbl="node1" presStyleIdx="1" presStyleCnt="2">
        <dgm:presLayoutVars>
          <dgm:bulletEnabled val="1"/>
        </dgm:presLayoutVars>
      </dgm:prSet>
      <dgm:spPr/>
      <dgm:t>
        <a:bodyPr/>
        <a:lstStyle/>
        <a:p>
          <a:endParaRPr lang="pl-PL"/>
        </a:p>
      </dgm:t>
    </dgm:pt>
    <dgm:pt modelId="{D3207771-6C9E-4B73-8522-E7CF238D449C}" type="pres">
      <dgm:prSet presAssocID="{941E8F7F-7B37-4B06-8F74-FEF0BBE8ADA2}" presName="invisiNode" presStyleLbl="node1" presStyleIdx="1" presStyleCnt="2"/>
      <dgm:spPr/>
    </dgm:pt>
    <dgm:pt modelId="{029059FB-49E8-46C5-B952-42191EDCD91D}" type="pres">
      <dgm:prSet presAssocID="{941E8F7F-7B37-4B06-8F74-FEF0BBE8ADA2}" presName="imagNode" presStyleLbl="fgImgPlace1" presStyleIdx="1" presStyleCnt="2"/>
      <dgm:spPr>
        <a:blipFill rotWithShape="0">
          <a:blip xmlns:r="http://schemas.openxmlformats.org/officeDocument/2006/relationships" r:embed="rId2"/>
          <a:stretch>
            <a:fillRect/>
          </a:stretch>
        </a:blipFill>
      </dgm:spPr>
    </dgm:pt>
  </dgm:ptLst>
  <dgm:cxnLst>
    <dgm:cxn modelId="{C6669A41-4D85-480E-8948-DF6F9D8707DA}" srcId="{A74EC3C7-C8A4-404D-883B-672FA9C519A8}" destId="{95CF6012-B604-45B1-A37A-4A7C68403B53}" srcOrd="0" destOrd="0" parTransId="{E480F819-D234-42CE-9053-93C4286AC6B0}" sibTransId="{1B0E4D70-8135-4D97-A0C2-AE449E0AFC0B}"/>
    <dgm:cxn modelId="{CE705B0C-6AD6-4F32-A53E-C3D083A29D83}" type="presOf" srcId="{1B0E4D70-8135-4D97-A0C2-AE449E0AFC0B}" destId="{EEA9E347-A466-4323-9A40-1792FE02BD2D}" srcOrd="0" destOrd="0" presId="urn:microsoft.com/office/officeart/2005/8/layout/pList2#4"/>
    <dgm:cxn modelId="{E4B54729-53A8-4F2A-A02D-DDEF012F0021}" type="presOf" srcId="{95CF6012-B604-45B1-A37A-4A7C68403B53}" destId="{D355610D-7E74-405F-9296-FC2FA57ED95E}" srcOrd="0" destOrd="0" presId="urn:microsoft.com/office/officeart/2005/8/layout/pList2#4"/>
    <dgm:cxn modelId="{BBF66D7D-97A4-4497-A7AD-C496B8AD48BF}" type="presOf" srcId="{941E8F7F-7B37-4B06-8F74-FEF0BBE8ADA2}" destId="{48324E7B-B378-4B41-B722-3648A5E49DE5}" srcOrd="0" destOrd="0" presId="urn:microsoft.com/office/officeart/2005/8/layout/pList2#4"/>
    <dgm:cxn modelId="{0DE4A398-D0E4-4325-A732-886AEEE1648D}" type="presOf" srcId="{A74EC3C7-C8A4-404D-883B-672FA9C519A8}" destId="{2591D070-5376-479E-A7C9-58B79D03B325}" srcOrd="0" destOrd="0" presId="urn:microsoft.com/office/officeart/2005/8/layout/pList2#4"/>
    <dgm:cxn modelId="{B0BEE453-EB02-40D2-B687-27998E215A4D}" srcId="{A74EC3C7-C8A4-404D-883B-672FA9C519A8}" destId="{941E8F7F-7B37-4B06-8F74-FEF0BBE8ADA2}" srcOrd="1" destOrd="0" parTransId="{D16550E7-A5E1-436E-B82F-C9F62C8A3C79}" sibTransId="{AAC2C032-6C2C-4F65-B393-9C5FA57C0D47}"/>
    <dgm:cxn modelId="{2655B0BD-3FC4-42DF-AB42-6B2D918C8077}" type="presParOf" srcId="{2591D070-5376-479E-A7C9-58B79D03B325}" destId="{9CFCD796-BE18-45ED-B5BF-11E5E53B7136}" srcOrd="0" destOrd="0" presId="urn:microsoft.com/office/officeart/2005/8/layout/pList2#4"/>
    <dgm:cxn modelId="{A1912F10-2C54-4417-BCBE-FB63DEF2CD86}" type="presParOf" srcId="{2591D070-5376-479E-A7C9-58B79D03B325}" destId="{7A3557D3-EBAC-4091-A641-9A73D6E5573A}" srcOrd="1" destOrd="0" presId="urn:microsoft.com/office/officeart/2005/8/layout/pList2#4"/>
    <dgm:cxn modelId="{C3A07C01-0484-4445-9CB0-E910AC9FF19E}" type="presParOf" srcId="{7A3557D3-EBAC-4091-A641-9A73D6E5573A}" destId="{113DFB0D-3424-432A-BE09-029DD49977A3}" srcOrd="0" destOrd="0" presId="urn:microsoft.com/office/officeart/2005/8/layout/pList2#4"/>
    <dgm:cxn modelId="{DF33B3A2-CE14-4E3F-BDE6-C69FCA8F0BAB}" type="presParOf" srcId="{113DFB0D-3424-432A-BE09-029DD49977A3}" destId="{D355610D-7E74-405F-9296-FC2FA57ED95E}" srcOrd="0" destOrd="0" presId="urn:microsoft.com/office/officeart/2005/8/layout/pList2#4"/>
    <dgm:cxn modelId="{DB1F4E21-1ED1-4F08-AB69-5EC09D3B6062}" type="presParOf" srcId="{113DFB0D-3424-432A-BE09-029DD49977A3}" destId="{047EF8D2-743E-407A-9221-B0ACD84ECED6}" srcOrd="1" destOrd="0" presId="urn:microsoft.com/office/officeart/2005/8/layout/pList2#4"/>
    <dgm:cxn modelId="{34FA74B6-E7FA-4EB6-9A9C-6CD6408FAA8A}" type="presParOf" srcId="{113DFB0D-3424-432A-BE09-029DD49977A3}" destId="{8E7A30B0-D5D2-4262-BC30-ADCCAFF203B5}" srcOrd="2" destOrd="0" presId="urn:microsoft.com/office/officeart/2005/8/layout/pList2#4"/>
    <dgm:cxn modelId="{743BEF82-62D1-4E33-ABF3-74BE9E388691}" type="presParOf" srcId="{7A3557D3-EBAC-4091-A641-9A73D6E5573A}" destId="{EEA9E347-A466-4323-9A40-1792FE02BD2D}" srcOrd="1" destOrd="0" presId="urn:microsoft.com/office/officeart/2005/8/layout/pList2#4"/>
    <dgm:cxn modelId="{75EFA4E4-58B3-47BC-802D-5BF9AF61FB4F}" type="presParOf" srcId="{7A3557D3-EBAC-4091-A641-9A73D6E5573A}" destId="{F4EAE601-4D28-471F-BD80-3A0177A8DDE1}" srcOrd="2" destOrd="0" presId="urn:microsoft.com/office/officeart/2005/8/layout/pList2#4"/>
    <dgm:cxn modelId="{CAD9F77A-0016-4537-811D-A2015B3DE00A}" type="presParOf" srcId="{F4EAE601-4D28-471F-BD80-3A0177A8DDE1}" destId="{48324E7B-B378-4B41-B722-3648A5E49DE5}" srcOrd="0" destOrd="0" presId="urn:microsoft.com/office/officeart/2005/8/layout/pList2#4"/>
    <dgm:cxn modelId="{6991D792-26CB-4A22-AF13-83E3C06F256A}" type="presParOf" srcId="{F4EAE601-4D28-471F-BD80-3A0177A8DDE1}" destId="{D3207771-6C9E-4B73-8522-E7CF238D449C}" srcOrd="1" destOrd="0" presId="urn:microsoft.com/office/officeart/2005/8/layout/pList2#4"/>
    <dgm:cxn modelId="{574631AE-6F92-4882-A919-F07296AA3A6F}" type="presParOf" srcId="{F4EAE601-4D28-471F-BD80-3A0177A8DDE1}" destId="{029059FB-49E8-46C5-B952-42191EDCD91D}" srcOrd="2" destOrd="0" presId="urn:microsoft.com/office/officeart/2005/8/layout/pList2#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E22A09E-E0EF-4875-B8A8-0026109B5333}" type="doc">
      <dgm:prSet loTypeId="urn:microsoft.com/office/officeart/2005/8/layout/vList3#31" loCatId="list" qsTypeId="urn:microsoft.com/office/officeart/2005/8/quickstyle/simple1" qsCatId="simple" csTypeId="urn:microsoft.com/office/officeart/2005/8/colors/accent1_2" csCatId="accent1" phldr="1"/>
      <dgm:spPr/>
      <dgm:t>
        <a:bodyPr/>
        <a:lstStyle/>
        <a:p>
          <a:endParaRPr lang="pl-PL"/>
        </a:p>
      </dgm:t>
    </dgm:pt>
    <dgm:pt modelId="{52495AA5-E2C7-44F0-A85C-C434B1256DFB}">
      <dgm:prSet custT="1"/>
      <dgm:spPr/>
      <dgm:t>
        <a:bodyPr/>
        <a:lstStyle/>
        <a:p>
          <a:pPr rtl="0"/>
          <a:r>
            <a:rPr lang="pl-PL" sz="1400" b="1" dirty="0" smtClean="0"/>
            <a:t>The </a:t>
          </a:r>
          <a:r>
            <a:rPr lang="pl-PL" sz="1400" b="1" dirty="0" err="1" smtClean="0"/>
            <a:t>right</a:t>
          </a:r>
          <a:r>
            <a:rPr lang="pl-PL" sz="1400" b="1" dirty="0" smtClean="0"/>
            <a:t> of pardon </a:t>
          </a:r>
          <a:r>
            <a:rPr lang="pl-PL" sz="1400" dirty="0" smtClean="0"/>
            <a:t>- p</a:t>
          </a:r>
          <a:r>
            <a:rPr lang="en-US" sz="1400" dirty="0" err="1" smtClean="0"/>
            <a:t>ursuant</a:t>
          </a:r>
          <a:r>
            <a:rPr lang="en-US" sz="1400" dirty="0" smtClean="0"/>
            <a:t> to the Constitution of the Republic of Poland, the President of the Republic of Poland shall also exercise the right of pardon. The right of pardon shall not apply to the persons convicted by the State </a:t>
          </a:r>
          <a:r>
            <a:rPr lang="en-US" sz="1400" dirty="0" err="1" smtClean="0"/>
            <a:t>Tribunal.The</a:t>
          </a:r>
          <a:r>
            <a:rPr lang="en-US" sz="1400" dirty="0" smtClean="0"/>
            <a:t> act of pardon shall not change the court </a:t>
          </a:r>
          <a:r>
            <a:rPr lang="en-US" sz="1400" dirty="0" err="1" smtClean="0"/>
            <a:t>judgement</a:t>
          </a:r>
          <a:r>
            <a:rPr lang="en-US" sz="1400" dirty="0" smtClean="0"/>
            <a:t> and shall not question the convict’s guilt. The aim of the pardon procedure is to establish whether after the legally binding </a:t>
          </a:r>
          <a:r>
            <a:rPr lang="en-US" sz="1400" dirty="0" err="1" smtClean="0"/>
            <a:t>judgement</a:t>
          </a:r>
          <a:r>
            <a:rPr lang="en-US" sz="1400" dirty="0" smtClean="0"/>
            <a:t> is passed, there are events in the convict’s life that caused excessive pain of the passed punishment. The President, by exercising the right of pardon, considers opinions and suggestions of other authorities that take part in the pardon procedure, including the position of the court adjudicating in the matter, the opinions of prison administration, and the applications of the General Prosecutor.</a:t>
          </a:r>
          <a:endParaRPr lang="pl-PL" sz="1400" dirty="0"/>
        </a:p>
      </dgm:t>
    </dgm:pt>
    <dgm:pt modelId="{FD290C67-DE5A-4655-9C9C-8FEFF88D0F0E}" type="parTrans" cxnId="{605EC743-0556-4653-8A9D-1480DBC99602}">
      <dgm:prSet/>
      <dgm:spPr/>
      <dgm:t>
        <a:bodyPr/>
        <a:lstStyle/>
        <a:p>
          <a:endParaRPr lang="pl-PL"/>
        </a:p>
      </dgm:t>
    </dgm:pt>
    <dgm:pt modelId="{122C6F40-A9C2-4B18-9EF4-C90F4D7BB07B}" type="sibTrans" cxnId="{605EC743-0556-4653-8A9D-1480DBC99602}">
      <dgm:prSet/>
      <dgm:spPr/>
      <dgm:t>
        <a:bodyPr/>
        <a:lstStyle/>
        <a:p>
          <a:endParaRPr lang="pl-PL"/>
        </a:p>
      </dgm:t>
    </dgm:pt>
    <dgm:pt modelId="{3A5D47FE-91A8-4DE8-B446-3329A9223604}" type="pres">
      <dgm:prSet presAssocID="{9E22A09E-E0EF-4875-B8A8-0026109B5333}" presName="linearFlow" presStyleCnt="0">
        <dgm:presLayoutVars>
          <dgm:dir/>
          <dgm:resizeHandles val="exact"/>
        </dgm:presLayoutVars>
      </dgm:prSet>
      <dgm:spPr/>
      <dgm:t>
        <a:bodyPr/>
        <a:lstStyle/>
        <a:p>
          <a:endParaRPr lang="pl-PL"/>
        </a:p>
      </dgm:t>
    </dgm:pt>
    <dgm:pt modelId="{D7D96085-6BE7-4FE2-AF60-7B34416BB247}" type="pres">
      <dgm:prSet presAssocID="{52495AA5-E2C7-44F0-A85C-C434B1256DFB}" presName="composite" presStyleCnt="0"/>
      <dgm:spPr/>
    </dgm:pt>
    <dgm:pt modelId="{CC44166B-5CFF-4B4C-B43C-13B2702F04F2}" type="pres">
      <dgm:prSet presAssocID="{52495AA5-E2C7-44F0-A85C-C434B1256DFB}" presName="imgShp" presStyleLbl="fgImgPlace1" presStyleIdx="0" presStyleCnt="1"/>
      <dgm:spPr>
        <a:blipFill rotWithShape="0">
          <a:blip xmlns:r="http://schemas.openxmlformats.org/officeDocument/2006/relationships" r:embed="rId1"/>
          <a:stretch>
            <a:fillRect/>
          </a:stretch>
        </a:blipFill>
      </dgm:spPr>
    </dgm:pt>
    <dgm:pt modelId="{72B15A24-C9A3-4AE2-972E-13678E471E9F}" type="pres">
      <dgm:prSet presAssocID="{52495AA5-E2C7-44F0-A85C-C434B1256DFB}" presName="txShp" presStyleLbl="node1" presStyleIdx="0" presStyleCnt="1" custScaleX="124457" custScaleY="178298">
        <dgm:presLayoutVars>
          <dgm:bulletEnabled val="1"/>
        </dgm:presLayoutVars>
      </dgm:prSet>
      <dgm:spPr/>
      <dgm:t>
        <a:bodyPr/>
        <a:lstStyle/>
        <a:p>
          <a:endParaRPr lang="pl-PL"/>
        </a:p>
      </dgm:t>
    </dgm:pt>
  </dgm:ptLst>
  <dgm:cxnLst>
    <dgm:cxn modelId="{9DE81F37-AC6D-40D0-AAB6-60CD38CF6FFD}" type="presOf" srcId="{9E22A09E-E0EF-4875-B8A8-0026109B5333}" destId="{3A5D47FE-91A8-4DE8-B446-3329A9223604}" srcOrd="0" destOrd="0" presId="urn:microsoft.com/office/officeart/2005/8/layout/vList3#31"/>
    <dgm:cxn modelId="{081A914E-17D2-4086-BB9D-239C6D1BD7CD}" type="presOf" srcId="{52495AA5-E2C7-44F0-A85C-C434B1256DFB}" destId="{72B15A24-C9A3-4AE2-972E-13678E471E9F}" srcOrd="0" destOrd="0" presId="urn:microsoft.com/office/officeart/2005/8/layout/vList3#31"/>
    <dgm:cxn modelId="{605EC743-0556-4653-8A9D-1480DBC99602}" srcId="{9E22A09E-E0EF-4875-B8A8-0026109B5333}" destId="{52495AA5-E2C7-44F0-A85C-C434B1256DFB}" srcOrd="0" destOrd="0" parTransId="{FD290C67-DE5A-4655-9C9C-8FEFF88D0F0E}" sibTransId="{122C6F40-A9C2-4B18-9EF4-C90F4D7BB07B}"/>
    <dgm:cxn modelId="{1B461232-206F-4F34-ADCE-3132D482818D}" type="presParOf" srcId="{3A5D47FE-91A8-4DE8-B446-3329A9223604}" destId="{D7D96085-6BE7-4FE2-AF60-7B34416BB247}" srcOrd="0" destOrd="0" presId="urn:microsoft.com/office/officeart/2005/8/layout/vList3#31"/>
    <dgm:cxn modelId="{0A0584EB-3405-4DED-AAF7-050D43C34048}" type="presParOf" srcId="{D7D96085-6BE7-4FE2-AF60-7B34416BB247}" destId="{CC44166B-5CFF-4B4C-B43C-13B2702F04F2}" srcOrd="0" destOrd="0" presId="urn:microsoft.com/office/officeart/2005/8/layout/vList3#31"/>
    <dgm:cxn modelId="{A305E198-F98B-4C35-AB72-D8A7CB6E58D6}" type="presParOf" srcId="{D7D96085-6BE7-4FE2-AF60-7B34416BB247}" destId="{72B15A24-C9A3-4AE2-972E-13678E471E9F}" srcOrd="1" destOrd="0" presId="urn:microsoft.com/office/officeart/2005/8/layout/vList3#3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43D36CE-1522-4136-ACC7-0AE7E918510D}" type="doc">
      <dgm:prSet loTypeId="urn:microsoft.com/office/officeart/2005/8/layout/vList3#32" loCatId="list" qsTypeId="urn:microsoft.com/office/officeart/2005/8/quickstyle/simple1" qsCatId="simple" csTypeId="urn:microsoft.com/office/officeart/2005/8/colors/accent1_2" csCatId="accent1" phldr="1"/>
      <dgm:spPr/>
      <dgm:t>
        <a:bodyPr/>
        <a:lstStyle/>
        <a:p>
          <a:endParaRPr lang="pl-PL"/>
        </a:p>
      </dgm:t>
    </dgm:pt>
    <dgm:pt modelId="{084C871D-5865-4D0C-8AD9-71AB42567A89}">
      <dgm:prSet/>
      <dgm:spPr/>
      <dgm:t>
        <a:bodyPr/>
        <a:lstStyle/>
        <a:p>
          <a:pPr rtl="0"/>
          <a:r>
            <a:rPr lang="pl-PL" b="1" dirty="0" err="1" smtClean="0"/>
            <a:t>How</a:t>
          </a:r>
          <a:r>
            <a:rPr lang="pl-PL" b="1" dirty="0" smtClean="0"/>
            <a:t> much </a:t>
          </a:r>
          <a:r>
            <a:rPr lang="pl-PL" b="1" dirty="0" err="1" smtClean="0"/>
            <a:t>does</a:t>
          </a:r>
          <a:r>
            <a:rPr lang="pl-PL" b="1" dirty="0" smtClean="0"/>
            <a:t> </a:t>
          </a:r>
          <a:r>
            <a:rPr lang="pl-PL" b="1" dirty="0" err="1" smtClean="0"/>
            <a:t>the</a:t>
          </a:r>
          <a:r>
            <a:rPr lang="pl-PL" b="1" dirty="0" smtClean="0"/>
            <a:t> </a:t>
          </a:r>
          <a:r>
            <a:rPr lang="pl-PL" b="1" dirty="0" err="1" smtClean="0"/>
            <a:t>President</a:t>
          </a:r>
          <a:r>
            <a:rPr lang="pl-PL" b="1" dirty="0" smtClean="0"/>
            <a:t> </a:t>
          </a:r>
          <a:r>
            <a:rPr lang="pl-PL" b="1" dirty="0" err="1" smtClean="0"/>
            <a:t>earn</a:t>
          </a:r>
          <a:r>
            <a:rPr lang="pl-PL" b="1" dirty="0" smtClean="0"/>
            <a:t>? </a:t>
          </a:r>
          <a:r>
            <a:rPr lang="en-US" dirty="0" smtClean="0"/>
            <a:t>The president of Poland, in accordance with the</a:t>
          </a:r>
          <a:r>
            <a:rPr lang="pl-PL" dirty="0" smtClean="0"/>
            <a:t> A</a:t>
          </a:r>
          <a:r>
            <a:rPr lang="en-US" dirty="0" smtClean="0"/>
            <a:t>ct from 31 July 1981 about the remuneration of p</a:t>
          </a:r>
          <a:r>
            <a:rPr lang="pl-PL" dirty="0" err="1" smtClean="0"/>
            <a:t>eople</a:t>
          </a:r>
          <a:r>
            <a:rPr lang="en-US" dirty="0" smtClean="0"/>
            <a:t> taking managerial national stances, </a:t>
          </a:r>
          <a:r>
            <a:rPr lang="pl-PL" dirty="0" err="1" smtClean="0"/>
            <a:t>recives</a:t>
          </a:r>
          <a:r>
            <a:rPr lang="pl-PL" dirty="0" smtClean="0"/>
            <a:t> </a:t>
          </a:r>
          <a:r>
            <a:rPr lang="en-US" dirty="0" smtClean="0"/>
            <a:t>the base salary </a:t>
          </a:r>
          <a:r>
            <a:rPr lang="pl-PL" dirty="0" smtClean="0"/>
            <a:t>of</a:t>
          </a:r>
          <a:r>
            <a:rPr lang="en-US" dirty="0" smtClean="0"/>
            <a:t> </a:t>
          </a:r>
          <a:r>
            <a:rPr lang="pl-PL" dirty="0" smtClean="0"/>
            <a:t>PLN </a:t>
          </a:r>
          <a:r>
            <a:rPr lang="en-US" dirty="0" smtClean="0"/>
            <a:t>12,365.22</a:t>
          </a:r>
          <a:r>
            <a:rPr lang="pl-PL" dirty="0" smtClean="0"/>
            <a:t>,</a:t>
          </a:r>
          <a:r>
            <a:rPr lang="en-US" dirty="0" smtClean="0"/>
            <a:t> the functional allowance</a:t>
          </a:r>
          <a:r>
            <a:rPr lang="pl-PL" dirty="0" smtClean="0"/>
            <a:t> of</a:t>
          </a:r>
          <a:r>
            <a:rPr lang="en-US" dirty="0" smtClean="0"/>
            <a:t> </a:t>
          </a:r>
          <a:r>
            <a:rPr lang="pl-PL" dirty="0" smtClean="0"/>
            <a:t>PLN </a:t>
          </a:r>
          <a:r>
            <a:rPr lang="en-US" dirty="0" smtClean="0"/>
            <a:t>5,299.38 and a seniority bonus, in total </a:t>
          </a:r>
          <a:r>
            <a:rPr lang="pl-PL" dirty="0" smtClean="0"/>
            <a:t>PLN </a:t>
          </a:r>
          <a:r>
            <a:rPr lang="en-US" dirty="0" smtClean="0"/>
            <a:t>20,137.64.</a:t>
          </a:r>
          <a:endParaRPr lang="pl-PL" dirty="0"/>
        </a:p>
      </dgm:t>
    </dgm:pt>
    <dgm:pt modelId="{ECF44BB3-2E1F-4A9A-879F-7928F3EBAB62}" type="parTrans" cxnId="{C967BA3B-6CDA-47C2-9FAC-0AC602A9F842}">
      <dgm:prSet/>
      <dgm:spPr/>
      <dgm:t>
        <a:bodyPr/>
        <a:lstStyle/>
        <a:p>
          <a:endParaRPr lang="pl-PL"/>
        </a:p>
      </dgm:t>
    </dgm:pt>
    <dgm:pt modelId="{F4610F11-BB6F-49A0-AE8C-198DC8DF9E9B}" type="sibTrans" cxnId="{C967BA3B-6CDA-47C2-9FAC-0AC602A9F842}">
      <dgm:prSet/>
      <dgm:spPr/>
      <dgm:t>
        <a:bodyPr/>
        <a:lstStyle/>
        <a:p>
          <a:endParaRPr lang="pl-PL"/>
        </a:p>
      </dgm:t>
    </dgm:pt>
    <dgm:pt modelId="{1C341C02-2118-4F13-A507-758324489FD2}" type="pres">
      <dgm:prSet presAssocID="{843D36CE-1522-4136-ACC7-0AE7E918510D}" presName="linearFlow" presStyleCnt="0">
        <dgm:presLayoutVars>
          <dgm:dir/>
          <dgm:resizeHandles val="exact"/>
        </dgm:presLayoutVars>
      </dgm:prSet>
      <dgm:spPr/>
      <dgm:t>
        <a:bodyPr/>
        <a:lstStyle/>
        <a:p>
          <a:endParaRPr lang="pl-PL"/>
        </a:p>
      </dgm:t>
    </dgm:pt>
    <dgm:pt modelId="{74C70F56-59A4-4754-A171-6F6FCBD6C29B}" type="pres">
      <dgm:prSet presAssocID="{084C871D-5865-4D0C-8AD9-71AB42567A89}" presName="composite" presStyleCnt="0"/>
      <dgm:spPr/>
    </dgm:pt>
    <dgm:pt modelId="{B769B46C-C723-4268-9C12-0E85133E643F}" type="pres">
      <dgm:prSet presAssocID="{084C871D-5865-4D0C-8AD9-71AB42567A89}" presName="imgShp" presStyleLbl="fgImgPlace1" presStyleIdx="0" presStyleCnt="1"/>
      <dgm:spPr>
        <a:blipFill rotWithShape="0">
          <a:blip xmlns:r="http://schemas.openxmlformats.org/officeDocument/2006/relationships" r:embed="rId1"/>
          <a:stretch>
            <a:fillRect/>
          </a:stretch>
        </a:blipFill>
      </dgm:spPr>
    </dgm:pt>
    <dgm:pt modelId="{90D58C9C-F644-4F85-A919-111E97C4FDD8}" type="pres">
      <dgm:prSet presAssocID="{084C871D-5865-4D0C-8AD9-71AB42567A89}" presName="txShp" presStyleLbl="node1" presStyleIdx="0" presStyleCnt="1">
        <dgm:presLayoutVars>
          <dgm:bulletEnabled val="1"/>
        </dgm:presLayoutVars>
      </dgm:prSet>
      <dgm:spPr/>
      <dgm:t>
        <a:bodyPr/>
        <a:lstStyle/>
        <a:p>
          <a:endParaRPr lang="pl-PL"/>
        </a:p>
      </dgm:t>
    </dgm:pt>
  </dgm:ptLst>
  <dgm:cxnLst>
    <dgm:cxn modelId="{C636F257-5D15-4969-8217-60423FEE921E}" type="presOf" srcId="{084C871D-5865-4D0C-8AD9-71AB42567A89}" destId="{90D58C9C-F644-4F85-A919-111E97C4FDD8}" srcOrd="0" destOrd="0" presId="urn:microsoft.com/office/officeart/2005/8/layout/vList3#32"/>
    <dgm:cxn modelId="{C967BA3B-6CDA-47C2-9FAC-0AC602A9F842}" srcId="{843D36CE-1522-4136-ACC7-0AE7E918510D}" destId="{084C871D-5865-4D0C-8AD9-71AB42567A89}" srcOrd="0" destOrd="0" parTransId="{ECF44BB3-2E1F-4A9A-879F-7928F3EBAB62}" sibTransId="{F4610F11-BB6F-49A0-AE8C-198DC8DF9E9B}"/>
    <dgm:cxn modelId="{8B52D02F-71A4-4BC4-A34E-5511FAEB3ECB}" type="presOf" srcId="{843D36CE-1522-4136-ACC7-0AE7E918510D}" destId="{1C341C02-2118-4F13-A507-758324489FD2}" srcOrd="0" destOrd="0" presId="urn:microsoft.com/office/officeart/2005/8/layout/vList3#32"/>
    <dgm:cxn modelId="{2ED7E96F-486D-4B1B-B302-126058E592E8}" type="presParOf" srcId="{1C341C02-2118-4F13-A507-758324489FD2}" destId="{74C70F56-59A4-4754-A171-6F6FCBD6C29B}" srcOrd="0" destOrd="0" presId="urn:microsoft.com/office/officeart/2005/8/layout/vList3#32"/>
    <dgm:cxn modelId="{60EDBDB2-3EB8-41A4-9DBF-962F479CC1F0}" type="presParOf" srcId="{74C70F56-59A4-4754-A171-6F6FCBD6C29B}" destId="{B769B46C-C723-4268-9C12-0E85133E643F}" srcOrd="0" destOrd="0" presId="urn:microsoft.com/office/officeart/2005/8/layout/vList3#32"/>
    <dgm:cxn modelId="{34C807F0-B672-4EB9-8841-DF70FF8D0F9A}" type="presParOf" srcId="{74C70F56-59A4-4754-A171-6F6FCBD6C29B}" destId="{90D58C9C-F644-4F85-A919-111E97C4FDD8}" srcOrd="1" destOrd="0" presId="urn:microsoft.com/office/officeart/2005/8/layout/vList3#3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4AD0DD8-E043-4EDF-9932-3420CF7D33FC}" type="doc">
      <dgm:prSet loTypeId="urn:microsoft.com/office/officeart/2005/8/layout/vList3#33" loCatId="list" qsTypeId="urn:microsoft.com/office/officeart/2005/8/quickstyle/simple1" qsCatId="simple" csTypeId="urn:microsoft.com/office/officeart/2005/8/colors/accent1_2" csCatId="accent1" phldr="1"/>
      <dgm:spPr/>
      <dgm:t>
        <a:bodyPr/>
        <a:lstStyle/>
        <a:p>
          <a:endParaRPr lang="pl-PL"/>
        </a:p>
      </dgm:t>
    </dgm:pt>
    <dgm:pt modelId="{69F8C09D-A436-49B1-A4A6-73B3ECF74F5E}">
      <dgm:prSet/>
      <dgm:spPr/>
      <dgm:t>
        <a:bodyPr/>
        <a:lstStyle/>
        <a:p>
          <a:pPr rtl="0"/>
          <a:r>
            <a:rPr lang="en-US" b="1" dirty="0" smtClean="0"/>
            <a:t>Can the President be a member of political parties?</a:t>
          </a:r>
          <a:r>
            <a:rPr lang="pl-PL" b="1" dirty="0" smtClean="0"/>
            <a:t> </a:t>
          </a:r>
          <a:r>
            <a:rPr lang="en-US" dirty="0" smtClean="0"/>
            <a:t>No, the President cannot be involved in </a:t>
          </a:r>
          <a:r>
            <a:rPr lang="pl-PL" dirty="0" smtClean="0"/>
            <a:t>a </a:t>
          </a:r>
          <a:r>
            <a:rPr lang="en-US" dirty="0" smtClean="0"/>
            <a:t>political party. He cannot also hold </a:t>
          </a:r>
          <a:r>
            <a:rPr lang="pl-PL" dirty="0" err="1" smtClean="0"/>
            <a:t>any</a:t>
          </a:r>
          <a:r>
            <a:rPr lang="pl-PL" dirty="0" smtClean="0"/>
            <a:t> </a:t>
          </a:r>
          <a:r>
            <a:rPr lang="en-US" dirty="0" smtClean="0"/>
            <a:t>other office</a:t>
          </a:r>
          <a:r>
            <a:rPr lang="pl-PL" dirty="0" smtClean="0"/>
            <a:t>s</a:t>
          </a:r>
          <a:r>
            <a:rPr lang="en-US" dirty="0" smtClean="0"/>
            <a:t> or perform </a:t>
          </a:r>
          <a:r>
            <a:rPr lang="pl-PL" dirty="0" err="1" smtClean="0"/>
            <a:t>any</a:t>
          </a:r>
          <a:r>
            <a:rPr lang="pl-PL" dirty="0" smtClean="0"/>
            <a:t> </a:t>
          </a:r>
          <a:r>
            <a:rPr lang="en-US" dirty="0" smtClean="0"/>
            <a:t>public function</a:t>
          </a:r>
          <a:r>
            <a:rPr lang="pl-PL" dirty="0" smtClean="0"/>
            <a:t>s</a:t>
          </a:r>
          <a:r>
            <a:rPr lang="en-US" dirty="0" smtClean="0"/>
            <a:t> with the exception of the ones which are associated with the held office.</a:t>
          </a:r>
          <a:endParaRPr lang="pl-PL" dirty="0"/>
        </a:p>
      </dgm:t>
    </dgm:pt>
    <dgm:pt modelId="{A6AD7066-8217-4DAB-B6CC-79315AAC6E5C}" type="parTrans" cxnId="{E338372C-3684-4EFD-94F1-63897DEC78EF}">
      <dgm:prSet/>
      <dgm:spPr/>
      <dgm:t>
        <a:bodyPr/>
        <a:lstStyle/>
        <a:p>
          <a:endParaRPr lang="pl-PL"/>
        </a:p>
      </dgm:t>
    </dgm:pt>
    <dgm:pt modelId="{EB8C31BE-CA68-4471-89E3-4D78C899A0BF}" type="sibTrans" cxnId="{E338372C-3684-4EFD-94F1-63897DEC78EF}">
      <dgm:prSet/>
      <dgm:spPr/>
      <dgm:t>
        <a:bodyPr/>
        <a:lstStyle/>
        <a:p>
          <a:endParaRPr lang="pl-PL"/>
        </a:p>
      </dgm:t>
    </dgm:pt>
    <dgm:pt modelId="{B619F4F6-16FC-4411-9C9D-8787A30EFCAA}" type="pres">
      <dgm:prSet presAssocID="{84AD0DD8-E043-4EDF-9932-3420CF7D33FC}" presName="linearFlow" presStyleCnt="0">
        <dgm:presLayoutVars>
          <dgm:dir/>
          <dgm:resizeHandles val="exact"/>
        </dgm:presLayoutVars>
      </dgm:prSet>
      <dgm:spPr/>
      <dgm:t>
        <a:bodyPr/>
        <a:lstStyle/>
        <a:p>
          <a:endParaRPr lang="pl-PL"/>
        </a:p>
      </dgm:t>
    </dgm:pt>
    <dgm:pt modelId="{C35F86B2-6E41-4C12-853F-3CF2F1EF0B06}" type="pres">
      <dgm:prSet presAssocID="{69F8C09D-A436-49B1-A4A6-73B3ECF74F5E}" presName="composite" presStyleCnt="0"/>
      <dgm:spPr/>
    </dgm:pt>
    <dgm:pt modelId="{ECAC6607-3139-404E-8F77-F308D839CC8F}" type="pres">
      <dgm:prSet presAssocID="{69F8C09D-A436-49B1-A4A6-73B3ECF74F5E}" presName="imgShp" presStyleLbl="fgImgPlace1" presStyleIdx="0" presStyleCnt="1" custScaleX="98129" custScaleY="112945"/>
      <dgm:spPr>
        <a:blipFill rotWithShape="0">
          <a:blip xmlns:r="http://schemas.openxmlformats.org/officeDocument/2006/relationships" r:embed="rId1"/>
          <a:stretch>
            <a:fillRect/>
          </a:stretch>
        </a:blipFill>
      </dgm:spPr>
    </dgm:pt>
    <dgm:pt modelId="{604C4D28-2903-416D-B897-14132EC7FC8D}" type="pres">
      <dgm:prSet presAssocID="{69F8C09D-A436-49B1-A4A6-73B3ECF74F5E}" presName="txShp" presStyleLbl="node1" presStyleIdx="0" presStyleCnt="1" custScaleX="109443" custScaleY="153469">
        <dgm:presLayoutVars>
          <dgm:bulletEnabled val="1"/>
        </dgm:presLayoutVars>
      </dgm:prSet>
      <dgm:spPr/>
      <dgm:t>
        <a:bodyPr/>
        <a:lstStyle/>
        <a:p>
          <a:endParaRPr lang="pl-PL"/>
        </a:p>
      </dgm:t>
    </dgm:pt>
  </dgm:ptLst>
  <dgm:cxnLst>
    <dgm:cxn modelId="{E338372C-3684-4EFD-94F1-63897DEC78EF}" srcId="{84AD0DD8-E043-4EDF-9932-3420CF7D33FC}" destId="{69F8C09D-A436-49B1-A4A6-73B3ECF74F5E}" srcOrd="0" destOrd="0" parTransId="{A6AD7066-8217-4DAB-B6CC-79315AAC6E5C}" sibTransId="{EB8C31BE-CA68-4471-89E3-4D78C899A0BF}"/>
    <dgm:cxn modelId="{87F77133-1E5F-4D51-A4C7-7CD9A0DC48D0}" type="presOf" srcId="{84AD0DD8-E043-4EDF-9932-3420CF7D33FC}" destId="{B619F4F6-16FC-4411-9C9D-8787A30EFCAA}" srcOrd="0" destOrd="0" presId="urn:microsoft.com/office/officeart/2005/8/layout/vList3#33"/>
    <dgm:cxn modelId="{5D433A17-6BE1-4913-B780-9E6A10D5AB61}" type="presOf" srcId="{69F8C09D-A436-49B1-A4A6-73B3ECF74F5E}" destId="{604C4D28-2903-416D-B897-14132EC7FC8D}" srcOrd="0" destOrd="0" presId="urn:microsoft.com/office/officeart/2005/8/layout/vList3#33"/>
    <dgm:cxn modelId="{4CE0CCB2-8641-441E-A41D-5BA546F878B7}" type="presParOf" srcId="{B619F4F6-16FC-4411-9C9D-8787A30EFCAA}" destId="{C35F86B2-6E41-4C12-853F-3CF2F1EF0B06}" srcOrd="0" destOrd="0" presId="urn:microsoft.com/office/officeart/2005/8/layout/vList3#33"/>
    <dgm:cxn modelId="{D45AAD3E-2D47-4109-ACAE-57D185FA630B}" type="presParOf" srcId="{C35F86B2-6E41-4C12-853F-3CF2F1EF0B06}" destId="{ECAC6607-3139-404E-8F77-F308D839CC8F}" srcOrd="0" destOrd="0" presId="urn:microsoft.com/office/officeart/2005/8/layout/vList3#33"/>
    <dgm:cxn modelId="{4BF0ACC3-2E32-4A86-997E-1BE645CE7599}" type="presParOf" srcId="{C35F86B2-6E41-4C12-853F-3CF2F1EF0B06}" destId="{604C4D28-2903-416D-B897-14132EC7FC8D}" srcOrd="1" destOrd="0" presId="urn:microsoft.com/office/officeart/2005/8/layout/vList3#3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D0A900A-5B52-4127-9BB3-9C21FECA7D6B}" type="doc">
      <dgm:prSet loTypeId="urn:microsoft.com/office/officeart/2005/8/layout/vList3#34" loCatId="list" qsTypeId="urn:microsoft.com/office/officeart/2005/8/quickstyle/simple1" qsCatId="simple" csTypeId="urn:microsoft.com/office/officeart/2005/8/colors/accent1_2" csCatId="accent1" phldr="1"/>
      <dgm:spPr/>
      <dgm:t>
        <a:bodyPr/>
        <a:lstStyle/>
        <a:p>
          <a:endParaRPr lang="pl-PL"/>
        </a:p>
      </dgm:t>
    </dgm:pt>
    <dgm:pt modelId="{F577C845-8C73-401C-9F79-75E136187238}">
      <dgm:prSet/>
      <dgm:spPr/>
      <dgm:t>
        <a:bodyPr/>
        <a:lstStyle/>
        <a:p>
          <a:pPr rtl="0"/>
          <a:r>
            <a:rPr lang="en-US" b="1" dirty="0" smtClean="0"/>
            <a:t>Can the </a:t>
          </a:r>
          <a:r>
            <a:rPr lang="pl-PL" b="1" dirty="0" smtClean="0"/>
            <a:t>P</a:t>
          </a:r>
          <a:r>
            <a:rPr lang="en-US" b="1" dirty="0" smtClean="0"/>
            <a:t>resident of Poland change a court sentence?</a:t>
          </a:r>
          <a:r>
            <a:rPr lang="pl-PL" b="1" dirty="0" smtClean="0"/>
            <a:t>  </a:t>
          </a:r>
          <a:r>
            <a:rPr lang="en-US" dirty="0" smtClean="0"/>
            <a:t>No, the President </a:t>
          </a:r>
          <a:r>
            <a:rPr lang="pl-PL" dirty="0" err="1" smtClean="0"/>
            <a:t>cannot</a:t>
          </a:r>
          <a:r>
            <a:rPr lang="pl-PL" dirty="0" smtClean="0"/>
            <a:t> </a:t>
          </a:r>
          <a:r>
            <a:rPr lang="en-US" dirty="0" smtClean="0"/>
            <a:t>supervise courts which according to </a:t>
          </a:r>
          <a:r>
            <a:rPr lang="pl-PL" dirty="0" smtClean="0"/>
            <a:t>a</a:t>
          </a:r>
          <a:r>
            <a:rPr lang="en-US" dirty="0" smtClean="0"/>
            <a:t>rt.173</a:t>
          </a:r>
          <a:r>
            <a:rPr lang="pl-PL" dirty="0" smtClean="0"/>
            <a:t> of </a:t>
          </a:r>
          <a:r>
            <a:rPr lang="pl-PL" dirty="0" err="1" smtClean="0"/>
            <a:t>the</a:t>
          </a:r>
          <a:r>
            <a:rPr lang="pl-PL" dirty="0" smtClean="0"/>
            <a:t> </a:t>
          </a:r>
          <a:r>
            <a:rPr lang="pl-PL" dirty="0" err="1" smtClean="0"/>
            <a:t>Polish</a:t>
          </a:r>
          <a:r>
            <a:rPr lang="pl-PL" dirty="0" smtClean="0"/>
            <a:t> </a:t>
          </a:r>
          <a:r>
            <a:rPr lang="en-US" dirty="0" err="1" smtClean="0"/>
            <a:t>Constitutio</a:t>
          </a:r>
          <a:r>
            <a:rPr lang="pl-PL" dirty="0" smtClean="0"/>
            <a:t>n </a:t>
          </a:r>
          <a:r>
            <a:rPr lang="en-US" dirty="0" smtClean="0"/>
            <a:t>are an authority separate and independent of other authorities. Judges in holding their office are independent.</a:t>
          </a:r>
          <a:endParaRPr lang="pl-PL" dirty="0"/>
        </a:p>
      </dgm:t>
    </dgm:pt>
    <dgm:pt modelId="{EA12EB25-2F57-4F5B-9217-6A3C87328C13}" type="parTrans" cxnId="{F4D17268-49A6-42F9-A5BD-5DE50FF07AEB}">
      <dgm:prSet/>
      <dgm:spPr/>
      <dgm:t>
        <a:bodyPr/>
        <a:lstStyle/>
        <a:p>
          <a:endParaRPr lang="pl-PL"/>
        </a:p>
      </dgm:t>
    </dgm:pt>
    <dgm:pt modelId="{6F494E5F-8FD4-4B66-9C14-5D30FE468A26}" type="sibTrans" cxnId="{F4D17268-49A6-42F9-A5BD-5DE50FF07AEB}">
      <dgm:prSet/>
      <dgm:spPr/>
      <dgm:t>
        <a:bodyPr/>
        <a:lstStyle/>
        <a:p>
          <a:endParaRPr lang="pl-PL"/>
        </a:p>
      </dgm:t>
    </dgm:pt>
    <dgm:pt modelId="{86A48258-2685-43AA-9BBE-91ED35786F45}" type="pres">
      <dgm:prSet presAssocID="{1D0A900A-5B52-4127-9BB3-9C21FECA7D6B}" presName="linearFlow" presStyleCnt="0">
        <dgm:presLayoutVars>
          <dgm:dir/>
          <dgm:resizeHandles val="exact"/>
        </dgm:presLayoutVars>
      </dgm:prSet>
      <dgm:spPr/>
      <dgm:t>
        <a:bodyPr/>
        <a:lstStyle/>
        <a:p>
          <a:endParaRPr lang="pl-PL"/>
        </a:p>
      </dgm:t>
    </dgm:pt>
    <dgm:pt modelId="{72FA5B81-82A0-448E-BD54-60C98D3277EA}" type="pres">
      <dgm:prSet presAssocID="{F577C845-8C73-401C-9F79-75E136187238}" presName="composite" presStyleCnt="0"/>
      <dgm:spPr/>
    </dgm:pt>
    <dgm:pt modelId="{31B37207-BAB4-49C0-8539-E6386DFEE943}" type="pres">
      <dgm:prSet presAssocID="{F577C845-8C73-401C-9F79-75E136187238}" presName="imgShp" presStyleLbl="fgImgPlace1" presStyleIdx="0" presStyleCnt="1"/>
      <dgm:spPr>
        <a:blipFill rotWithShape="0">
          <a:blip xmlns:r="http://schemas.openxmlformats.org/officeDocument/2006/relationships" r:embed="rId1"/>
          <a:stretch>
            <a:fillRect/>
          </a:stretch>
        </a:blipFill>
      </dgm:spPr>
    </dgm:pt>
    <dgm:pt modelId="{0AA426E7-96F8-44D8-91FF-8A87FDC3AF13}" type="pres">
      <dgm:prSet presAssocID="{F577C845-8C73-401C-9F79-75E136187238}" presName="txShp" presStyleLbl="node1" presStyleIdx="0" presStyleCnt="1" custScaleX="111466" custScaleY="148245">
        <dgm:presLayoutVars>
          <dgm:bulletEnabled val="1"/>
        </dgm:presLayoutVars>
      </dgm:prSet>
      <dgm:spPr/>
      <dgm:t>
        <a:bodyPr/>
        <a:lstStyle/>
        <a:p>
          <a:endParaRPr lang="pl-PL"/>
        </a:p>
      </dgm:t>
    </dgm:pt>
  </dgm:ptLst>
  <dgm:cxnLst>
    <dgm:cxn modelId="{149D6011-667A-4AC6-8116-06F908670263}" type="presOf" srcId="{F577C845-8C73-401C-9F79-75E136187238}" destId="{0AA426E7-96F8-44D8-91FF-8A87FDC3AF13}" srcOrd="0" destOrd="0" presId="urn:microsoft.com/office/officeart/2005/8/layout/vList3#34"/>
    <dgm:cxn modelId="{F4D17268-49A6-42F9-A5BD-5DE50FF07AEB}" srcId="{1D0A900A-5B52-4127-9BB3-9C21FECA7D6B}" destId="{F577C845-8C73-401C-9F79-75E136187238}" srcOrd="0" destOrd="0" parTransId="{EA12EB25-2F57-4F5B-9217-6A3C87328C13}" sibTransId="{6F494E5F-8FD4-4B66-9C14-5D30FE468A26}"/>
    <dgm:cxn modelId="{077DE77F-275B-4B81-9AD8-1E58B71C5333}" type="presOf" srcId="{1D0A900A-5B52-4127-9BB3-9C21FECA7D6B}" destId="{86A48258-2685-43AA-9BBE-91ED35786F45}" srcOrd="0" destOrd="0" presId="urn:microsoft.com/office/officeart/2005/8/layout/vList3#34"/>
    <dgm:cxn modelId="{6BC5EBE9-1912-471C-BDE9-A99F14C37FA6}" type="presParOf" srcId="{86A48258-2685-43AA-9BBE-91ED35786F45}" destId="{72FA5B81-82A0-448E-BD54-60C98D3277EA}" srcOrd="0" destOrd="0" presId="urn:microsoft.com/office/officeart/2005/8/layout/vList3#34"/>
    <dgm:cxn modelId="{B2EF968A-1E57-4D07-85C0-F850636B9EAB}" type="presParOf" srcId="{72FA5B81-82A0-448E-BD54-60C98D3277EA}" destId="{31B37207-BAB4-49C0-8539-E6386DFEE943}" srcOrd="0" destOrd="0" presId="urn:microsoft.com/office/officeart/2005/8/layout/vList3#34"/>
    <dgm:cxn modelId="{2E31566E-1BB0-46A0-A4F9-050AD11431DE}" type="presParOf" srcId="{72FA5B81-82A0-448E-BD54-60C98D3277EA}" destId="{0AA426E7-96F8-44D8-91FF-8A87FDC3AF13}" srcOrd="1" destOrd="0" presId="urn:microsoft.com/office/officeart/2005/8/layout/vList3#3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22895D9-5911-4BDA-A7D0-939777641B01}" type="doc">
      <dgm:prSet loTypeId="urn:microsoft.com/office/officeart/2005/8/layout/vList3#35" loCatId="list" qsTypeId="urn:microsoft.com/office/officeart/2005/8/quickstyle/simple1" qsCatId="simple" csTypeId="urn:microsoft.com/office/officeart/2005/8/colors/accent1_2" csCatId="accent1" phldr="1"/>
      <dgm:spPr/>
      <dgm:t>
        <a:bodyPr/>
        <a:lstStyle/>
        <a:p>
          <a:endParaRPr lang="pl-PL"/>
        </a:p>
      </dgm:t>
    </dgm:pt>
    <dgm:pt modelId="{D240277D-8D0F-4275-8B97-299AE9C0C3B7}">
      <dgm:prSet/>
      <dgm:spPr/>
      <dgm:t>
        <a:bodyPr/>
        <a:lstStyle/>
        <a:p>
          <a:pPr rtl="0"/>
          <a:r>
            <a:rPr lang="en-US" b="1" dirty="0" smtClean="0"/>
            <a:t>Can the President dismiss </a:t>
          </a:r>
          <a:r>
            <a:rPr lang="pl-PL" b="1" dirty="0" smtClean="0"/>
            <a:t>a </a:t>
          </a:r>
          <a:r>
            <a:rPr lang="en-US" b="1" dirty="0" smtClean="0"/>
            <a:t>judge?</a:t>
          </a:r>
          <a:r>
            <a:rPr lang="pl-PL" b="1" dirty="0" smtClean="0"/>
            <a:t>    </a:t>
          </a:r>
          <a:r>
            <a:rPr lang="en-US" dirty="0" smtClean="0"/>
            <a:t>No, he cannot. According to </a:t>
          </a:r>
          <a:r>
            <a:rPr lang="pl-PL" dirty="0" smtClean="0"/>
            <a:t>a</a:t>
          </a:r>
          <a:r>
            <a:rPr lang="en-US" dirty="0" smtClean="0"/>
            <a:t>rt.179</a:t>
          </a:r>
          <a:r>
            <a:rPr lang="pl-PL" dirty="0" smtClean="0"/>
            <a:t> of </a:t>
          </a:r>
          <a:r>
            <a:rPr lang="pl-PL" dirty="0" err="1" smtClean="0"/>
            <a:t>the</a:t>
          </a:r>
          <a:r>
            <a:rPr lang="en-US" dirty="0" smtClean="0"/>
            <a:t> Polish </a:t>
          </a:r>
          <a:r>
            <a:rPr lang="pl-PL" dirty="0" smtClean="0"/>
            <a:t>C</a:t>
          </a:r>
          <a:r>
            <a:rPr lang="en-US" dirty="0" err="1" smtClean="0"/>
            <a:t>onstitution</a:t>
          </a:r>
          <a:r>
            <a:rPr lang="pl-PL" dirty="0" smtClean="0"/>
            <a:t>,</a:t>
          </a:r>
          <a:r>
            <a:rPr lang="en-US" dirty="0" smtClean="0"/>
            <a:t> the President at the request of the National Board of the Judiciary </a:t>
          </a:r>
          <a:r>
            <a:rPr lang="pl-PL" dirty="0" err="1" smtClean="0"/>
            <a:t>appoints</a:t>
          </a:r>
          <a:r>
            <a:rPr lang="pl-PL" dirty="0" smtClean="0"/>
            <a:t> </a:t>
          </a:r>
          <a:r>
            <a:rPr lang="pl-PL" dirty="0" err="1" smtClean="0"/>
            <a:t>judge</a:t>
          </a:r>
          <a:r>
            <a:rPr lang="en-US" dirty="0" smtClean="0"/>
            <a:t>s</a:t>
          </a:r>
          <a:r>
            <a:rPr lang="pl-PL" dirty="0" smtClean="0"/>
            <a:t> for </a:t>
          </a:r>
          <a:r>
            <a:rPr lang="en-US" dirty="0" smtClean="0"/>
            <a:t>the indeterminate time, but</a:t>
          </a:r>
          <a:r>
            <a:rPr lang="pl-PL" dirty="0" smtClean="0"/>
            <a:t> </a:t>
          </a:r>
          <a:r>
            <a:rPr lang="pl-PL" dirty="0" err="1" smtClean="0"/>
            <a:t>he</a:t>
          </a:r>
          <a:r>
            <a:rPr lang="en-US" dirty="0" smtClean="0"/>
            <a:t> </a:t>
          </a:r>
          <a:r>
            <a:rPr lang="pl-PL" dirty="0" err="1" smtClean="0"/>
            <a:t>does</a:t>
          </a:r>
          <a:r>
            <a:rPr lang="pl-PL" dirty="0" smtClean="0"/>
            <a:t> not </a:t>
          </a:r>
          <a:r>
            <a:rPr lang="en-US" dirty="0" smtClean="0"/>
            <a:t>have </a:t>
          </a:r>
          <a:r>
            <a:rPr lang="pl-PL" dirty="0" err="1" smtClean="0"/>
            <a:t>any</a:t>
          </a:r>
          <a:r>
            <a:rPr lang="pl-PL" dirty="0" smtClean="0"/>
            <a:t> </a:t>
          </a:r>
          <a:r>
            <a:rPr lang="en-US" dirty="0" smtClean="0"/>
            <a:t>entitlements to dismiss the </a:t>
          </a:r>
          <a:r>
            <a:rPr lang="pl-PL" dirty="0" err="1" smtClean="0"/>
            <a:t>judges</a:t>
          </a:r>
          <a:r>
            <a:rPr lang="en-US" b="1" dirty="0" smtClean="0"/>
            <a:t>.</a:t>
          </a:r>
          <a:endParaRPr lang="pl-PL" b="1" dirty="0"/>
        </a:p>
      </dgm:t>
    </dgm:pt>
    <dgm:pt modelId="{625171A8-0110-45B5-9209-979EEA8C2E0F}" type="parTrans" cxnId="{D15EACA3-7303-479B-8C9C-CC2F06E8326C}">
      <dgm:prSet/>
      <dgm:spPr/>
      <dgm:t>
        <a:bodyPr/>
        <a:lstStyle/>
        <a:p>
          <a:endParaRPr lang="pl-PL"/>
        </a:p>
      </dgm:t>
    </dgm:pt>
    <dgm:pt modelId="{3FC51819-103D-44D1-B2C7-77CB9C9BDA4B}" type="sibTrans" cxnId="{D15EACA3-7303-479B-8C9C-CC2F06E8326C}">
      <dgm:prSet/>
      <dgm:spPr/>
      <dgm:t>
        <a:bodyPr/>
        <a:lstStyle/>
        <a:p>
          <a:endParaRPr lang="pl-PL"/>
        </a:p>
      </dgm:t>
    </dgm:pt>
    <dgm:pt modelId="{194FFC3F-FCB5-4868-BBE5-336179EA431D}" type="pres">
      <dgm:prSet presAssocID="{C22895D9-5911-4BDA-A7D0-939777641B01}" presName="linearFlow" presStyleCnt="0">
        <dgm:presLayoutVars>
          <dgm:dir/>
          <dgm:resizeHandles val="exact"/>
        </dgm:presLayoutVars>
      </dgm:prSet>
      <dgm:spPr/>
      <dgm:t>
        <a:bodyPr/>
        <a:lstStyle/>
        <a:p>
          <a:endParaRPr lang="pl-PL"/>
        </a:p>
      </dgm:t>
    </dgm:pt>
    <dgm:pt modelId="{B70E6446-65E2-40F8-81D9-79AB16837E7A}" type="pres">
      <dgm:prSet presAssocID="{D240277D-8D0F-4275-8B97-299AE9C0C3B7}" presName="composite" presStyleCnt="0"/>
      <dgm:spPr/>
    </dgm:pt>
    <dgm:pt modelId="{F38A0972-C225-44CE-9505-148AED474285}" type="pres">
      <dgm:prSet presAssocID="{D240277D-8D0F-4275-8B97-299AE9C0C3B7}" presName="imgShp" presStyleLbl="fgImgPlace1" presStyleIdx="0" presStyleCnt="1"/>
      <dgm:spPr>
        <a:blipFill rotWithShape="0">
          <a:blip xmlns:r="http://schemas.openxmlformats.org/officeDocument/2006/relationships" r:embed="rId1"/>
          <a:stretch>
            <a:fillRect/>
          </a:stretch>
        </a:blipFill>
      </dgm:spPr>
    </dgm:pt>
    <dgm:pt modelId="{7B759622-A341-47A3-A090-9184E1343088}" type="pres">
      <dgm:prSet presAssocID="{D240277D-8D0F-4275-8B97-299AE9C0C3B7}" presName="txShp" presStyleLbl="node1" presStyleIdx="0" presStyleCnt="1" custScaleX="130073" custScaleY="164168">
        <dgm:presLayoutVars>
          <dgm:bulletEnabled val="1"/>
        </dgm:presLayoutVars>
      </dgm:prSet>
      <dgm:spPr/>
      <dgm:t>
        <a:bodyPr/>
        <a:lstStyle/>
        <a:p>
          <a:endParaRPr lang="pl-PL"/>
        </a:p>
      </dgm:t>
    </dgm:pt>
  </dgm:ptLst>
  <dgm:cxnLst>
    <dgm:cxn modelId="{D15EACA3-7303-479B-8C9C-CC2F06E8326C}" srcId="{C22895D9-5911-4BDA-A7D0-939777641B01}" destId="{D240277D-8D0F-4275-8B97-299AE9C0C3B7}" srcOrd="0" destOrd="0" parTransId="{625171A8-0110-45B5-9209-979EEA8C2E0F}" sibTransId="{3FC51819-103D-44D1-B2C7-77CB9C9BDA4B}"/>
    <dgm:cxn modelId="{A884C2FD-848B-41DB-B364-05A511786DD8}" type="presOf" srcId="{C22895D9-5911-4BDA-A7D0-939777641B01}" destId="{194FFC3F-FCB5-4868-BBE5-336179EA431D}" srcOrd="0" destOrd="0" presId="urn:microsoft.com/office/officeart/2005/8/layout/vList3#35"/>
    <dgm:cxn modelId="{FDBF8B05-A128-4CA3-A645-946BE24B09C0}" type="presOf" srcId="{D240277D-8D0F-4275-8B97-299AE9C0C3B7}" destId="{7B759622-A341-47A3-A090-9184E1343088}" srcOrd="0" destOrd="0" presId="urn:microsoft.com/office/officeart/2005/8/layout/vList3#35"/>
    <dgm:cxn modelId="{B57141F5-C572-46DE-9F80-8B8A9EED94D5}" type="presParOf" srcId="{194FFC3F-FCB5-4868-BBE5-336179EA431D}" destId="{B70E6446-65E2-40F8-81D9-79AB16837E7A}" srcOrd="0" destOrd="0" presId="urn:microsoft.com/office/officeart/2005/8/layout/vList3#35"/>
    <dgm:cxn modelId="{1E0F3F77-352F-42AE-BE7E-E6EDD5724EBB}" type="presParOf" srcId="{B70E6446-65E2-40F8-81D9-79AB16837E7A}" destId="{F38A0972-C225-44CE-9505-148AED474285}" srcOrd="0" destOrd="0" presId="urn:microsoft.com/office/officeart/2005/8/layout/vList3#35"/>
    <dgm:cxn modelId="{01118355-BB67-4128-9A93-155685F5FCFF}" type="presParOf" srcId="{B70E6446-65E2-40F8-81D9-79AB16837E7A}" destId="{7B759622-A341-47A3-A090-9184E1343088}" srcOrd="1" destOrd="0" presId="urn:microsoft.com/office/officeart/2005/8/layout/vList3#3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3#28">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3#36">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3#29">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3#30">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List2#4">
  <dgm:title val=""/>
  <dgm:desc val=""/>
  <dgm:catLst>
    <dgm:cat type="list" pri="1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layout5.xml><?xml version="1.0" encoding="utf-8"?>
<dgm:layoutDef xmlns:dgm="http://schemas.openxmlformats.org/drawingml/2006/diagram" xmlns:a="http://schemas.openxmlformats.org/drawingml/2006/main" uniqueId="urn:microsoft.com/office/officeart/2005/8/layout/vList3#31">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3#32">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3#3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3#34">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3#35">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990285E1-52AB-4FD7-900B-E77183E2873D}" type="datetimeFigureOut">
              <a:rPr lang="en-GB"/>
              <a:pPr>
                <a:defRPr/>
              </a:pPr>
              <a:t>13/06/2015</a:t>
            </a:fld>
            <a:endParaRPr lang="en-GB"/>
          </a:p>
        </p:txBody>
      </p:sp>
      <p:sp>
        <p:nvSpPr>
          <p:cNvPr id="4" name="Symbol zastępczy obrazu slajd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noProof="0" smtClean="0"/>
              <a:t>Kliknij, aby edytować style wzorca tekstu</a:t>
            </a:r>
          </a:p>
          <a:p>
            <a:pPr lvl="1"/>
            <a:r>
              <a:rPr lang="pl-PL" noProof="0" smtClean="0"/>
              <a:t>Drugi poziom</a:t>
            </a:r>
          </a:p>
          <a:p>
            <a:pPr lvl="2"/>
            <a:r>
              <a:rPr lang="pl-PL" noProof="0" smtClean="0"/>
              <a:t>Trzeci poziom</a:t>
            </a:r>
          </a:p>
          <a:p>
            <a:pPr lvl="3"/>
            <a:r>
              <a:rPr lang="pl-PL" noProof="0" smtClean="0"/>
              <a:t>Czwarty poziom</a:t>
            </a:r>
          </a:p>
          <a:p>
            <a:pPr lvl="4"/>
            <a:r>
              <a:rPr lang="pl-PL" noProof="0" smtClean="0"/>
              <a:t>Piąty poziom</a:t>
            </a:r>
            <a:endParaRPr lang="en-GB" noProof="0"/>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7DA7C700-E235-446B-92B6-E5A159042D17}" type="slidenum">
              <a:rPr lang="en-GB"/>
              <a:pPr>
                <a:defRPr/>
              </a:pPr>
              <a:t>‹#›</a:t>
            </a:fld>
            <a:endParaRPr lang="en-GB"/>
          </a:p>
        </p:txBody>
      </p:sp>
    </p:spTree>
    <p:extLst>
      <p:ext uri="{BB962C8B-B14F-4D97-AF65-F5344CB8AC3E}">
        <p14:creationId xmlns:p14="http://schemas.microsoft.com/office/powerpoint/2010/main" val="27206017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ymbol zastępczy obrazu slajdu 1"/>
          <p:cNvSpPr>
            <a:spLocks noGrp="1" noRot="1" noChangeAspect="1" noTextEdit="1"/>
          </p:cNvSpPr>
          <p:nvPr>
            <p:ph type="sldImg"/>
          </p:nvPr>
        </p:nvSpPr>
        <p:spPr bwMode="auto">
          <a:noFill/>
          <a:ln>
            <a:solidFill>
              <a:srgbClr val="000000"/>
            </a:solidFill>
            <a:miter lim="800000"/>
            <a:headEnd/>
            <a:tailEnd/>
          </a:ln>
        </p:spPr>
      </p:sp>
      <p:sp>
        <p:nvSpPr>
          <p:cNvPr id="24579" name="Symbol zastępczy notatek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15363" name="Symbol zastępczy numeru slajdu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7032C90-8D5B-4786-8439-9D817D25DF46}" type="slidenum">
              <a:rPr lang="en-GB" smtClean="0">
                <a:cs typeface="Arial" charset="0"/>
              </a:rPr>
              <a:pPr fontAlgn="base">
                <a:spcBef>
                  <a:spcPct val="0"/>
                </a:spcBef>
                <a:spcAft>
                  <a:spcPct val="0"/>
                </a:spcAft>
                <a:defRPr/>
              </a:pPr>
              <a:t>1</a:t>
            </a:fld>
            <a:endParaRPr lang="en-GB" smtClean="0">
              <a:cs typeface="Arial" charset="0"/>
            </a:endParaRPr>
          </a:p>
        </p:txBody>
      </p:sp>
    </p:spTree>
    <p:extLst>
      <p:ext uri="{BB962C8B-B14F-4D97-AF65-F5344CB8AC3E}">
        <p14:creationId xmlns:p14="http://schemas.microsoft.com/office/powerpoint/2010/main" val="5061513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ymbol zastępczy obrazu slajdu 1"/>
          <p:cNvSpPr>
            <a:spLocks noGrp="1" noRot="1" noChangeAspect="1" noTextEdit="1"/>
          </p:cNvSpPr>
          <p:nvPr>
            <p:ph type="sldImg"/>
          </p:nvPr>
        </p:nvSpPr>
        <p:spPr bwMode="auto">
          <a:noFill/>
          <a:ln>
            <a:solidFill>
              <a:srgbClr val="000000"/>
            </a:solidFill>
            <a:miter lim="800000"/>
            <a:headEnd/>
            <a:tailEnd/>
          </a:ln>
        </p:spPr>
      </p:sp>
      <p:sp>
        <p:nvSpPr>
          <p:cNvPr id="32771" name="Symbol zastępczy notatek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31747" name="Symbol zastępczy numeru slajdu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BF93F44-4FA7-4BE9-8367-26FD5258F914}" type="slidenum">
              <a:rPr lang="en-GB" smtClean="0">
                <a:cs typeface="Arial" charset="0"/>
              </a:rPr>
              <a:pPr fontAlgn="base">
                <a:spcBef>
                  <a:spcPct val="0"/>
                </a:spcBef>
                <a:spcAft>
                  <a:spcPct val="0"/>
                </a:spcAft>
                <a:defRPr/>
              </a:pPr>
              <a:t>10</a:t>
            </a:fld>
            <a:endParaRPr lang="en-GB" smtClean="0">
              <a:cs typeface="Arial" charset="0"/>
            </a:endParaRPr>
          </a:p>
        </p:txBody>
      </p:sp>
    </p:spTree>
    <p:extLst>
      <p:ext uri="{BB962C8B-B14F-4D97-AF65-F5344CB8AC3E}">
        <p14:creationId xmlns:p14="http://schemas.microsoft.com/office/powerpoint/2010/main" val="20498486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ymbol zastępczy obrazu slajdu 1"/>
          <p:cNvSpPr>
            <a:spLocks noGrp="1" noRot="1" noChangeAspect="1" noTextEdit="1"/>
          </p:cNvSpPr>
          <p:nvPr>
            <p:ph type="sldImg"/>
          </p:nvPr>
        </p:nvSpPr>
        <p:spPr bwMode="auto">
          <a:noFill/>
          <a:ln>
            <a:solidFill>
              <a:srgbClr val="000000"/>
            </a:solidFill>
            <a:miter lim="800000"/>
            <a:headEnd/>
            <a:tailEnd/>
          </a:ln>
        </p:spPr>
      </p:sp>
      <p:sp>
        <p:nvSpPr>
          <p:cNvPr id="33795" name="Symbol zastępczy notatek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2" name="Symbol zastępczy numeru slajdu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2572079-2B02-41D0-9A6D-06EF11D813B0}" type="slidenum">
              <a:rPr lang="en-GB" smtClean="0">
                <a:cs typeface="Arial" charset="0"/>
              </a:rPr>
              <a:pPr fontAlgn="base">
                <a:spcBef>
                  <a:spcPct val="0"/>
                </a:spcBef>
                <a:spcAft>
                  <a:spcPct val="0"/>
                </a:spcAft>
                <a:defRPr/>
              </a:pPr>
              <a:t>11</a:t>
            </a:fld>
            <a:endParaRPr lang="en-GB" smtClean="0">
              <a:cs typeface="Arial" charset="0"/>
            </a:endParaRPr>
          </a:p>
        </p:txBody>
      </p:sp>
    </p:spTree>
    <p:extLst>
      <p:ext uri="{BB962C8B-B14F-4D97-AF65-F5344CB8AC3E}">
        <p14:creationId xmlns:p14="http://schemas.microsoft.com/office/powerpoint/2010/main" val="27220042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ymbol zastępczy obrazu slajdu 1"/>
          <p:cNvSpPr>
            <a:spLocks noGrp="1" noRot="1" noChangeAspect="1" noTextEdit="1"/>
          </p:cNvSpPr>
          <p:nvPr>
            <p:ph type="sldImg"/>
          </p:nvPr>
        </p:nvSpPr>
        <p:spPr bwMode="auto">
          <a:noFill/>
          <a:ln>
            <a:solidFill>
              <a:srgbClr val="000000"/>
            </a:solidFill>
            <a:miter lim="800000"/>
            <a:headEnd/>
            <a:tailEnd/>
          </a:ln>
        </p:spPr>
      </p:sp>
      <p:sp>
        <p:nvSpPr>
          <p:cNvPr id="34819" name="Symbol zastępczy notatek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35843" name="Symbol zastępczy numeru slajdu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43FB0EC-E611-4967-A346-8FABC1225D21}" type="slidenum">
              <a:rPr lang="en-GB" smtClean="0">
                <a:cs typeface="Arial" charset="0"/>
              </a:rPr>
              <a:pPr fontAlgn="base">
                <a:spcBef>
                  <a:spcPct val="0"/>
                </a:spcBef>
                <a:spcAft>
                  <a:spcPct val="0"/>
                </a:spcAft>
                <a:defRPr/>
              </a:pPr>
              <a:t>12</a:t>
            </a:fld>
            <a:endParaRPr lang="en-GB" smtClean="0">
              <a:cs typeface="Arial" charset="0"/>
            </a:endParaRPr>
          </a:p>
        </p:txBody>
      </p:sp>
    </p:spTree>
    <p:extLst>
      <p:ext uri="{BB962C8B-B14F-4D97-AF65-F5344CB8AC3E}">
        <p14:creationId xmlns:p14="http://schemas.microsoft.com/office/powerpoint/2010/main" val="22755009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ymbol zastępczy obrazu slajdu 1"/>
          <p:cNvSpPr>
            <a:spLocks noGrp="1" noRot="1" noChangeAspect="1" noTextEdit="1"/>
          </p:cNvSpPr>
          <p:nvPr>
            <p:ph type="sldImg"/>
          </p:nvPr>
        </p:nvSpPr>
        <p:spPr bwMode="auto">
          <a:noFill/>
          <a:ln>
            <a:solidFill>
              <a:srgbClr val="000000"/>
            </a:solidFill>
            <a:miter lim="800000"/>
            <a:headEnd/>
            <a:tailEnd/>
          </a:ln>
        </p:spPr>
      </p:sp>
      <p:sp>
        <p:nvSpPr>
          <p:cNvPr id="35843" name="Symbol zastępczy notatek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37891" name="Symbol zastępczy numeru slajdu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BC9BF35-560F-4FBA-BAB8-0F48D1BD3F48}" type="slidenum">
              <a:rPr lang="en-GB" smtClean="0">
                <a:cs typeface="Arial" charset="0"/>
              </a:rPr>
              <a:pPr fontAlgn="base">
                <a:spcBef>
                  <a:spcPct val="0"/>
                </a:spcBef>
                <a:spcAft>
                  <a:spcPct val="0"/>
                </a:spcAft>
                <a:defRPr/>
              </a:pPr>
              <a:t>13</a:t>
            </a:fld>
            <a:endParaRPr lang="en-GB" smtClean="0">
              <a:cs typeface="Arial" charset="0"/>
            </a:endParaRPr>
          </a:p>
        </p:txBody>
      </p:sp>
    </p:spTree>
    <p:extLst>
      <p:ext uri="{BB962C8B-B14F-4D97-AF65-F5344CB8AC3E}">
        <p14:creationId xmlns:p14="http://schemas.microsoft.com/office/powerpoint/2010/main" val="13762713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ymbol zastępczy obrazu slajdu 1"/>
          <p:cNvSpPr>
            <a:spLocks noGrp="1" noRot="1" noChangeAspect="1" noTextEdit="1"/>
          </p:cNvSpPr>
          <p:nvPr>
            <p:ph type="sldImg"/>
          </p:nvPr>
        </p:nvSpPr>
        <p:spPr bwMode="auto">
          <a:noFill/>
          <a:ln>
            <a:solidFill>
              <a:srgbClr val="000000"/>
            </a:solidFill>
            <a:miter lim="800000"/>
            <a:headEnd/>
            <a:tailEnd/>
          </a:ln>
        </p:spPr>
      </p:sp>
      <p:sp>
        <p:nvSpPr>
          <p:cNvPr id="36867" name="Symbol zastępczy notatek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39939" name="Symbol zastępczy numeru slajdu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2EDFED8-95EE-4B1C-A63A-7D8D0C310254}" type="slidenum">
              <a:rPr lang="en-GB" smtClean="0">
                <a:cs typeface="Arial" charset="0"/>
              </a:rPr>
              <a:pPr fontAlgn="base">
                <a:spcBef>
                  <a:spcPct val="0"/>
                </a:spcBef>
                <a:spcAft>
                  <a:spcPct val="0"/>
                </a:spcAft>
                <a:defRPr/>
              </a:pPr>
              <a:t>14</a:t>
            </a:fld>
            <a:endParaRPr lang="en-GB" smtClean="0">
              <a:cs typeface="Arial" charset="0"/>
            </a:endParaRPr>
          </a:p>
        </p:txBody>
      </p:sp>
    </p:spTree>
    <p:extLst>
      <p:ext uri="{BB962C8B-B14F-4D97-AF65-F5344CB8AC3E}">
        <p14:creationId xmlns:p14="http://schemas.microsoft.com/office/powerpoint/2010/main" val="23570123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en-US"/>
          </a:p>
        </p:txBody>
      </p:sp>
      <p:sp>
        <p:nvSpPr>
          <p:cNvPr id="4" name="Symbol zastępczy numeru slajdu 3"/>
          <p:cNvSpPr>
            <a:spLocks noGrp="1"/>
          </p:cNvSpPr>
          <p:nvPr>
            <p:ph type="sldNum" sz="quarter" idx="10"/>
          </p:nvPr>
        </p:nvSpPr>
        <p:spPr/>
        <p:txBody>
          <a:bodyPr/>
          <a:lstStyle/>
          <a:p>
            <a:pPr>
              <a:defRPr/>
            </a:pPr>
            <a:fld id="{7DA7C700-E235-446B-92B6-E5A159042D17}" type="slidenum">
              <a:rPr lang="en-GB" smtClean="0"/>
              <a:pPr>
                <a:defRPr/>
              </a:pPr>
              <a:t>15</a:t>
            </a:fld>
            <a:endParaRPr lang="en-GB"/>
          </a:p>
        </p:txBody>
      </p:sp>
    </p:spTree>
    <p:extLst>
      <p:ext uri="{BB962C8B-B14F-4D97-AF65-F5344CB8AC3E}">
        <p14:creationId xmlns:p14="http://schemas.microsoft.com/office/powerpoint/2010/main" val="8081856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en-US"/>
          </a:p>
        </p:txBody>
      </p:sp>
      <p:sp>
        <p:nvSpPr>
          <p:cNvPr id="4" name="Symbol zastępczy numeru slajdu 3"/>
          <p:cNvSpPr>
            <a:spLocks noGrp="1"/>
          </p:cNvSpPr>
          <p:nvPr>
            <p:ph type="sldNum" sz="quarter" idx="10"/>
          </p:nvPr>
        </p:nvSpPr>
        <p:spPr/>
        <p:txBody>
          <a:bodyPr/>
          <a:lstStyle/>
          <a:p>
            <a:pPr>
              <a:defRPr/>
            </a:pPr>
            <a:fld id="{7DA7C700-E235-446B-92B6-E5A159042D17}" type="slidenum">
              <a:rPr lang="en-GB" smtClean="0"/>
              <a:pPr>
                <a:defRPr/>
              </a:pPr>
              <a:t>16</a:t>
            </a:fld>
            <a:endParaRPr lang="en-GB"/>
          </a:p>
        </p:txBody>
      </p:sp>
    </p:spTree>
    <p:extLst>
      <p:ext uri="{BB962C8B-B14F-4D97-AF65-F5344CB8AC3E}">
        <p14:creationId xmlns:p14="http://schemas.microsoft.com/office/powerpoint/2010/main" val="31653774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ymbol zastępczy obrazu slajdu 1"/>
          <p:cNvSpPr>
            <a:spLocks noGrp="1" noRot="1" noChangeAspect="1" noTextEdit="1"/>
          </p:cNvSpPr>
          <p:nvPr>
            <p:ph type="sldImg"/>
          </p:nvPr>
        </p:nvSpPr>
        <p:spPr bwMode="auto">
          <a:noFill/>
          <a:ln>
            <a:solidFill>
              <a:srgbClr val="000000"/>
            </a:solidFill>
            <a:miter lim="800000"/>
            <a:headEnd/>
            <a:tailEnd/>
          </a:ln>
        </p:spPr>
      </p:sp>
      <p:sp>
        <p:nvSpPr>
          <p:cNvPr id="25603" name="Symbol zastępczy notatek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17411" name="Symbol zastępczy numeru slajdu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C320017-6F78-4A13-A4C9-905DB43F61A5}" type="slidenum">
              <a:rPr lang="en-GB" smtClean="0">
                <a:cs typeface="Arial" charset="0"/>
              </a:rPr>
              <a:pPr fontAlgn="base">
                <a:spcBef>
                  <a:spcPct val="0"/>
                </a:spcBef>
                <a:spcAft>
                  <a:spcPct val="0"/>
                </a:spcAft>
                <a:defRPr/>
              </a:pPr>
              <a:t>2</a:t>
            </a:fld>
            <a:endParaRPr lang="en-GB" smtClean="0">
              <a:cs typeface="Arial" charset="0"/>
            </a:endParaRPr>
          </a:p>
        </p:txBody>
      </p:sp>
    </p:spTree>
    <p:extLst>
      <p:ext uri="{BB962C8B-B14F-4D97-AF65-F5344CB8AC3E}">
        <p14:creationId xmlns:p14="http://schemas.microsoft.com/office/powerpoint/2010/main" val="2784266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ymbol zastępczy obrazu slajdu 1"/>
          <p:cNvSpPr>
            <a:spLocks noGrp="1" noRot="1" noChangeAspect="1" noTextEdit="1"/>
          </p:cNvSpPr>
          <p:nvPr>
            <p:ph type="sldImg"/>
          </p:nvPr>
        </p:nvSpPr>
        <p:spPr bwMode="auto">
          <a:noFill/>
          <a:ln>
            <a:solidFill>
              <a:srgbClr val="000000"/>
            </a:solidFill>
            <a:miter lim="800000"/>
            <a:headEnd/>
            <a:tailEnd/>
          </a:ln>
        </p:spPr>
      </p:sp>
      <p:sp>
        <p:nvSpPr>
          <p:cNvPr id="26627" name="Symbol zastępczy notatek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19459" name="Symbol zastępczy numeru slajdu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E4A1AF6-F1B3-4F93-8747-81A69BC47C51}" type="slidenum">
              <a:rPr lang="en-GB" smtClean="0">
                <a:cs typeface="Arial" charset="0"/>
              </a:rPr>
              <a:pPr fontAlgn="base">
                <a:spcBef>
                  <a:spcPct val="0"/>
                </a:spcBef>
                <a:spcAft>
                  <a:spcPct val="0"/>
                </a:spcAft>
                <a:defRPr/>
              </a:pPr>
              <a:t>3</a:t>
            </a:fld>
            <a:endParaRPr lang="en-GB" smtClean="0">
              <a:cs typeface="Arial" charset="0"/>
            </a:endParaRPr>
          </a:p>
        </p:txBody>
      </p:sp>
    </p:spTree>
    <p:extLst>
      <p:ext uri="{BB962C8B-B14F-4D97-AF65-F5344CB8AC3E}">
        <p14:creationId xmlns:p14="http://schemas.microsoft.com/office/powerpoint/2010/main" val="1402113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ymbol zastępczy obrazu slajdu 1"/>
          <p:cNvSpPr>
            <a:spLocks noGrp="1" noRot="1" noChangeAspect="1" noTextEdit="1"/>
          </p:cNvSpPr>
          <p:nvPr>
            <p:ph type="sldImg"/>
          </p:nvPr>
        </p:nvSpPr>
        <p:spPr bwMode="auto">
          <a:noFill/>
          <a:ln>
            <a:solidFill>
              <a:srgbClr val="000000"/>
            </a:solidFill>
            <a:miter lim="800000"/>
            <a:headEnd/>
            <a:tailEnd/>
          </a:ln>
        </p:spPr>
      </p:sp>
      <p:sp>
        <p:nvSpPr>
          <p:cNvPr id="27651" name="Symbol zastępczy notatek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21507" name="Symbol zastępczy numeru slajdu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886AA40-E2EB-4148-9D65-43FFDE69FA13}" type="slidenum">
              <a:rPr lang="en-GB" smtClean="0">
                <a:cs typeface="Arial" charset="0"/>
              </a:rPr>
              <a:pPr fontAlgn="base">
                <a:spcBef>
                  <a:spcPct val="0"/>
                </a:spcBef>
                <a:spcAft>
                  <a:spcPct val="0"/>
                </a:spcAft>
                <a:defRPr/>
              </a:pPr>
              <a:t>4</a:t>
            </a:fld>
            <a:endParaRPr lang="en-GB" smtClean="0">
              <a:cs typeface="Arial" charset="0"/>
            </a:endParaRPr>
          </a:p>
        </p:txBody>
      </p:sp>
    </p:spTree>
    <p:extLst>
      <p:ext uri="{BB962C8B-B14F-4D97-AF65-F5344CB8AC3E}">
        <p14:creationId xmlns:p14="http://schemas.microsoft.com/office/powerpoint/2010/main" val="5321031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ymbol zastępczy obrazu slajdu 1"/>
          <p:cNvSpPr>
            <a:spLocks noGrp="1" noRot="1" noChangeAspect="1" noTextEdit="1"/>
          </p:cNvSpPr>
          <p:nvPr>
            <p:ph type="sldImg"/>
          </p:nvPr>
        </p:nvSpPr>
        <p:spPr bwMode="auto">
          <a:noFill/>
          <a:ln>
            <a:solidFill>
              <a:srgbClr val="000000"/>
            </a:solidFill>
            <a:miter lim="800000"/>
            <a:headEnd/>
            <a:tailEnd/>
          </a:ln>
        </p:spPr>
      </p:sp>
      <p:sp>
        <p:nvSpPr>
          <p:cNvPr id="28675" name="Symbol zastępczy notatek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23555" name="Symbol zastępczy numeru slajdu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0F0AFD9-24BC-4EDA-BACA-96B70537FE5D}" type="slidenum">
              <a:rPr lang="en-GB" smtClean="0">
                <a:cs typeface="Arial" charset="0"/>
              </a:rPr>
              <a:pPr fontAlgn="base">
                <a:spcBef>
                  <a:spcPct val="0"/>
                </a:spcBef>
                <a:spcAft>
                  <a:spcPct val="0"/>
                </a:spcAft>
                <a:defRPr/>
              </a:pPr>
              <a:t>5</a:t>
            </a:fld>
            <a:endParaRPr lang="en-GB" smtClean="0">
              <a:cs typeface="Arial" charset="0"/>
            </a:endParaRPr>
          </a:p>
        </p:txBody>
      </p:sp>
    </p:spTree>
    <p:extLst>
      <p:ext uri="{BB962C8B-B14F-4D97-AF65-F5344CB8AC3E}">
        <p14:creationId xmlns:p14="http://schemas.microsoft.com/office/powerpoint/2010/main" val="26918459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ymbol zastępczy obrazu slajdu 1"/>
          <p:cNvSpPr>
            <a:spLocks noGrp="1" noRot="1" noChangeAspect="1" noTextEdit="1"/>
          </p:cNvSpPr>
          <p:nvPr>
            <p:ph type="sldImg"/>
          </p:nvPr>
        </p:nvSpPr>
        <p:spPr bwMode="auto">
          <a:noFill/>
          <a:ln>
            <a:solidFill>
              <a:srgbClr val="000000"/>
            </a:solidFill>
            <a:miter lim="800000"/>
            <a:headEnd/>
            <a:tailEnd/>
          </a:ln>
        </p:spPr>
      </p:sp>
      <p:sp>
        <p:nvSpPr>
          <p:cNvPr id="29699" name="Symbol zastępczy notatek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dirty="0" smtClean="0"/>
          </a:p>
        </p:txBody>
      </p:sp>
      <p:sp>
        <p:nvSpPr>
          <p:cNvPr id="25603" name="Symbol zastępczy numeru slajdu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4908927-1B16-4ADC-ABF3-0FC041EFE174}" type="slidenum">
              <a:rPr lang="en-GB" smtClean="0">
                <a:cs typeface="Arial" charset="0"/>
              </a:rPr>
              <a:pPr fontAlgn="base">
                <a:spcBef>
                  <a:spcPct val="0"/>
                </a:spcBef>
                <a:spcAft>
                  <a:spcPct val="0"/>
                </a:spcAft>
                <a:defRPr/>
              </a:pPr>
              <a:t>6</a:t>
            </a:fld>
            <a:endParaRPr lang="en-GB" smtClean="0">
              <a:cs typeface="Arial" charset="0"/>
            </a:endParaRPr>
          </a:p>
        </p:txBody>
      </p:sp>
    </p:spTree>
    <p:extLst>
      <p:ext uri="{BB962C8B-B14F-4D97-AF65-F5344CB8AC3E}">
        <p14:creationId xmlns:p14="http://schemas.microsoft.com/office/powerpoint/2010/main" val="19750240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ymbol zastępczy obrazu slajdu 1"/>
          <p:cNvSpPr>
            <a:spLocks noGrp="1" noRot="1" noChangeAspect="1" noTextEdit="1"/>
          </p:cNvSpPr>
          <p:nvPr>
            <p:ph type="sldImg"/>
          </p:nvPr>
        </p:nvSpPr>
        <p:spPr bwMode="auto">
          <a:noFill/>
          <a:ln>
            <a:solidFill>
              <a:srgbClr val="000000"/>
            </a:solidFill>
            <a:miter lim="800000"/>
            <a:headEnd/>
            <a:tailEnd/>
          </a:ln>
        </p:spPr>
      </p:sp>
      <p:sp>
        <p:nvSpPr>
          <p:cNvPr id="30723" name="Symbol zastępczy notatek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27651" name="Symbol zastępczy numeru slajdu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59B9DE6-2065-41E4-A479-D36E98A94691}" type="slidenum">
              <a:rPr lang="en-GB" smtClean="0">
                <a:cs typeface="Arial" charset="0"/>
              </a:rPr>
              <a:pPr fontAlgn="base">
                <a:spcBef>
                  <a:spcPct val="0"/>
                </a:spcBef>
                <a:spcAft>
                  <a:spcPct val="0"/>
                </a:spcAft>
                <a:defRPr/>
              </a:pPr>
              <a:t>7</a:t>
            </a:fld>
            <a:endParaRPr lang="en-GB" smtClean="0">
              <a:cs typeface="Arial" charset="0"/>
            </a:endParaRPr>
          </a:p>
        </p:txBody>
      </p:sp>
    </p:spTree>
    <p:extLst>
      <p:ext uri="{BB962C8B-B14F-4D97-AF65-F5344CB8AC3E}">
        <p14:creationId xmlns:p14="http://schemas.microsoft.com/office/powerpoint/2010/main" val="38096082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en-US"/>
          </a:p>
        </p:txBody>
      </p:sp>
      <p:sp>
        <p:nvSpPr>
          <p:cNvPr id="4" name="Symbol zastępczy numeru slajdu 3"/>
          <p:cNvSpPr>
            <a:spLocks noGrp="1"/>
          </p:cNvSpPr>
          <p:nvPr>
            <p:ph type="sldNum" sz="quarter" idx="10"/>
          </p:nvPr>
        </p:nvSpPr>
        <p:spPr/>
        <p:txBody>
          <a:bodyPr/>
          <a:lstStyle/>
          <a:p>
            <a:pPr>
              <a:defRPr/>
            </a:pPr>
            <a:fld id="{7DA7C700-E235-446B-92B6-E5A159042D17}" type="slidenum">
              <a:rPr lang="en-GB" smtClean="0"/>
              <a:pPr>
                <a:defRPr/>
              </a:pPr>
              <a:t>8</a:t>
            </a:fld>
            <a:endParaRPr lang="en-GB"/>
          </a:p>
        </p:txBody>
      </p:sp>
    </p:spTree>
    <p:extLst>
      <p:ext uri="{BB962C8B-B14F-4D97-AF65-F5344CB8AC3E}">
        <p14:creationId xmlns:p14="http://schemas.microsoft.com/office/powerpoint/2010/main" val="36511202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ymbol zastępczy obrazu slajdu 1"/>
          <p:cNvSpPr>
            <a:spLocks noGrp="1" noRot="1" noChangeAspect="1" noTextEdit="1"/>
          </p:cNvSpPr>
          <p:nvPr>
            <p:ph type="sldImg"/>
          </p:nvPr>
        </p:nvSpPr>
        <p:spPr bwMode="auto">
          <a:noFill/>
          <a:ln>
            <a:solidFill>
              <a:srgbClr val="000000"/>
            </a:solidFill>
            <a:miter lim="800000"/>
            <a:headEnd/>
            <a:tailEnd/>
          </a:ln>
        </p:spPr>
      </p:sp>
      <p:sp>
        <p:nvSpPr>
          <p:cNvPr id="31747" name="Symbol zastępczy notatek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29699" name="Symbol zastępczy numeru slajdu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CD67046-0996-4F1B-81D0-30D77C060DE7}" type="slidenum">
              <a:rPr lang="en-GB" smtClean="0">
                <a:cs typeface="Arial" charset="0"/>
              </a:rPr>
              <a:pPr fontAlgn="base">
                <a:spcBef>
                  <a:spcPct val="0"/>
                </a:spcBef>
                <a:spcAft>
                  <a:spcPct val="0"/>
                </a:spcAft>
                <a:defRPr/>
              </a:pPr>
              <a:t>9</a:t>
            </a:fld>
            <a:endParaRPr lang="en-GB" smtClean="0">
              <a:cs typeface="Arial" charset="0"/>
            </a:endParaRPr>
          </a:p>
        </p:txBody>
      </p:sp>
    </p:spTree>
    <p:extLst>
      <p:ext uri="{BB962C8B-B14F-4D97-AF65-F5344CB8AC3E}">
        <p14:creationId xmlns:p14="http://schemas.microsoft.com/office/powerpoint/2010/main" val="10264096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4" name="Trójkąt prostokątny 9"/>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upa 15"/>
          <p:cNvGrpSpPr>
            <a:grpSpLocks/>
          </p:cNvGrpSpPr>
          <p:nvPr/>
        </p:nvGrpSpPr>
        <p:grpSpPr bwMode="auto">
          <a:xfrm>
            <a:off x="-3175" y="4953000"/>
            <a:ext cx="9147175" cy="1911350"/>
            <a:chOff x="-3765" y="4832896"/>
            <a:chExt cx="9147765" cy="2032192"/>
          </a:xfrm>
        </p:grpSpPr>
        <p:sp>
          <p:nvSpPr>
            <p:cNvPr id="6" name="Dowolny kształt 6"/>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Dowolny kształt 7"/>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8" name="Dowolny kształt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Łącznik prosty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ytuł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pl-PL" smtClean="0"/>
              <a:t>Kliknij, aby edytować styl</a:t>
            </a:r>
            <a:endParaRPr lang="en-US"/>
          </a:p>
        </p:txBody>
      </p:sp>
      <p:sp>
        <p:nvSpPr>
          <p:cNvPr id="17" name="Podtytuł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pl-PL" smtClean="0"/>
              <a:t>Kliknij, aby edytować styl wzorca podtytułu</a:t>
            </a:r>
            <a:endParaRPr lang="en-US"/>
          </a:p>
        </p:txBody>
      </p:sp>
      <p:sp>
        <p:nvSpPr>
          <p:cNvPr id="11" name="Symbol zastępczy daty 29"/>
          <p:cNvSpPr>
            <a:spLocks noGrp="1"/>
          </p:cNvSpPr>
          <p:nvPr>
            <p:ph type="dt" sz="half" idx="10"/>
          </p:nvPr>
        </p:nvSpPr>
        <p:spPr/>
        <p:txBody>
          <a:bodyPr/>
          <a:lstStyle>
            <a:lvl1pPr>
              <a:defRPr>
                <a:solidFill>
                  <a:srgbClr val="FFFFFF"/>
                </a:solidFill>
              </a:defRPr>
            </a:lvl1pPr>
            <a:extLst/>
          </a:lstStyle>
          <a:p>
            <a:pPr>
              <a:defRPr/>
            </a:pPr>
            <a:fld id="{6F41E22F-6767-4EAB-B587-923976885884}" type="datetimeFigureOut">
              <a:rPr lang="pl-PL"/>
              <a:pPr>
                <a:defRPr/>
              </a:pPr>
              <a:t>2015-06-13</a:t>
            </a:fld>
            <a:endParaRPr lang="pl-PL"/>
          </a:p>
        </p:txBody>
      </p:sp>
      <p:sp>
        <p:nvSpPr>
          <p:cNvPr id="12" name="Symbol zastępczy stopki 18"/>
          <p:cNvSpPr>
            <a:spLocks noGrp="1"/>
          </p:cNvSpPr>
          <p:nvPr>
            <p:ph type="ftr" sz="quarter" idx="11"/>
          </p:nvPr>
        </p:nvSpPr>
        <p:spPr/>
        <p:txBody>
          <a:bodyPr/>
          <a:lstStyle>
            <a:lvl1pPr>
              <a:defRPr>
                <a:solidFill>
                  <a:schemeClr val="accent1">
                    <a:tint val="20000"/>
                  </a:schemeClr>
                </a:solidFill>
              </a:defRPr>
            </a:lvl1pPr>
            <a:extLst/>
          </a:lstStyle>
          <a:p>
            <a:pPr>
              <a:defRPr/>
            </a:pPr>
            <a:endParaRPr lang="pl-PL"/>
          </a:p>
        </p:txBody>
      </p:sp>
      <p:sp>
        <p:nvSpPr>
          <p:cNvPr id="13" name="Symbol zastępczy numeru slajdu 26"/>
          <p:cNvSpPr>
            <a:spLocks noGrp="1"/>
          </p:cNvSpPr>
          <p:nvPr>
            <p:ph type="sldNum" sz="quarter" idx="12"/>
          </p:nvPr>
        </p:nvSpPr>
        <p:spPr/>
        <p:txBody>
          <a:bodyPr/>
          <a:lstStyle>
            <a:lvl1pPr>
              <a:defRPr>
                <a:solidFill>
                  <a:srgbClr val="FFFFFF"/>
                </a:solidFill>
              </a:defRPr>
            </a:lvl1pPr>
            <a:extLst/>
          </a:lstStyle>
          <a:p>
            <a:pPr>
              <a:defRPr/>
            </a:pPr>
            <a:fld id="{B18820E0-35D8-4E1C-BA1B-5294D5AA3DED}" type="slidenum">
              <a:rPr lang="pl-PL"/>
              <a:pPr>
                <a:defRPr/>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extLst/>
          </a:lstStyle>
          <a:p>
            <a:r>
              <a:rPr lang="pl-PL" smtClean="0"/>
              <a:t>Kliknij, aby edytować styl</a:t>
            </a:r>
            <a:endParaRPr lang="en-US"/>
          </a:p>
        </p:txBody>
      </p:sp>
      <p:sp>
        <p:nvSpPr>
          <p:cNvPr id="3" name="Symbol zastępczy tytułu pionowego 2"/>
          <p:cNvSpPr>
            <a:spLocks noGrp="1"/>
          </p:cNvSpPr>
          <p:nvPr>
            <p:ph type="body" orient="vert" idx="1"/>
          </p:nvPr>
        </p:nvSpPr>
        <p:spPr>
          <a:xfrm>
            <a:off x="457200" y="1481329"/>
            <a:ext cx="8229600" cy="4386071"/>
          </a:xfrm>
        </p:spPr>
        <p:txBody>
          <a:bodyPr vert="eaVert"/>
          <a:lstStyle>
            <a:extLs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9"/>
          <p:cNvSpPr>
            <a:spLocks noGrp="1"/>
          </p:cNvSpPr>
          <p:nvPr>
            <p:ph type="dt" sz="half" idx="10"/>
          </p:nvPr>
        </p:nvSpPr>
        <p:spPr/>
        <p:txBody>
          <a:bodyPr/>
          <a:lstStyle>
            <a:lvl1pPr>
              <a:defRPr/>
            </a:lvl1pPr>
          </a:lstStyle>
          <a:p>
            <a:pPr>
              <a:defRPr/>
            </a:pPr>
            <a:fld id="{06D3A4BC-8E8D-4842-94DE-2EE669E95EC7}" type="datetimeFigureOut">
              <a:rPr lang="pl-PL"/>
              <a:pPr>
                <a:defRPr/>
              </a:pPr>
              <a:t>2015-06-13</a:t>
            </a:fld>
            <a:endParaRPr lang="pl-PL"/>
          </a:p>
        </p:txBody>
      </p:sp>
      <p:sp>
        <p:nvSpPr>
          <p:cNvPr id="5" name="Symbol zastępczy stopki 21"/>
          <p:cNvSpPr>
            <a:spLocks noGrp="1"/>
          </p:cNvSpPr>
          <p:nvPr>
            <p:ph type="ftr" sz="quarter" idx="11"/>
          </p:nvPr>
        </p:nvSpPr>
        <p:spPr/>
        <p:txBody>
          <a:bodyPr/>
          <a:lstStyle>
            <a:lvl1pPr>
              <a:defRPr/>
            </a:lvl1pPr>
          </a:lstStyle>
          <a:p>
            <a:pPr>
              <a:defRPr/>
            </a:pPr>
            <a:endParaRPr lang="pl-PL"/>
          </a:p>
        </p:txBody>
      </p:sp>
      <p:sp>
        <p:nvSpPr>
          <p:cNvPr id="6" name="Symbol zastępczy numeru slajdu 17"/>
          <p:cNvSpPr>
            <a:spLocks noGrp="1"/>
          </p:cNvSpPr>
          <p:nvPr>
            <p:ph type="sldNum" sz="quarter" idx="12"/>
          </p:nvPr>
        </p:nvSpPr>
        <p:spPr/>
        <p:txBody>
          <a:bodyPr/>
          <a:lstStyle>
            <a:lvl1pPr>
              <a:defRPr/>
            </a:lvl1pPr>
          </a:lstStyle>
          <a:p>
            <a:pPr>
              <a:defRPr/>
            </a:pPr>
            <a:fld id="{FC4A900F-54FD-4AED-A570-FCC9B33A6DEC}" type="slidenum">
              <a:rPr lang="pl-PL"/>
              <a:pPr>
                <a:defRPr/>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844013" y="274640"/>
            <a:ext cx="1777470" cy="5592761"/>
          </a:xfrm>
        </p:spPr>
        <p:txBody>
          <a:bodyPr vert="eaVert"/>
          <a:lstStyle>
            <a:extLst/>
          </a:lstStyle>
          <a:p>
            <a:r>
              <a:rPr lang="pl-PL" smtClean="0"/>
              <a:t>Kliknij, aby edytować styl</a:t>
            </a:r>
            <a:endParaRPr lang="en-US"/>
          </a:p>
        </p:txBody>
      </p:sp>
      <p:sp>
        <p:nvSpPr>
          <p:cNvPr id="3" name="Symbol zastępczy tytułu pionowego 2"/>
          <p:cNvSpPr>
            <a:spLocks noGrp="1"/>
          </p:cNvSpPr>
          <p:nvPr>
            <p:ph type="body" orient="vert" idx="1"/>
          </p:nvPr>
        </p:nvSpPr>
        <p:spPr>
          <a:xfrm>
            <a:off x="457200" y="274641"/>
            <a:ext cx="6324600" cy="5592760"/>
          </a:xfrm>
        </p:spPr>
        <p:txBody>
          <a:bodyPr vert="eaVert"/>
          <a:lstStyle>
            <a:extLs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9"/>
          <p:cNvSpPr>
            <a:spLocks noGrp="1"/>
          </p:cNvSpPr>
          <p:nvPr>
            <p:ph type="dt" sz="half" idx="10"/>
          </p:nvPr>
        </p:nvSpPr>
        <p:spPr/>
        <p:txBody>
          <a:bodyPr/>
          <a:lstStyle>
            <a:lvl1pPr>
              <a:defRPr/>
            </a:lvl1pPr>
          </a:lstStyle>
          <a:p>
            <a:pPr>
              <a:defRPr/>
            </a:pPr>
            <a:fld id="{37294E49-D251-438A-8D7D-8ECE2112DE73}" type="datetimeFigureOut">
              <a:rPr lang="pl-PL"/>
              <a:pPr>
                <a:defRPr/>
              </a:pPr>
              <a:t>2015-06-13</a:t>
            </a:fld>
            <a:endParaRPr lang="pl-PL"/>
          </a:p>
        </p:txBody>
      </p:sp>
      <p:sp>
        <p:nvSpPr>
          <p:cNvPr id="5" name="Symbol zastępczy stopki 21"/>
          <p:cNvSpPr>
            <a:spLocks noGrp="1"/>
          </p:cNvSpPr>
          <p:nvPr>
            <p:ph type="ftr" sz="quarter" idx="11"/>
          </p:nvPr>
        </p:nvSpPr>
        <p:spPr/>
        <p:txBody>
          <a:bodyPr/>
          <a:lstStyle>
            <a:lvl1pPr>
              <a:defRPr/>
            </a:lvl1pPr>
          </a:lstStyle>
          <a:p>
            <a:pPr>
              <a:defRPr/>
            </a:pPr>
            <a:endParaRPr lang="pl-PL"/>
          </a:p>
        </p:txBody>
      </p:sp>
      <p:sp>
        <p:nvSpPr>
          <p:cNvPr id="6" name="Symbol zastępczy numeru slajdu 17"/>
          <p:cNvSpPr>
            <a:spLocks noGrp="1"/>
          </p:cNvSpPr>
          <p:nvPr>
            <p:ph type="sldNum" sz="quarter" idx="12"/>
          </p:nvPr>
        </p:nvSpPr>
        <p:spPr/>
        <p:txBody>
          <a:bodyPr/>
          <a:lstStyle>
            <a:lvl1pPr>
              <a:defRPr/>
            </a:lvl1pPr>
          </a:lstStyle>
          <a:p>
            <a:pPr>
              <a:defRPr/>
            </a:pPr>
            <a:fld id="{5BC11B45-38B8-4485-9B8F-BDFA464260E4}" type="slidenum">
              <a:rPr lang="pl-PL"/>
              <a:pPr>
                <a:defRPr/>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extLs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7" name="Tytuł 6"/>
          <p:cNvSpPr>
            <a:spLocks noGrp="1"/>
          </p:cNvSpPr>
          <p:nvPr>
            <p:ph type="title"/>
          </p:nvPr>
        </p:nvSpPr>
        <p:spPr/>
        <p:txBody>
          <a:bodyPr rtlCol="0"/>
          <a:lstStyle>
            <a:extLst/>
          </a:lstStyle>
          <a:p>
            <a:r>
              <a:rPr lang="pl-PL" smtClean="0"/>
              <a:t>Kliknij, aby edytować styl</a:t>
            </a:r>
            <a:endParaRPr lang="en-US"/>
          </a:p>
        </p:txBody>
      </p:sp>
      <p:sp>
        <p:nvSpPr>
          <p:cNvPr id="4" name="Symbol zastępczy daty 9"/>
          <p:cNvSpPr>
            <a:spLocks noGrp="1"/>
          </p:cNvSpPr>
          <p:nvPr>
            <p:ph type="dt" sz="half" idx="10"/>
          </p:nvPr>
        </p:nvSpPr>
        <p:spPr/>
        <p:txBody>
          <a:bodyPr/>
          <a:lstStyle>
            <a:lvl1pPr>
              <a:defRPr/>
            </a:lvl1pPr>
          </a:lstStyle>
          <a:p>
            <a:pPr>
              <a:defRPr/>
            </a:pPr>
            <a:fld id="{39D5C178-2EA4-453B-BE15-55D002120330}" type="datetimeFigureOut">
              <a:rPr lang="pl-PL"/>
              <a:pPr>
                <a:defRPr/>
              </a:pPr>
              <a:t>2015-06-13</a:t>
            </a:fld>
            <a:endParaRPr lang="pl-PL"/>
          </a:p>
        </p:txBody>
      </p:sp>
      <p:sp>
        <p:nvSpPr>
          <p:cNvPr id="5" name="Symbol zastępczy stopki 21"/>
          <p:cNvSpPr>
            <a:spLocks noGrp="1"/>
          </p:cNvSpPr>
          <p:nvPr>
            <p:ph type="ftr" sz="quarter" idx="11"/>
          </p:nvPr>
        </p:nvSpPr>
        <p:spPr/>
        <p:txBody>
          <a:bodyPr/>
          <a:lstStyle>
            <a:lvl1pPr>
              <a:defRPr/>
            </a:lvl1pPr>
          </a:lstStyle>
          <a:p>
            <a:pPr>
              <a:defRPr/>
            </a:pPr>
            <a:endParaRPr lang="pl-PL"/>
          </a:p>
        </p:txBody>
      </p:sp>
      <p:sp>
        <p:nvSpPr>
          <p:cNvPr id="6" name="Symbol zastępczy numeru slajdu 17"/>
          <p:cNvSpPr>
            <a:spLocks noGrp="1"/>
          </p:cNvSpPr>
          <p:nvPr>
            <p:ph type="sldNum" sz="quarter" idx="12"/>
          </p:nvPr>
        </p:nvSpPr>
        <p:spPr/>
        <p:txBody>
          <a:bodyPr/>
          <a:lstStyle>
            <a:lvl1pPr>
              <a:defRPr/>
            </a:lvl1pPr>
          </a:lstStyle>
          <a:p>
            <a:pPr>
              <a:defRPr/>
            </a:pPr>
            <a:fld id="{349165B9-8C35-4C10-A8F4-9A5262A5C4CC}" type="slidenum">
              <a:rPr lang="pl-PL"/>
              <a:pPr>
                <a:defRPr/>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4" name="Pagon 6"/>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Pagon 7"/>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ytuł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pl-PL" smtClean="0"/>
              <a:t>Kliknij, aby edytować styl</a:t>
            </a:r>
            <a:endParaRPr lang="en-US"/>
          </a:p>
        </p:txBody>
      </p:sp>
      <p:sp>
        <p:nvSpPr>
          <p:cNvPr id="3" name="Symbol zastępczy tekstu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pl-PL" smtClean="0"/>
              <a:t>Kliknij, aby edytować style wzorca tekstu</a:t>
            </a:r>
          </a:p>
        </p:txBody>
      </p:sp>
      <p:sp>
        <p:nvSpPr>
          <p:cNvPr id="6" name="Symbol zastępczy daty 3"/>
          <p:cNvSpPr>
            <a:spLocks noGrp="1"/>
          </p:cNvSpPr>
          <p:nvPr>
            <p:ph type="dt" sz="half" idx="10"/>
          </p:nvPr>
        </p:nvSpPr>
        <p:spPr/>
        <p:txBody>
          <a:bodyPr/>
          <a:lstStyle>
            <a:lvl1pPr>
              <a:defRPr/>
            </a:lvl1pPr>
            <a:extLst/>
          </a:lstStyle>
          <a:p>
            <a:pPr>
              <a:defRPr/>
            </a:pPr>
            <a:fld id="{3233E2A1-64A7-4AE2-9093-0610B0E1B36B}" type="datetimeFigureOut">
              <a:rPr lang="pl-PL"/>
              <a:pPr>
                <a:defRPr/>
              </a:pPr>
              <a:t>2015-06-13</a:t>
            </a:fld>
            <a:endParaRPr lang="pl-PL"/>
          </a:p>
        </p:txBody>
      </p:sp>
      <p:sp>
        <p:nvSpPr>
          <p:cNvPr id="7" name="Symbol zastępczy stopki 4"/>
          <p:cNvSpPr>
            <a:spLocks noGrp="1"/>
          </p:cNvSpPr>
          <p:nvPr>
            <p:ph type="ftr" sz="quarter" idx="11"/>
          </p:nvPr>
        </p:nvSpPr>
        <p:spPr/>
        <p:txBody>
          <a:bodyPr/>
          <a:lstStyle>
            <a:lvl1pPr>
              <a:defRPr/>
            </a:lvl1pPr>
            <a:extLst/>
          </a:lstStyle>
          <a:p>
            <a:pPr>
              <a:defRPr/>
            </a:pPr>
            <a:endParaRPr lang="pl-PL"/>
          </a:p>
        </p:txBody>
      </p:sp>
      <p:sp>
        <p:nvSpPr>
          <p:cNvPr id="8" name="Symbol zastępczy numeru slajdu 5"/>
          <p:cNvSpPr>
            <a:spLocks noGrp="1"/>
          </p:cNvSpPr>
          <p:nvPr>
            <p:ph type="sldNum" sz="quarter" idx="12"/>
          </p:nvPr>
        </p:nvSpPr>
        <p:spPr/>
        <p:txBody>
          <a:bodyPr/>
          <a:lstStyle>
            <a:lvl1pPr>
              <a:defRPr/>
            </a:lvl1pPr>
            <a:extLst/>
          </a:lstStyle>
          <a:p>
            <a:pPr>
              <a:defRPr/>
            </a:pPr>
            <a:fld id="{0204B2D4-CB72-4A86-B1A7-FBD65482EDA6}" type="slidenum">
              <a:rPr lang="pl-PL"/>
              <a:pPr>
                <a:defRPr/>
              </a:pPr>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3" name="Symbol zastępczy zawartości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zawartości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8" name="Tytuł 7"/>
          <p:cNvSpPr>
            <a:spLocks noGrp="1"/>
          </p:cNvSpPr>
          <p:nvPr>
            <p:ph type="title"/>
          </p:nvPr>
        </p:nvSpPr>
        <p:spPr/>
        <p:txBody>
          <a:bodyPr rtlCol="0"/>
          <a:lstStyle>
            <a:extLst/>
          </a:lstStyle>
          <a:p>
            <a:r>
              <a:rPr lang="pl-PL" smtClean="0"/>
              <a:t>Kliknij, aby edytować styl</a:t>
            </a:r>
            <a:endParaRPr lang="en-US"/>
          </a:p>
        </p:txBody>
      </p:sp>
      <p:sp>
        <p:nvSpPr>
          <p:cNvPr id="5" name="Symbol zastępczy daty 4"/>
          <p:cNvSpPr>
            <a:spLocks noGrp="1"/>
          </p:cNvSpPr>
          <p:nvPr>
            <p:ph type="dt" sz="half" idx="10"/>
          </p:nvPr>
        </p:nvSpPr>
        <p:spPr/>
        <p:txBody>
          <a:bodyPr/>
          <a:lstStyle>
            <a:lvl1pPr>
              <a:defRPr/>
            </a:lvl1pPr>
            <a:extLst/>
          </a:lstStyle>
          <a:p>
            <a:pPr>
              <a:defRPr/>
            </a:pPr>
            <a:fld id="{B70DDA6C-271C-47AA-91B7-AD4666A13F8F}" type="datetimeFigureOut">
              <a:rPr lang="pl-PL"/>
              <a:pPr>
                <a:defRPr/>
              </a:pPr>
              <a:t>2015-06-13</a:t>
            </a:fld>
            <a:endParaRPr lang="pl-PL"/>
          </a:p>
        </p:txBody>
      </p:sp>
      <p:sp>
        <p:nvSpPr>
          <p:cNvPr id="6" name="Symbol zastępczy stopki 5"/>
          <p:cNvSpPr>
            <a:spLocks noGrp="1"/>
          </p:cNvSpPr>
          <p:nvPr>
            <p:ph type="ftr" sz="quarter" idx="11"/>
          </p:nvPr>
        </p:nvSpPr>
        <p:spPr/>
        <p:txBody>
          <a:bodyPr/>
          <a:lstStyle>
            <a:lvl1pPr>
              <a:defRPr/>
            </a:lvl1pPr>
            <a:extLst/>
          </a:lstStyle>
          <a:p>
            <a:pPr>
              <a:defRPr/>
            </a:pPr>
            <a:endParaRPr lang="pl-PL"/>
          </a:p>
        </p:txBody>
      </p:sp>
      <p:sp>
        <p:nvSpPr>
          <p:cNvPr id="7" name="Symbol zastępczy numeru slajdu 6"/>
          <p:cNvSpPr>
            <a:spLocks noGrp="1"/>
          </p:cNvSpPr>
          <p:nvPr>
            <p:ph type="sldNum" sz="quarter" idx="12"/>
          </p:nvPr>
        </p:nvSpPr>
        <p:spPr/>
        <p:txBody>
          <a:bodyPr/>
          <a:lstStyle>
            <a:lvl1pPr>
              <a:defRPr/>
            </a:lvl1pPr>
            <a:extLst/>
          </a:lstStyle>
          <a:p>
            <a:pPr>
              <a:defRPr/>
            </a:pPr>
            <a:fld id="{5CBC7810-45F4-4B2A-8725-529B4180AD4E}" type="slidenum">
              <a:rPr lang="pl-PL"/>
              <a:pPr>
                <a:defRPr/>
              </a:pPr>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8229600" cy="1143000"/>
          </a:xfrm>
        </p:spPr>
        <p:txBody>
          <a:bodyPr/>
          <a:lstStyle>
            <a:lvl1pPr>
              <a:defRPr/>
            </a:lvl1pPr>
            <a:extLst/>
          </a:lstStyle>
          <a:p>
            <a:r>
              <a:rPr lang="pl-PL" smtClean="0"/>
              <a:t>Kliknij, aby edytować styl</a:t>
            </a:r>
            <a:endParaRPr lang="en-US"/>
          </a:p>
        </p:txBody>
      </p:sp>
      <p:sp>
        <p:nvSpPr>
          <p:cNvPr id="3" name="Symbol zastępczy tekstu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pl-PL" smtClean="0"/>
              <a:t>Kliknij, aby edytować style wzorca tekstu</a:t>
            </a:r>
          </a:p>
        </p:txBody>
      </p:sp>
      <p:sp>
        <p:nvSpPr>
          <p:cNvPr id="4" name="Symbol zastępczy tekstu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pl-PL" smtClean="0"/>
              <a:t>Kliknij, aby edytować style wzorca tekstu</a:t>
            </a:r>
          </a:p>
        </p:txBody>
      </p:sp>
      <p:sp>
        <p:nvSpPr>
          <p:cNvPr id="5" name="Symbol zastępczy zawartości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6" name="Symbol zastępczy zawartości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7" name="Symbol zastępczy daty 6"/>
          <p:cNvSpPr>
            <a:spLocks noGrp="1"/>
          </p:cNvSpPr>
          <p:nvPr>
            <p:ph type="dt" sz="half" idx="10"/>
          </p:nvPr>
        </p:nvSpPr>
        <p:spPr/>
        <p:txBody>
          <a:bodyPr/>
          <a:lstStyle>
            <a:lvl1pPr>
              <a:defRPr/>
            </a:lvl1pPr>
            <a:extLst/>
          </a:lstStyle>
          <a:p>
            <a:pPr>
              <a:defRPr/>
            </a:pPr>
            <a:fld id="{E93E8F06-F7FA-479B-B3D8-838B5962ECC8}" type="datetimeFigureOut">
              <a:rPr lang="pl-PL"/>
              <a:pPr>
                <a:defRPr/>
              </a:pPr>
              <a:t>2015-06-13</a:t>
            </a:fld>
            <a:endParaRPr lang="pl-PL"/>
          </a:p>
        </p:txBody>
      </p:sp>
      <p:sp>
        <p:nvSpPr>
          <p:cNvPr id="8" name="Symbol zastępczy stopki 7"/>
          <p:cNvSpPr>
            <a:spLocks noGrp="1"/>
          </p:cNvSpPr>
          <p:nvPr>
            <p:ph type="ftr" sz="quarter" idx="11"/>
          </p:nvPr>
        </p:nvSpPr>
        <p:spPr/>
        <p:txBody>
          <a:bodyPr/>
          <a:lstStyle>
            <a:lvl1pPr>
              <a:defRPr/>
            </a:lvl1pPr>
            <a:extLst/>
          </a:lstStyle>
          <a:p>
            <a:pPr>
              <a:defRPr/>
            </a:pPr>
            <a:endParaRPr lang="pl-PL"/>
          </a:p>
        </p:txBody>
      </p:sp>
      <p:sp>
        <p:nvSpPr>
          <p:cNvPr id="9" name="Symbol zastępczy numeru slajdu 8"/>
          <p:cNvSpPr>
            <a:spLocks noGrp="1"/>
          </p:cNvSpPr>
          <p:nvPr>
            <p:ph type="sldNum" sz="quarter" idx="12"/>
          </p:nvPr>
        </p:nvSpPr>
        <p:spPr/>
        <p:txBody>
          <a:bodyPr/>
          <a:lstStyle>
            <a:lvl1pPr>
              <a:defRPr/>
            </a:lvl1pPr>
            <a:extLst/>
          </a:lstStyle>
          <a:p>
            <a:pPr>
              <a:defRPr/>
            </a:pPr>
            <a:fld id="{0445DB6F-9497-4216-94B8-5CF637272DB7}" type="slidenum">
              <a:rPr lang="pl-PL"/>
              <a:pPr>
                <a:defRPr/>
              </a:pPr>
              <a:t>‹#›</a:t>
            </a:fld>
            <a:endParaRPr lang="pl-PL"/>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6" name="Tytuł 5"/>
          <p:cNvSpPr>
            <a:spLocks noGrp="1"/>
          </p:cNvSpPr>
          <p:nvPr>
            <p:ph type="title"/>
          </p:nvPr>
        </p:nvSpPr>
        <p:spPr/>
        <p:txBody>
          <a:bodyPr rtlCol="0"/>
          <a:lstStyle>
            <a:extLst/>
          </a:lstStyle>
          <a:p>
            <a:r>
              <a:rPr lang="pl-PL" smtClean="0"/>
              <a:t>Kliknij, aby edytować styl</a:t>
            </a:r>
            <a:endParaRPr lang="en-US"/>
          </a:p>
        </p:txBody>
      </p:sp>
      <p:sp>
        <p:nvSpPr>
          <p:cNvPr id="3" name="Symbol zastępczy daty 2"/>
          <p:cNvSpPr>
            <a:spLocks noGrp="1"/>
          </p:cNvSpPr>
          <p:nvPr>
            <p:ph type="dt" sz="half" idx="10"/>
          </p:nvPr>
        </p:nvSpPr>
        <p:spPr/>
        <p:txBody>
          <a:bodyPr/>
          <a:lstStyle>
            <a:lvl1pPr>
              <a:defRPr/>
            </a:lvl1pPr>
            <a:extLst/>
          </a:lstStyle>
          <a:p>
            <a:pPr>
              <a:defRPr/>
            </a:pPr>
            <a:fld id="{563D7353-3711-4F01-B3AE-CEF60E4625E5}" type="datetimeFigureOut">
              <a:rPr lang="pl-PL"/>
              <a:pPr>
                <a:defRPr/>
              </a:pPr>
              <a:t>2015-06-13</a:t>
            </a:fld>
            <a:endParaRPr lang="pl-PL"/>
          </a:p>
        </p:txBody>
      </p:sp>
      <p:sp>
        <p:nvSpPr>
          <p:cNvPr id="4" name="Symbol zastępczy stopki 3"/>
          <p:cNvSpPr>
            <a:spLocks noGrp="1"/>
          </p:cNvSpPr>
          <p:nvPr>
            <p:ph type="ftr" sz="quarter" idx="11"/>
          </p:nvPr>
        </p:nvSpPr>
        <p:spPr/>
        <p:txBody>
          <a:bodyPr/>
          <a:lstStyle>
            <a:lvl1pPr>
              <a:defRPr/>
            </a:lvl1pPr>
            <a:extLst/>
          </a:lstStyle>
          <a:p>
            <a:pPr>
              <a:defRPr/>
            </a:pPr>
            <a:endParaRPr lang="pl-PL"/>
          </a:p>
        </p:txBody>
      </p:sp>
      <p:sp>
        <p:nvSpPr>
          <p:cNvPr id="5" name="Symbol zastępczy numeru slajdu 4"/>
          <p:cNvSpPr>
            <a:spLocks noGrp="1"/>
          </p:cNvSpPr>
          <p:nvPr>
            <p:ph type="sldNum" sz="quarter" idx="12"/>
          </p:nvPr>
        </p:nvSpPr>
        <p:spPr/>
        <p:txBody>
          <a:bodyPr/>
          <a:lstStyle>
            <a:lvl1pPr>
              <a:defRPr/>
            </a:lvl1pPr>
            <a:extLst/>
          </a:lstStyle>
          <a:p>
            <a:pPr>
              <a:defRPr/>
            </a:pPr>
            <a:fld id="{142AC86E-91A8-4C3D-9CAD-95C46790AF39}" type="slidenum">
              <a:rPr lang="pl-PL"/>
              <a:pPr>
                <a:defRPr/>
              </a:pPr>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9"/>
          <p:cNvSpPr>
            <a:spLocks noGrp="1"/>
          </p:cNvSpPr>
          <p:nvPr>
            <p:ph type="dt" sz="half" idx="10"/>
          </p:nvPr>
        </p:nvSpPr>
        <p:spPr/>
        <p:txBody>
          <a:bodyPr/>
          <a:lstStyle>
            <a:lvl1pPr>
              <a:defRPr/>
            </a:lvl1pPr>
          </a:lstStyle>
          <a:p>
            <a:pPr>
              <a:defRPr/>
            </a:pPr>
            <a:fld id="{F124F458-ED76-4BA6-9F34-C877E1B6A321}" type="datetimeFigureOut">
              <a:rPr lang="pl-PL"/>
              <a:pPr>
                <a:defRPr/>
              </a:pPr>
              <a:t>2015-06-13</a:t>
            </a:fld>
            <a:endParaRPr lang="pl-PL"/>
          </a:p>
        </p:txBody>
      </p:sp>
      <p:sp>
        <p:nvSpPr>
          <p:cNvPr id="3" name="Symbol zastępczy stopki 21"/>
          <p:cNvSpPr>
            <a:spLocks noGrp="1"/>
          </p:cNvSpPr>
          <p:nvPr>
            <p:ph type="ftr" sz="quarter" idx="11"/>
          </p:nvPr>
        </p:nvSpPr>
        <p:spPr/>
        <p:txBody>
          <a:bodyPr/>
          <a:lstStyle>
            <a:lvl1pPr>
              <a:defRPr/>
            </a:lvl1pPr>
          </a:lstStyle>
          <a:p>
            <a:pPr>
              <a:defRPr/>
            </a:pPr>
            <a:endParaRPr lang="pl-PL"/>
          </a:p>
        </p:txBody>
      </p:sp>
      <p:sp>
        <p:nvSpPr>
          <p:cNvPr id="4" name="Symbol zastępczy numeru slajdu 17"/>
          <p:cNvSpPr>
            <a:spLocks noGrp="1"/>
          </p:cNvSpPr>
          <p:nvPr>
            <p:ph type="sldNum" sz="quarter" idx="12"/>
          </p:nvPr>
        </p:nvSpPr>
        <p:spPr/>
        <p:txBody>
          <a:bodyPr/>
          <a:lstStyle>
            <a:lvl1pPr>
              <a:defRPr/>
            </a:lvl1pPr>
          </a:lstStyle>
          <a:p>
            <a:pPr>
              <a:defRPr/>
            </a:pPr>
            <a:fld id="{7E3AD617-D80A-40D6-914F-EDD1DACA5D1F}" type="slidenum">
              <a:rPr lang="pl-PL"/>
              <a:pPr>
                <a:defRPr/>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pl-PL" smtClean="0"/>
              <a:t>Kliknij, aby edytować styl</a:t>
            </a:r>
            <a:endParaRPr lang="en-US"/>
          </a:p>
        </p:txBody>
      </p:sp>
      <p:sp>
        <p:nvSpPr>
          <p:cNvPr id="3" name="Symbol zastępczy tekstu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pl-PL" smtClean="0"/>
              <a:t>Kliknij, aby edytować style wzorca tekstu</a:t>
            </a:r>
          </a:p>
        </p:txBody>
      </p:sp>
      <p:sp>
        <p:nvSpPr>
          <p:cNvPr id="4" name="Symbol zastępczy zawartości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5" name="Symbol zastępczy daty 4"/>
          <p:cNvSpPr>
            <a:spLocks noGrp="1"/>
          </p:cNvSpPr>
          <p:nvPr>
            <p:ph type="dt" sz="half" idx="10"/>
          </p:nvPr>
        </p:nvSpPr>
        <p:spPr/>
        <p:txBody>
          <a:bodyPr/>
          <a:lstStyle>
            <a:lvl1pPr>
              <a:defRPr/>
            </a:lvl1pPr>
            <a:extLst/>
          </a:lstStyle>
          <a:p>
            <a:pPr>
              <a:defRPr/>
            </a:pPr>
            <a:fld id="{AA637C89-8181-4D40-AF3E-18E13C78C8FB}" type="datetimeFigureOut">
              <a:rPr lang="pl-PL"/>
              <a:pPr>
                <a:defRPr/>
              </a:pPr>
              <a:t>2015-06-13</a:t>
            </a:fld>
            <a:endParaRPr lang="pl-PL"/>
          </a:p>
        </p:txBody>
      </p:sp>
      <p:sp>
        <p:nvSpPr>
          <p:cNvPr id="6" name="Symbol zastępczy stopki 5"/>
          <p:cNvSpPr>
            <a:spLocks noGrp="1"/>
          </p:cNvSpPr>
          <p:nvPr>
            <p:ph type="ftr" sz="quarter" idx="11"/>
          </p:nvPr>
        </p:nvSpPr>
        <p:spPr/>
        <p:txBody>
          <a:bodyPr/>
          <a:lstStyle>
            <a:lvl1pPr>
              <a:defRPr/>
            </a:lvl1pPr>
            <a:extLst/>
          </a:lstStyle>
          <a:p>
            <a:pPr>
              <a:defRPr/>
            </a:pPr>
            <a:endParaRPr lang="pl-PL"/>
          </a:p>
        </p:txBody>
      </p:sp>
      <p:sp>
        <p:nvSpPr>
          <p:cNvPr id="7" name="Symbol zastępczy numeru slajdu 6"/>
          <p:cNvSpPr>
            <a:spLocks noGrp="1"/>
          </p:cNvSpPr>
          <p:nvPr>
            <p:ph type="sldNum" sz="quarter" idx="12"/>
          </p:nvPr>
        </p:nvSpPr>
        <p:spPr/>
        <p:txBody>
          <a:bodyPr/>
          <a:lstStyle>
            <a:lvl1pPr>
              <a:defRPr/>
            </a:lvl1pPr>
            <a:extLst/>
          </a:lstStyle>
          <a:p>
            <a:pPr>
              <a:defRPr/>
            </a:pPr>
            <a:fld id="{4A555D9A-8883-42CC-BE2E-C369ECDFC584}" type="slidenum">
              <a:rPr lang="pl-PL"/>
              <a:pPr>
                <a:defRPr/>
              </a:pPr>
              <a:t>‹#›</a:t>
            </a:fld>
            <a:endParaRPr lang="pl-P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5" name="Dowolny kształt 7"/>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6" name="Dowolny kształt 8"/>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Trójkąt prostokątny 9"/>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Łącznik prosty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Pagon 11"/>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Pagon 12"/>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Symbol zastępczy tekstu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pl-PL" smtClean="0"/>
              <a:t>Kliknij, aby edytować style wzorca tekstu</a:t>
            </a:r>
          </a:p>
        </p:txBody>
      </p:sp>
      <p:sp>
        <p:nvSpPr>
          <p:cNvPr id="3" name="Symbol zastępczy obrazu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pl-PL" noProof="0" smtClean="0"/>
              <a:t>Kliknij ikonę, aby dodać obraz</a:t>
            </a:r>
            <a:endParaRPr lang="en-US" noProof="0" dirty="0"/>
          </a:p>
        </p:txBody>
      </p:sp>
      <p:sp>
        <p:nvSpPr>
          <p:cNvPr id="2" name="Tytuł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pl-PL" smtClean="0"/>
              <a:t>Kliknij, aby edytować styl</a:t>
            </a:r>
            <a:endParaRPr lang="en-US"/>
          </a:p>
        </p:txBody>
      </p:sp>
      <p:sp>
        <p:nvSpPr>
          <p:cNvPr id="11" name="Symbol zastępczy daty 4"/>
          <p:cNvSpPr>
            <a:spLocks noGrp="1"/>
          </p:cNvSpPr>
          <p:nvPr>
            <p:ph type="dt" sz="half" idx="10"/>
          </p:nvPr>
        </p:nvSpPr>
        <p:spPr/>
        <p:txBody>
          <a:bodyPr/>
          <a:lstStyle>
            <a:lvl1pPr>
              <a:defRPr>
                <a:solidFill>
                  <a:schemeClr val="tx1"/>
                </a:solidFill>
              </a:defRPr>
            </a:lvl1pPr>
            <a:extLst/>
          </a:lstStyle>
          <a:p>
            <a:pPr>
              <a:defRPr/>
            </a:pPr>
            <a:fld id="{9AF4AF17-1470-47C4-B0DA-05B8ADC294BB}" type="datetimeFigureOut">
              <a:rPr lang="pl-PL"/>
              <a:pPr>
                <a:defRPr/>
              </a:pPr>
              <a:t>2015-06-13</a:t>
            </a:fld>
            <a:endParaRPr lang="pl-PL"/>
          </a:p>
        </p:txBody>
      </p:sp>
      <p:sp>
        <p:nvSpPr>
          <p:cNvPr id="12" name="Symbol zastępczy stopki 5"/>
          <p:cNvSpPr>
            <a:spLocks noGrp="1"/>
          </p:cNvSpPr>
          <p:nvPr>
            <p:ph type="ftr" sz="quarter" idx="11"/>
          </p:nvPr>
        </p:nvSpPr>
        <p:spPr/>
        <p:txBody>
          <a:bodyPr/>
          <a:lstStyle>
            <a:lvl1pPr>
              <a:defRPr>
                <a:solidFill>
                  <a:schemeClr val="tx1"/>
                </a:solidFill>
              </a:defRPr>
            </a:lvl1pPr>
            <a:extLst/>
          </a:lstStyle>
          <a:p>
            <a:pPr>
              <a:defRPr/>
            </a:pPr>
            <a:endParaRPr lang="pl-PL"/>
          </a:p>
        </p:txBody>
      </p:sp>
      <p:sp>
        <p:nvSpPr>
          <p:cNvPr id="13" name="Symbol zastępczy numeru slajdu 6"/>
          <p:cNvSpPr>
            <a:spLocks noGrp="1"/>
          </p:cNvSpPr>
          <p:nvPr>
            <p:ph type="sldNum" sz="quarter" idx="12"/>
          </p:nvPr>
        </p:nvSpPr>
        <p:spPr/>
        <p:txBody>
          <a:bodyPr/>
          <a:lstStyle>
            <a:lvl1pPr>
              <a:defRPr>
                <a:solidFill>
                  <a:schemeClr val="tx1"/>
                </a:solidFill>
              </a:defRPr>
            </a:lvl1pPr>
            <a:extLst/>
          </a:lstStyle>
          <a:p>
            <a:pPr>
              <a:defRPr/>
            </a:pPr>
            <a:fld id="{51151515-4193-44AB-9D87-3F14440389D1}" type="slidenum">
              <a:rPr lang="pl-PL"/>
              <a:pPr>
                <a:defRPr/>
              </a:pPr>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Dowolny kształt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Dowolny kształt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4" name="Trójkąt prostokątny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Łącznik prosty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Symbol zastępczy tytułu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pl-PL" smtClean="0"/>
              <a:t>Kliknij, aby edytować styl</a:t>
            </a:r>
            <a:endParaRPr lang="en-US"/>
          </a:p>
        </p:txBody>
      </p:sp>
      <p:sp>
        <p:nvSpPr>
          <p:cNvPr id="1033" name="Symbol zastępczy tekstu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smtClean="0"/>
          </a:p>
        </p:txBody>
      </p:sp>
      <p:sp>
        <p:nvSpPr>
          <p:cNvPr id="10" name="Symbol zastępczy daty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cs typeface="+mn-cs"/>
              </a:defRPr>
            </a:lvl1pPr>
            <a:extLst/>
          </a:lstStyle>
          <a:p>
            <a:pPr>
              <a:defRPr/>
            </a:pPr>
            <a:fld id="{6A3D805E-DF93-4252-B67F-50E9AD9BF517}" type="datetimeFigureOut">
              <a:rPr lang="pl-PL"/>
              <a:pPr>
                <a:defRPr/>
              </a:pPr>
              <a:t>2015-06-13</a:t>
            </a:fld>
            <a:endParaRPr lang="pl-PL"/>
          </a:p>
        </p:txBody>
      </p:sp>
      <p:sp>
        <p:nvSpPr>
          <p:cNvPr id="22" name="Symbol zastępczy stopki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pl-PL"/>
          </a:p>
        </p:txBody>
      </p:sp>
      <p:sp>
        <p:nvSpPr>
          <p:cNvPr id="18" name="Symbol zastępczy numeru slajdu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cs typeface="+mn-cs"/>
              </a:defRPr>
            </a:lvl1pPr>
            <a:extLst/>
          </a:lstStyle>
          <a:p>
            <a:pPr>
              <a:defRPr/>
            </a:pPr>
            <a:fld id="{038AA590-5B2C-47CB-89C9-D139479659D5}" type="slidenum">
              <a:rPr lang="pl-PL"/>
              <a:pPr>
                <a:defRPr/>
              </a:pPr>
              <a:t>‹#›</a:t>
            </a:fld>
            <a:endParaRPr lang="pl-PL"/>
          </a:p>
        </p:txBody>
      </p:sp>
    </p:spTree>
  </p:cSld>
  <p:clrMap bg1="lt1" tx1="dk1" bg2="lt2" tx2="dk2" accent1="accent1" accent2="accent2" accent3="accent3" accent4="accent4" accent5="accent5" accent6="accent6" hlink="hlink" folHlink="folHlink"/>
  <p:sldLayoutIdLst>
    <p:sldLayoutId id="2147483702" r:id="rId1"/>
    <p:sldLayoutId id="2147483698" r:id="rId2"/>
    <p:sldLayoutId id="2147483703" r:id="rId3"/>
    <p:sldLayoutId id="2147483704" r:id="rId4"/>
    <p:sldLayoutId id="2147483705" r:id="rId5"/>
    <p:sldLayoutId id="2147483706" r:id="rId6"/>
    <p:sldLayoutId id="2147483699" r:id="rId7"/>
    <p:sldLayoutId id="2147483707" r:id="rId8"/>
    <p:sldLayoutId id="2147483708" r:id="rId9"/>
    <p:sldLayoutId id="2147483700" r:id="rId10"/>
    <p:sldLayoutId id="2147483701"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http://www.president.pl/"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pPr algn="ctr" eaLnBrk="1" fontAlgn="auto" hangingPunct="1">
              <a:spcAft>
                <a:spcPts val="0"/>
              </a:spcAft>
              <a:defRPr/>
            </a:pPr>
            <a:r>
              <a:rPr lang="en-US" dirty="0" smtClean="0">
                <a:solidFill>
                  <a:schemeClr val="tx1"/>
                </a:solidFill>
              </a:rPr>
              <a:t>Legal situation of the </a:t>
            </a:r>
            <a:r>
              <a:rPr lang="pl-PL" dirty="0" smtClean="0">
                <a:solidFill>
                  <a:schemeClr val="tx1"/>
                </a:solidFill>
              </a:rPr>
              <a:t>P</a:t>
            </a:r>
            <a:r>
              <a:rPr lang="en-US" dirty="0" smtClean="0">
                <a:solidFill>
                  <a:schemeClr val="tx1"/>
                </a:solidFill>
              </a:rPr>
              <a:t>resident in Poland</a:t>
            </a:r>
            <a:endParaRPr lang="pl-PL" dirty="0">
              <a:solidFill>
                <a:schemeClr val="tx1"/>
              </a:solidFill>
            </a:endParaRPr>
          </a:p>
        </p:txBody>
      </p:sp>
      <p:sp>
        <p:nvSpPr>
          <p:cNvPr id="9219" name="Podtytuł 2"/>
          <p:cNvSpPr>
            <a:spLocks noGrp="1"/>
          </p:cNvSpPr>
          <p:nvPr>
            <p:ph type="subTitle" idx="1"/>
          </p:nvPr>
        </p:nvSpPr>
        <p:spPr>
          <a:xfrm>
            <a:off x="685800" y="3611563"/>
            <a:ext cx="7772400" cy="1200150"/>
          </a:xfrm>
        </p:spPr>
        <p:txBody>
          <a:bodyPr/>
          <a:lstStyle/>
          <a:p>
            <a:pPr marR="0" eaLnBrk="1" hangingPunct="1"/>
            <a:r>
              <a:rPr lang="pl-PL" sz="2000" dirty="0" smtClean="0"/>
              <a:t>Szymon Dubis, III rok prawo, studia stacjonarne,</a:t>
            </a:r>
          </a:p>
          <a:p>
            <a:pPr marR="0" eaLnBrk="1" hangingPunct="1"/>
            <a:r>
              <a:rPr lang="pl-PL" sz="2000" dirty="0" smtClean="0"/>
              <a:t>Praca pod kierunkiem mgr Krzysztofa Tucholskiego</a:t>
            </a:r>
          </a:p>
          <a:p>
            <a:pPr marR="0" eaLnBrk="1" hangingPunct="1"/>
            <a:endParaRPr lang="pl-PL"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ymbol zastępczy zawartości 3"/>
          <p:cNvGraphicFramePr>
            <a:graphicFrameLocks noGrp="1"/>
          </p:cNvGraphicFramePr>
          <p:nvPr>
            <p:ph idx="1"/>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ytuł 2"/>
          <p:cNvSpPr>
            <a:spLocks noGrp="1"/>
          </p:cNvSpPr>
          <p:nvPr>
            <p:ph type="title"/>
          </p:nvPr>
        </p:nvSpPr>
        <p:spPr/>
        <p:txBody>
          <a:bodyPr>
            <a:normAutofit fontScale="90000"/>
          </a:bodyPr>
          <a:lstStyle/>
          <a:p>
            <a:pPr algn="ctr" eaLnBrk="1" fontAlgn="auto" hangingPunct="1">
              <a:spcAft>
                <a:spcPts val="0"/>
              </a:spcAft>
              <a:defRPr/>
            </a:pPr>
            <a:r>
              <a:rPr lang="pl-PL" dirty="0" smtClean="0"/>
              <a:t/>
            </a:r>
            <a:br>
              <a:rPr lang="pl-PL" dirty="0" smtClean="0"/>
            </a:br>
            <a:r>
              <a:rPr lang="pl-PL" dirty="0" smtClean="0"/>
              <a:t/>
            </a:r>
            <a:br>
              <a:rPr lang="pl-PL" dirty="0" smtClean="0"/>
            </a:br>
            <a:r>
              <a:rPr lang="en-US" dirty="0" smtClean="0"/>
              <a:t>Can the President be a member of political parties?</a:t>
            </a:r>
            <a:r>
              <a:rPr lang="pl-PL" dirty="0" smtClean="0"/>
              <a:t/>
            </a:r>
            <a:br>
              <a:rPr lang="pl-PL" dirty="0" smtClean="0"/>
            </a:br>
            <a:endParaRPr lang="pl-PL"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ymbol zastępczy zawartości 3"/>
          <p:cNvGraphicFramePr>
            <a:graphicFrameLocks noGrp="1"/>
          </p:cNvGraphicFramePr>
          <p:nvPr>
            <p:ph idx="1"/>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ytuł 2"/>
          <p:cNvSpPr>
            <a:spLocks noGrp="1"/>
          </p:cNvSpPr>
          <p:nvPr>
            <p:ph type="title"/>
          </p:nvPr>
        </p:nvSpPr>
        <p:spPr/>
        <p:txBody>
          <a:bodyPr>
            <a:normAutofit fontScale="90000"/>
          </a:bodyPr>
          <a:lstStyle/>
          <a:p>
            <a:pPr algn="ctr" eaLnBrk="1" fontAlgn="auto" hangingPunct="1">
              <a:spcAft>
                <a:spcPts val="0"/>
              </a:spcAft>
              <a:defRPr/>
            </a:pPr>
            <a:r>
              <a:rPr lang="pl-PL" dirty="0" smtClean="0"/>
              <a:t/>
            </a:r>
            <a:br>
              <a:rPr lang="pl-PL" dirty="0" smtClean="0"/>
            </a:br>
            <a:r>
              <a:rPr lang="pl-PL" dirty="0" smtClean="0"/>
              <a:t/>
            </a:r>
            <a:br>
              <a:rPr lang="pl-PL" dirty="0" smtClean="0"/>
            </a:br>
            <a:r>
              <a:rPr lang="en-US" dirty="0" smtClean="0"/>
              <a:t>Can the </a:t>
            </a:r>
            <a:r>
              <a:rPr lang="pl-PL" dirty="0" smtClean="0"/>
              <a:t>P</a:t>
            </a:r>
            <a:r>
              <a:rPr lang="en-US" dirty="0" smtClean="0"/>
              <a:t>resident of Poland change a court sentence?</a:t>
            </a:r>
            <a:r>
              <a:rPr lang="pl-PL" dirty="0" smtClean="0"/>
              <a:t/>
            </a:r>
            <a:br>
              <a:rPr lang="pl-PL" dirty="0" smtClean="0"/>
            </a:br>
            <a:endParaRPr lang="pl-PL"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ymbol zastępczy zawartości 3"/>
          <p:cNvGraphicFramePr>
            <a:graphicFrameLocks noGrp="1"/>
          </p:cNvGraphicFramePr>
          <p:nvPr>
            <p:ph idx="1"/>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ytuł 2"/>
          <p:cNvSpPr>
            <a:spLocks noGrp="1"/>
          </p:cNvSpPr>
          <p:nvPr>
            <p:ph type="title"/>
          </p:nvPr>
        </p:nvSpPr>
        <p:spPr/>
        <p:txBody>
          <a:bodyPr>
            <a:normAutofit fontScale="90000"/>
          </a:bodyPr>
          <a:lstStyle/>
          <a:p>
            <a:pPr eaLnBrk="1" fontAlgn="auto" hangingPunct="1">
              <a:spcAft>
                <a:spcPts val="0"/>
              </a:spcAft>
              <a:defRPr/>
            </a:pPr>
            <a:r>
              <a:rPr lang="pl-PL" dirty="0" smtClean="0"/>
              <a:t/>
            </a:r>
            <a:br>
              <a:rPr lang="pl-PL" dirty="0" smtClean="0"/>
            </a:br>
            <a:r>
              <a:rPr lang="pl-PL" dirty="0" smtClean="0"/>
              <a:t/>
            </a:r>
            <a:br>
              <a:rPr lang="pl-PL" dirty="0" smtClean="0"/>
            </a:br>
            <a:r>
              <a:rPr lang="en-US" dirty="0" smtClean="0"/>
              <a:t>Can the President dismiss </a:t>
            </a:r>
            <a:r>
              <a:rPr lang="pl-PL" dirty="0" smtClean="0"/>
              <a:t>a </a:t>
            </a:r>
            <a:r>
              <a:rPr lang="en-US" dirty="0" smtClean="0"/>
              <a:t>judge?</a:t>
            </a:r>
            <a:r>
              <a:rPr lang="pl-PL" dirty="0" smtClean="0"/>
              <a:t/>
            </a:r>
            <a:br>
              <a:rPr lang="pl-PL" dirty="0" smtClean="0"/>
            </a:br>
            <a:endParaRPr lang="pl-PL"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ymbol zastępczy zawartości 3"/>
          <p:cNvGraphicFramePr>
            <a:graphicFrameLocks noGrp="1"/>
          </p:cNvGraphicFramePr>
          <p:nvPr>
            <p:ph idx="1"/>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ytuł 2"/>
          <p:cNvSpPr>
            <a:spLocks noGrp="1"/>
          </p:cNvSpPr>
          <p:nvPr>
            <p:ph type="title"/>
          </p:nvPr>
        </p:nvSpPr>
        <p:spPr/>
        <p:txBody>
          <a:bodyPr>
            <a:normAutofit fontScale="90000"/>
          </a:bodyPr>
          <a:lstStyle/>
          <a:p>
            <a:pPr algn="ctr" eaLnBrk="1" fontAlgn="auto" hangingPunct="1">
              <a:spcAft>
                <a:spcPts val="0"/>
              </a:spcAft>
              <a:defRPr/>
            </a:pPr>
            <a:r>
              <a:rPr lang="pl-PL" dirty="0" smtClean="0"/>
              <a:t/>
            </a:r>
            <a:br>
              <a:rPr lang="pl-PL" dirty="0" smtClean="0"/>
            </a:br>
            <a:r>
              <a:rPr lang="pl-PL" dirty="0" smtClean="0"/>
              <a:t/>
            </a:r>
            <a:br>
              <a:rPr lang="pl-PL" dirty="0" smtClean="0"/>
            </a:br>
            <a:r>
              <a:rPr lang="en-US" dirty="0" smtClean="0"/>
              <a:t>Who </a:t>
            </a:r>
            <a:r>
              <a:rPr lang="pl-PL" dirty="0" err="1" smtClean="0"/>
              <a:t>employs</a:t>
            </a:r>
            <a:r>
              <a:rPr lang="pl-PL" dirty="0" smtClean="0"/>
              <a:t> </a:t>
            </a:r>
            <a:r>
              <a:rPr lang="en-US" dirty="0" smtClean="0"/>
              <a:t>the President and based on what agreement</a:t>
            </a:r>
            <a:r>
              <a:rPr lang="pl-PL" dirty="0" smtClean="0"/>
              <a:t>?</a:t>
            </a:r>
            <a:br>
              <a:rPr lang="pl-PL" dirty="0" smtClean="0"/>
            </a:br>
            <a:endParaRPr lang="pl-PL"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Symbol zastępczy zawartości 4"/>
          <p:cNvSpPr>
            <a:spLocks noGrp="1"/>
          </p:cNvSpPr>
          <p:nvPr>
            <p:ph sz="half" idx="1"/>
          </p:nvPr>
        </p:nvSpPr>
        <p:spPr/>
        <p:txBody>
          <a:bodyPr>
            <a:normAutofit fontScale="55000" lnSpcReduction="20000"/>
          </a:bodyPr>
          <a:lstStyle/>
          <a:p>
            <a:pPr marL="365760" indent="-256032" eaLnBrk="1" fontAlgn="auto" hangingPunct="1">
              <a:spcAft>
                <a:spcPts val="0"/>
              </a:spcAft>
              <a:buFont typeface="Wingdings 3"/>
              <a:buChar char=""/>
              <a:defRPr/>
            </a:pPr>
            <a:r>
              <a:rPr lang="pl-PL" dirty="0" smtClean="0">
                <a:solidFill>
                  <a:schemeClr val="bg1"/>
                </a:solidFill>
              </a:rPr>
              <a:t>office – urząd</a:t>
            </a:r>
          </a:p>
          <a:p>
            <a:pPr marL="365760" indent="-256032" eaLnBrk="1" fontAlgn="auto" hangingPunct="1">
              <a:spcAft>
                <a:spcPts val="0"/>
              </a:spcAft>
              <a:buFont typeface="Wingdings 3"/>
              <a:buChar char=""/>
              <a:defRPr/>
            </a:pPr>
            <a:r>
              <a:rPr lang="pl-PL" dirty="0" err="1" smtClean="0">
                <a:solidFill>
                  <a:schemeClr val="bg1"/>
                </a:solidFill>
              </a:rPr>
              <a:t>introduce</a:t>
            </a:r>
            <a:r>
              <a:rPr lang="pl-PL" dirty="0" smtClean="0">
                <a:solidFill>
                  <a:srgbClr val="FF0000"/>
                </a:solidFill>
              </a:rPr>
              <a:t> </a:t>
            </a:r>
            <a:r>
              <a:rPr lang="pl-PL" dirty="0" smtClean="0">
                <a:solidFill>
                  <a:schemeClr val="bg1"/>
                </a:solidFill>
              </a:rPr>
              <a:t>– wprowadzić</a:t>
            </a:r>
          </a:p>
          <a:p>
            <a:pPr marL="365760" indent="-256032" eaLnBrk="1" fontAlgn="auto" hangingPunct="1">
              <a:spcAft>
                <a:spcPts val="0"/>
              </a:spcAft>
              <a:buFont typeface="Wingdings 3"/>
              <a:buChar char=""/>
              <a:defRPr/>
            </a:pPr>
            <a:r>
              <a:rPr lang="pl-PL" dirty="0" err="1">
                <a:solidFill>
                  <a:schemeClr val="bg1"/>
                </a:solidFill>
              </a:rPr>
              <a:t>P</a:t>
            </a:r>
            <a:r>
              <a:rPr lang="pl-PL" dirty="0" err="1" smtClean="0">
                <a:solidFill>
                  <a:schemeClr val="bg1"/>
                </a:solidFill>
              </a:rPr>
              <a:t>olish</a:t>
            </a:r>
            <a:r>
              <a:rPr lang="pl-PL" dirty="0" smtClean="0">
                <a:solidFill>
                  <a:schemeClr val="bg1"/>
                </a:solidFill>
              </a:rPr>
              <a:t> legal system – polski system prawny</a:t>
            </a:r>
          </a:p>
          <a:p>
            <a:pPr marL="365760" indent="-256032" eaLnBrk="1" fontAlgn="auto" hangingPunct="1">
              <a:spcAft>
                <a:spcPts val="0"/>
              </a:spcAft>
              <a:buFont typeface="Wingdings 3"/>
              <a:buChar char=""/>
              <a:defRPr/>
            </a:pPr>
            <a:r>
              <a:rPr lang="pl-PL" dirty="0" err="1" smtClean="0">
                <a:solidFill>
                  <a:schemeClr val="bg1"/>
                </a:solidFill>
              </a:rPr>
              <a:t>abolish</a:t>
            </a:r>
            <a:r>
              <a:rPr lang="pl-PL" dirty="0" smtClean="0">
                <a:solidFill>
                  <a:schemeClr val="bg1"/>
                </a:solidFill>
              </a:rPr>
              <a:t> – znieść</a:t>
            </a:r>
          </a:p>
          <a:p>
            <a:pPr marL="365760" indent="-256032" eaLnBrk="1" fontAlgn="auto" hangingPunct="1">
              <a:spcAft>
                <a:spcPts val="0"/>
              </a:spcAft>
              <a:buFont typeface="Wingdings 3"/>
              <a:buChar char=""/>
              <a:defRPr/>
            </a:pPr>
            <a:r>
              <a:rPr lang="pl-PL" dirty="0" smtClean="0">
                <a:solidFill>
                  <a:schemeClr val="bg1"/>
                </a:solidFill>
              </a:rPr>
              <a:t>an </a:t>
            </a:r>
            <a:r>
              <a:rPr lang="pl-PL" dirty="0" err="1" smtClean="0">
                <a:solidFill>
                  <a:schemeClr val="bg1"/>
                </a:solidFill>
              </a:rPr>
              <a:t>oath</a:t>
            </a:r>
            <a:r>
              <a:rPr lang="pl-PL" dirty="0" smtClean="0">
                <a:solidFill>
                  <a:schemeClr val="bg1"/>
                </a:solidFill>
              </a:rPr>
              <a:t> – przysięga</a:t>
            </a:r>
          </a:p>
          <a:p>
            <a:pPr marL="365760" indent="-256032" eaLnBrk="1" fontAlgn="auto" hangingPunct="1">
              <a:spcAft>
                <a:spcPts val="0"/>
              </a:spcAft>
              <a:buFont typeface="Wingdings 3"/>
              <a:buChar char=""/>
              <a:defRPr/>
            </a:pPr>
            <a:r>
              <a:rPr lang="pl-PL" dirty="0" err="1" smtClean="0">
                <a:solidFill>
                  <a:schemeClr val="bg1"/>
                </a:solidFill>
              </a:rPr>
              <a:t>the</a:t>
            </a:r>
            <a:r>
              <a:rPr lang="pl-PL" dirty="0" smtClean="0">
                <a:solidFill>
                  <a:schemeClr val="bg1"/>
                </a:solidFill>
              </a:rPr>
              <a:t> National </a:t>
            </a:r>
            <a:r>
              <a:rPr lang="pl-PL" dirty="0" err="1" smtClean="0">
                <a:solidFill>
                  <a:schemeClr val="bg1"/>
                </a:solidFill>
              </a:rPr>
              <a:t>Assembly</a:t>
            </a:r>
            <a:r>
              <a:rPr lang="pl-PL" dirty="0" smtClean="0">
                <a:solidFill>
                  <a:schemeClr val="bg1"/>
                </a:solidFill>
              </a:rPr>
              <a:t>- Zgromadzenie Narodowe</a:t>
            </a:r>
          </a:p>
          <a:p>
            <a:pPr marL="365760" indent="-256032" eaLnBrk="1" fontAlgn="auto" hangingPunct="1">
              <a:spcAft>
                <a:spcPts val="0"/>
              </a:spcAft>
              <a:buFont typeface="Wingdings 3"/>
              <a:buChar char=""/>
              <a:defRPr/>
            </a:pPr>
            <a:r>
              <a:rPr lang="pl-PL" dirty="0" err="1" smtClean="0">
                <a:solidFill>
                  <a:schemeClr val="bg1"/>
                </a:solidFill>
              </a:rPr>
              <a:t>pursuant</a:t>
            </a:r>
            <a:r>
              <a:rPr lang="pl-PL" dirty="0" smtClean="0">
                <a:solidFill>
                  <a:schemeClr val="bg1"/>
                </a:solidFill>
              </a:rPr>
              <a:t> to</a:t>
            </a:r>
            <a:r>
              <a:rPr lang="pl-PL" dirty="0" smtClean="0">
                <a:solidFill>
                  <a:srgbClr val="FF0000"/>
                </a:solidFill>
              </a:rPr>
              <a:t> </a:t>
            </a:r>
            <a:r>
              <a:rPr lang="pl-PL" dirty="0" smtClean="0">
                <a:solidFill>
                  <a:schemeClr val="bg1"/>
                </a:solidFill>
              </a:rPr>
              <a:t>– zgodnie z</a:t>
            </a:r>
          </a:p>
          <a:p>
            <a:pPr marL="365760" indent="-256032" eaLnBrk="1" fontAlgn="auto" hangingPunct="1">
              <a:spcAft>
                <a:spcPts val="0"/>
              </a:spcAft>
              <a:buFont typeface="Wingdings 3"/>
              <a:buChar char=""/>
              <a:defRPr/>
            </a:pPr>
            <a:r>
              <a:rPr lang="pl-PL" dirty="0" err="1" smtClean="0">
                <a:solidFill>
                  <a:schemeClr val="bg1"/>
                </a:solidFill>
              </a:rPr>
              <a:t>supreme</a:t>
            </a:r>
            <a:r>
              <a:rPr lang="pl-PL" dirty="0" smtClean="0">
                <a:solidFill>
                  <a:schemeClr val="bg1"/>
                </a:solidFill>
              </a:rPr>
              <a:t> – naczelny, najwyższy</a:t>
            </a:r>
          </a:p>
          <a:p>
            <a:pPr marL="365760" indent="-256032" eaLnBrk="1" fontAlgn="auto" hangingPunct="1">
              <a:spcAft>
                <a:spcPts val="0"/>
              </a:spcAft>
              <a:buFont typeface="Wingdings 3"/>
              <a:buChar char=""/>
              <a:defRPr/>
            </a:pPr>
            <a:r>
              <a:rPr lang="pl-PL" dirty="0" err="1" smtClean="0">
                <a:solidFill>
                  <a:schemeClr val="bg1"/>
                </a:solidFill>
              </a:rPr>
              <a:t>ensure</a:t>
            </a:r>
            <a:r>
              <a:rPr lang="pl-PL" dirty="0" smtClean="0">
                <a:solidFill>
                  <a:schemeClr val="bg1"/>
                </a:solidFill>
              </a:rPr>
              <a:t> – dopilnować, upewnić się</a:t>
            </a:r>
          </a:p>
          <a:p>
            <a:pPr marL="365760" indent="-256032" eaLnBrk="1" fontAlgn="auto" hangingPunct="1">
              <a:spcAft>
                <a:spcPts val="0"/>
              </a:spcAft>
              <a:buFont typeface="Wingdings 3"/>
              <a:buChar char=""/>
              <a:defRPr/>
            </a:pPr>
            <a:r>
              <a:rPr lang="pl-PL" dirty="0" err="1" smtClean="0">
                <a:solidFill>
                  <a:schemeClr val="bg1"/>
                </a:solidFill>
              </a:rPr>
              <a:t>sovereignty</a:t>
            </a:r>
            <a:r>
              <a:rPr lang="pl-PL" dirty="0" smtClean="0">
                <a:solidFill>
                  <a:schemeClr val="bg1"/>
                </a:solidFill>
              </a:rPr>
              <a:t> – suwerenność</a:t>
            </a:r>
          </a:p>
          <a:p>
            <a:pPr marL="365760" indent="-256032" eaLnBrk="1" fontAlgn="auto" hangingPunct="1">
              <a:spcAft>
                <a:spcPts val="0"/>
              </a:spcAft>
              <a:buFont typeface="Wingdings 3"/>
              <a:buChar char=""/>
              <a:defRPr/>
            </a:pPr>
            <a:r>
              <a:rPr lang="pl-PL" dirty="0" err="1" smtClean="0">
                <a:solidFill>
                  <a:schemeClr val="bg1"/>
                </a:solidFill>
              </a:rPr>
              <a:t>inviolability</a:t>
            </a:r>
            <a:r>
              <a:rPr lang="pl-PL" dirty="0" smtClean="0">
                <a:solidFill>
                  <a:schemeClr val="bg1"/>
                </a:solidFill>
              </a:rPr>
              <a:t> – nietykalność</a:t>
            </a:r>
          </a:p>
          <a:p>
            <a:pPr marL="365760" indent="-256032" eaLnBrk="1" fontAlgn="auto" hangingPunct="1">
              <a:spcAft>
                <a:spcPts val="0"/>
              </a:spcAft>
              <a:buFont typeface="Wingdings 3"/>
              <a:buChar char=""/>
              <a:defRPr/>
            </a:pPr>
            <a:r>
              <a:rPr lang="pl-PL" dirty="0" err="1" smtClean="0">
                <a:solidFill>
                  <a:schemeClr val="bg1"/>
                </a:solidFill>
              </a:rPr>
              <a:t>provision</a:t>
            </a:r>
            <a:r>
              <a:rPr lang="pl-PL" dirty="0" smtClean="0">
                <a:solidFill>
                  <a:schemeClr val="bg1"/>
                </a:solidFill>
              </a:rPr>
              <a:t> - zapewnienie</a:t>
            </a:r>
          </a:p>
          <a:p>
            <a:pPr marL="365760" indent="-256032" eaLnBrk="1" fontAlgn="auto" hangingPunct="1">
              <a:spcAft>
                <a:spcPts val="0"/>
              </a:spcAft>
              <a:buFont typeface="Wingdings 3"/>
              <a:buChar char=""/>
              <a:defRPr/>
            </a:pPr>
            <a:r>
              <a:rPr lang="pl-PL" dirty="0" err="1" smtClean="0">
                <a:solidFill>
                  <a:schemeClr val="bg1"/>
                </a:solidFill>
              </a:rPr>
              <a:t>circumstances</a:t>
            </a:r>
            <a:r>
              <a:rPr lang="pl-PL" dirty="0" smtClean="0">
                <a:solidFill>
                  <a:schemeClr val="bg1"/>
                </a:solidFill>
              </a:rPr>
              <a:t> – okoliczności</a:t>
            </a:r>
          </a:p>
          <a:p>
            <a:pPr marL="365760" indent="-256032" eaLnBrk="1" fontAlgn="auto" hangingPunct="1">
              <a:spcAft>
                <a:spcPts val="0"/>
              </a:spcAft>
              <a:buFont typeface="Wingdings 3"/>
              <a:buChar char=""/>
              <a:defRPr/>
            </a:pPr>
            <a:r>
              <a:rPr lang="pl-PL" dirty="0" err="1" smtClean="0">
                <a:solidFill>
                  <a:schemeClr val="bg1"/>
                </a:solidFill>
              </a:rPr>
              <a:t>doubts</a:t>
            </a:r>
            <a:r>
              <a:rPr lang="pl-PL" dirty="0" smtClean="0">
                <a:solidFill>
                  <a:schemeClr val="bg1"/>
                </a:solidFill>
              </a:rPr>
              <a:t> – wątpliwości </a:t>
            </a:r>
          </a:p>
          <a:p>
            <a:pPr marL="365760" indent="-256032" eaLnBrk="1" fontAlgn="auto" hangingPunct="1">
              <a:spcAft>
                <a:spcPts val="0"/>
              </a:spcAft>
              <a:buFont typeface="Wingdings 3"/>
              <a:buChar char=""/>
              <a:defRPr/>
            </a:pPr>
            <a:r>
              <a:rPr lang="pl-PL" dirty="0" err="1" smtClean="0">
                <a:solidFill>
                  <a:schemeClr val="bg1"/>
                </a:solidFill>
              </a:rPr>
              <a:t>appropriateness</a:t>
            </a:r>
            <a:r>
              <a:rPr lang="pl-PL" dirty="0" smtClean="0">
                <a:solidFill>
                  <a:schemeClr val="bg1"/>
                </a:solidFill>
              </a:rPr>
              <a:t> –stosowność</a:t>
            </a:r>
            <a:r>
              <a:rPr lang="pl-PL" strike="sngStrike" dirty="0" smtClean="0">
                <a:solidFill>
                  <a:schemeClr val="bg1"/>
                </a:solidFill>
              </a:rPr>
              <a:t> </a:t>
            </a:r>
          </a:p>
          <a:p>
            <a:pPr marL="365760" indent="-256032" eaLnBrk="1" fontAlgn="auto" hangingPunct="1">
              <a:spcAft>
                <a:spcPts val="0"/>
              </a:spcAft>
              <a:buFont typeface="Wingdings 3"/>
              <a:buChar char=""/>
              <a:defRPr/>
            </a:pPr>
            <a:r>
              <a:rPr lang="pl-PL" dirty="0" err="1" smtClean="0">
                <a:solidFill>
                  <a:schemeClr val="bg1"/>
                </a:solidFill>
              </a:rPr>
              <a:t>conformity</a:t>
            </a:r>
            <a:r>
              <a:rPr lang="pl-PL" dirty="0" smtClean="0">
                <a:solidFill>
                  <a:schemeClr val="bg1"/>
                </a:solidFill>
              </a:rPr>
              <a:t> –zgodność</a:t>
            </a:r>
          </a:p>
          <a:p>
            <a:pPr marL="365760" indent="-256032" eaLnBrk="1" fontAlgn="auto" hangingPunct="1">
              <a:spcAft>
                <a:spcPts val="0"/>
              </a:spcAft>
              <a:buFont typeface="Wingdings 3"/>
              <a:buChar char=""/>
              <a:defRPr/>
            </a:pPr>
            <a:r>
              <a:rPr lang="pl-PL" dirty="0" err="1" smtClean="0">
                <a:solidFill>
                  <a:schemeClr val="bg1"/>
                </a:solidFill>
              </a:rPr>
              <a:t>confer</a:t>
            </a:r>
            <a:r>
              <a:rPr lang="pl-PL" dirty="0" smtClean="0">
                <a:solidFill>
                  <a:schemeClr val="bg1"/>
                </a:solidFill>
              </a:rPr>
              <a:t>- nadać, przyznać </a:t>
            </a:r>
            <a:endParaRPr lang="pl-PL" dirty="0">
              <a:solidFill>
                <a:schemeClr val="bg1"/>
              </a:solidFill>
            </a:endParaRPr>
          </a:p>
        </p:txBody>
      </p:sp>
      <p:sp>
        <p:nvSpPr>
          <p:cNvPr id="6" name="Symbol zastępczy zawartości 5"/>
          <p:cNvSpPr>
            <a:spLocks noGrp="1"/>
          </p:cNvSpPr>
          <p:nvPr>
            <p:ph sz="half" idx="2"/>
          </p:nvPr>
        </p:nvSpPr>
        <p:spPr/>
        <p:txBody>
          <a:bodyPr>
            <a:normAutofit fontScale="55000" lnSpcReduction="20000"/>
          </a:bodyPr>
          <a:lstStyle/>
          <a:p>
            <a:pPr marL="365760" indent="-256032" eaLnBrk="1" fontAlgn="auto" hangingPunct="1">
              <a:spcAft>
                <a:spcPts val="0"/>
              </a:spcAft>
              <a:buFont typeface="Wingdings 3"/>
              <a:buChar char=""/>
              <a:defRPr/>
            </a:pPr>
            <a:r>
              <a:rPr lang="pl-PL" dirty="0" err="1" smtClean="0">
                <a:solidFill>
                  <a:schemeClr val="bg1"/>
                </a:solidFill>
              </a:rPr>
              <a:t>merits</a:t>
            </a:r>
            <a:r>
              <a:rPr lang="pl-PL" dirty="0" smtClean="0">
                <a:solidFill>
                  <a:schemeClr val="bg1"/>
                </a:solidFill>
              </a:rPr>
              <a:t> – </a:t>
            </a:r>
            <a:r>
              <a:rPr lang="pl-PL" dirty="0" err="1" smtClean="0">
                <a:solidFill>
                  <a:schemeClr val="bg1"/>
                </a:solidFill>
              </a:rPr>
              <a:t>zsługi</a:t>
            </a:r>
            <a:r>
              <a:rPr lang="pl-PL" dirty="0" smtClean="0">
                <a:solidFill>
                  <a:schemeClr val="bg1"/>
                </a:solidFill>
              </a:rPr>
              <a:t>, zalety </a:t>
            </a:r>
          </a:p>
          <a:p>
            <a:pPr marL="365760" indent="-256032" eaLnBrk="1" fontAlgn="auto" hangingPunct="1">
              <a:spcAft>
                <a:spcPts val="0"/>
              </a:spcAft>
              <a:buFont typeface="Wingdings 3"/>
              <a:buChar char=""/>
              <a:defRPr/>
            </a:pPr>
            <a:r>
              <a:rPr lang="pl-PL" dirty="0" err="1" smtClean="0">
                <a:solidFill>
                  <a:schemeClr val="bg1"/>
                </a:solidFill>
              </a:rPr>
              <a:t>appoint</a:t>
            </a:r>
            <a:r>
              <a:rPr lang="pl-PL" dirty="0" smtClean="0">
                <a:solidFill>
                  <a:schemeClr val="bg1"/>
                </a:solidFill>
              </a:rPr>
              <a:t> – mianować, powołać</a:t>
            </a:r>
          </a:p>
          <a:p>
            <a:pPr marL="365760" indent="-256032" eaLnBrk="1" fontAlgn="auto" hangingPunct="1">
              <a:spcAft>
                <a:spcPts val="0"/>
              </a:spcAft>
              <a:buFont typeface="Wingdings 3"/>
              <a:buChar char=""/>
              <a:defRPr/>
            </a:pPr>
            <a:r>
              <a:rPr lang="pl-PL" dirty="0" err="1" smtClean="0">
                <a:solidFill>
                  <a:schemeClr val="bg1"/>
                </a:solidFill>
              </a:rPr>
              <a:t>convene</a:t>
            </a:r>
            <a:r>
              <a:rPr lang="pl-PL" dirty="0" smtClean="0">
                <a:solidFill>
                  <a:schemeClr val="bg1"/>
                </a:solidFill>
              </a:rPr>
              <a:t>- zbierać, zwołać</a:t>
            </a:r>
          </a:p>
          <a:p>
            <a:pPr marL="365760" indent="-256032" eaLnBrk="1" fontAlgn="auto" hangingPunct="1">
              <a:spcAft>
                <a:spcPts val="0"/>
              </a:spcAft>
              <a:buFont typeface="Wingdings 3"/>
              <a:buChar char=""/>
              <a:defRPr/>
            </a:pPr>
            <a:r>
              <a:rPr lang="pl-PL" dirty="0" err="1" smtClean="0">
                <a:solidFill>
                  <a:schemeClr val="bg1"/>
                </a:solidFill>
              </a:rPr>
              <a:t>sufficiently</a:t>
            </a:r>
            <a:r>
              <a:rPr lang="pl-PL" dirty="0" smtClean="0">
                <a:solidFill>
                  <a:schemeClr val="bg1"/>
                </a:solidFill>
              </a:rPr>
              <a:t> – wystarczająco</a:t>
            </a:r>
          </a:p>
          <a:p>
            <a:pPr marL="365760" indent="-256032" eaLnBrk="1" fontAlgn="auto" hangingPunct="1">
              <a:spcAft>
                <a:spcPts val="0"/>
              </a:spcAft>
              <a:buFont typeface="Wingdings 3"/>
              <a:buChar char=""/>
              <a:defRPr/>
            </a:pPr>
            <a:r>
              <a:rPr lang="pl-PL" dirty="0" err="1" smtClean="0">
                <a:solidFill>
                  <a:schemeClr val="bg1"/>
                </a:solidFill>
              </a:rPr>
              <a:t>significant</a:t>
            </a:r>
            <a:r>
              <a:rPr lang="pl-PL" dirty="0" smtClean="0">
                <a:solidFill>
                  <a:schemeClr val="bg1"/>
                </a:solidFill>
              </a:rPr>
              <a:t> – znaczący, ważny </a:t>
            </a:r>
          </a:p>
          <a:p>
            <a:pPr marL="365760" indent="-256032" eaLnBrk="1" fontAlgn="auto" hangingPunct="1">
              <a:spcAft>
                <a:spcPts val="0"/>
              </a:spcAft>
              <a:buFont typeface="Wingdings 3"/>
              <a:buChar char=""/>
              <a:defRPr/>
            </a:pPr>
            <a:r>
              <a:rPr lang="pl-PL" dirty="0" err="1" smtClean="0">
                <a:solidFill>
                  <a:schemeClr val="bg1"/>
                </a:solidFill>
              </a:rPr>
              <a:t>therefore</a:t>
            </a:r>
            <a:r>
              <a:rPr lang="pl-PL" dirty="0" smtClean="0">
                <a:solidFill>
                  <a:schemeClr val="bg1"/>
                </a:solidFill>
              </a:rPr>
              <a:t> – przeto, dlatego  </a:t>
            </a:r>
          </a:p>
          <a:p>
            <a:pPr marL="365760" indent="-256032" eaLnBrk="1" fontAlgn="auto" hangingPunct="1">
              <a:spcAft>
                <a:spcPts val="0"/>
              </a:spcAft>
              <a:buFont typeface="Wingdings 3"/>
              <a:buChar char=""/>
              <a:defRPr/>
            </a:pPr>
            <a:r>
              <a:rPr lang="pl-PL" dirty="0" err="1" smtClean="0">
                <a:solidFill>
                  <a:schemeClr val="bg1"/>
                </a:solidFill>
              </a:rPr>
              <a:t>citizenship</a:t>
            </a:r>
            <a:r>
              <a:rPr lang="pl-PL" dirty="0" smtClean="0">
                <a:solidFill>
                  <a:schemeClr val="bg1"/>
                </a:solidFill>
              </a:rPr>
              <a:t> – obywatelstwo</a:t>
            </a:r>
          </a:p>
          <a:p>
            <a:pPr marL="365760" indent="-256032" eaLnBrk="1" fontAlgn="auto" hangingPunct="1">
              <a:spcAft>
                <a:spcPts val="0"/>
              </a:spcAft>
              <a:buFont typeface="Wingdings 3"/>
              <a:buChar char=""/>
              <a:defRPr/>
            </a:pPr>
            <a:r>
              <a:rPr lang="pl-PL" dirty="0" err="1" smtClean="0">
                <a:solidFill>
                  <a:schemeClr val="bg1"/>
                </a:solidFill>
              </a:rPr>
              <a:t>consent</a:t>
            </a:r>
            <a:r>
              <a:rPr lang="pl-PL" dirty="0" smtClean="0">
                <a:solidFill>
                  <a:schemeClr val="bg1"/>
                </a:solidFill>
              </a:rPr>
              <a:t> – zgoda, pozwolenie</a:t>
            </a:r>
          </a:p>
          <a:p>
            <a:pPr marL="365760" indent="-256032" eaLnBrk="1" fontAlgn="auto" hangingPunct="1">
              <a:spcAft>
                <a:spcPts val="0"/>
              </a:spcAft>
              <a:buFont typeface="Wingdings 3"/>
              <a:buChar char=""/>
              <a:defRPr/>
            </a:pPr>
            <a:r>
              <a:rPr lang="pl-PL" dirty="0" err="1" smtClean="0">
                <a:solidFill>
                  <a:schemeClr val="bg1"/>
                </a:solidFill>
              </a:rPr>
              <a:t>appropriate</a:t>
            </a:r>
            <a:r>
              <a:rPr lang="pl-PL" dirty="0" smtClean="0">
                <a:solidFill>
                  <a:schemeClr val="bg1"/>
                </a:solidFill>
              </a:rPr>
              <a:t> – stosowny, godny</a:t>
            </a:r>
          </a:p>
          <a:p>
            <a:pPr marL="365760" indent="-256032" eaLnBrk="1" fontAlgn="auto" hangingPunct="1">
              <a:spcAft>
                <a:spcPts val="0"/>
              </a:spcAft>
              <a:buFont typeface="Wingdings 3"/>
              <a:buChar char=""/>
              <a:defRPr/>
            </a:pPr>
            <a:r>
              <a:rPr lang="pl-PL" dirty="0" err="1" smtClean="0">
                <a:solidFill>
                  <a:schemeClr val="bg1"/>
                </a:solidFill>
              </a:rPr>
              <a:t>governor</a:t>
            </a:r>
            <a:r>
              <a:rPr lang="pl-PL" dirty="0" smtClean="0">
                <a:solidFill>
                  <a:schemeClr val="bg1"/>
                </a:solidFill>
              </a:rPr>
              <a:t> – komendant, naczelnik </a:t>
            </a:r>
          </a:p>
          <a:p>
            <a:pPr marL="365760" indent="-256032" eaLnBrk="1" fontAlgn="auto" hangingPunct="1">
              <a:spcAft>
                <a:spcPts val="0"/>
              </a:spcAft>
              <a:buFont typeface="Wingdings 3"/>
              <a:buChar char=""/>
              <a:defRPr/>
            </a:pPr>
            <a:r>
              <a:rPr lang="pl-PL" dirty="0" err="1" smtClean="0">
                <a:solidFill>
                  <a:schemeClr val="bg1"/>
                </a:solidFill>
              </a:rPr>
              <a:t>lodge</a:t>
            </a:r>
            <a:r>
              <a:rPr lang="pl-PL" dirty="0" smtClean="0">
                <a:solidFill>
                  <a:schemeClr val="bg1"/>
                </a:solidFill>
              </a:rPr>
              <a:t> –składać</a:t>
            </a:r>
          </a:p>
          <a:p>
            <a:pPr marL="365760" indent="-256032" eaLnBrk="1" fontAlgn="auto" hangingPunct="1">
              <a:spcAft>
                <a:spcPts val="0"/>
              </a:spcAft>
              <a:buFont typeface="Wingdings 3"/>
              <a:buChar char=""/>
              <a:defRPr/>
            </a:pPr>
            <a:r>
              <a:rPr lang="pl-PL" dirty="0" err="1" smtClean="0">
                <a:solidFill>
                  <a:schemeClr val="bg1"/>
                </a:solidFill>
              </a:rPr>
              <a:t>exercise</a:t>
            </a:r>
            <a:r>
              <a:rPr lang="pl-PL" dirty="0" smtClean="0">
                <a:solidFill>
                  <a:schemeClr val="bg1"/>
                </a:solidFill>
              </a:rPr>
              <a:t> –przekonywać, przejawiać</a:t>
            </a:r>
          </a:p>
          <a:p>
            <a:pPr marL="365760" indent="-256032" eaLnBrk="1" fontAlgn="auto" hangingPunct="1">
              <a:spcAft>
                <a:spcPts val="0"/>
              </a:spcAft>
              <a:buFont typeface="Wingdings 3"/>
              <a:buChar char=""/>
              <a:defRPr/>
            </a:pPr>
            <a:r>
              <a:rPr lang="pl-PL" dirty="0" err="1" smtClean="0">
                <a:solidFill>
                  <a:schemeClr val="bg1"/>
                </a:solidFill>
              </a:rPr>
              <a:t>convict</a:t>
            </a:r>
            <a:r>
              <a:rPr lang="pl-PL" dirty="0" smtClean="0">
                <a:solidFill>
                  <a:schemeClr val="bg1"/>
                </a:solidFill>
              </a:rPr>
              <a:t> –skazaniec, skazywać </a:t>
            </a:r>
          </a:p>
          <a:p>
            <a:pPr marL="365760" indent="-256032" eaLnBrk="1" fontAlgn="auto" hangingPunct="1">
              <a:spcAft>
                <a:spcPts val="0"/>
              </a:spcAft>
              <a:buFont typeface="Wingdings 3"/>
              <a:buChar char=""/>
              <a:defRPr/>
            </a:pPr>
            <a:r>
              <a:rPr lang="pl-PL" dirty="0" err="1" smtClean="0">
                <a:solidFill>
                  <a:schemeClr val="bg1"/>
                </a:solidFill>
              </a:rPr>
              <a:t>State</a:t>
            </a:r>
            <a:r>
              <a:rPr lang="pl-PL" dirty="0" smtClean="0">
                <a:solidFill>
                  <a:schemeClr val="bg1"/>
                </a:solidFill>
              </a:rPr>
              <a:t> </a:t>
            </a:r>
            <a:r>
              <a:rPr lang="pl-PL" dirty="0" err="1" smtClean="0">
                <a:solidFill>
                  <a:schemeClr val="bg1"/>
                </a:solidFill>
              </a:rPr>
              <a:t>Tribunal</a:t>
            </a:r>
            <a:r>
              <a:rPr lang="pl-PL" dirty="0" smtClean="0">
                <a:solidFill>
                  <a:schemeClr val="bg1"/>
                </a:solidFill>
              </a:rPr>
              <a:t> – Trybunał Stanu</a:t>
            </a:r>
          </a:p>
          <a:p>
            <a:pPr marL="365760" indent="-256032" eaLnBrk="1" fontAlgn="auto" hangingPunct="1">
              <a:spcAft>
                <a:spcPts val="0"/>
              </a:spcAft>
              <a:buFont typeface="Wingdings 3"/>
              <a:buChar char=""/>
              <a:defRPr/>
            </a:pPr>
            <a:r>
              <a:rPr lang="pl-PL" dirty="0" err="1" smtClean="0">
                <a:solidFill>
                  <a:schemeClr val="bg1"/>
                </a:solidFill>
              </a:rPr>
              <a:t>aim</a:t>
            </a:r>
            <a:r>
              <a:rPr lang="pl-PL" dirty="0" smtClean="0">
                <a:solidFill>
                  <a:schemeClr val="bg1"/>
                </a:solidFill>
              </a:rPr>
              <a:t> – cel, </a:t>
            </a:r>
            <a:r>
              <a:rPr lang="pl-PL" dirty="0" err="1" smtClean="0">
                <a:solidFill>
                  <a:schemeClr val="bg1"/>
                </a:solidFill>
              </a:rPr>
              <a:t>dążęnie</a:t>
            </a:r>
            <a:endParaRPr lang="pl-PL" dirty="0" smtClean="0">
              <a:solidFill>
                <a:schemeClr val="bg1"/>
              </a:solidFill>
            </a:endParaRPr>
          </a:p>
          <a:p>
            <a:pPr marL="365760" indent="-256032" eaLnBrk="1" fontAlgn="auto" hangingPunct="1">
              <a:spcAft>
                <a:spcPts val="0"/>
              </a:spcAft>
              <a:buFont typeface="Wingdings 3"/>
              <a:buChar char=""/>
              <a:defRPr/>
            </a:pPr>
            <a:r>
              <a:rPr lang="pl-PL" dirty="0" err="1" smtClean="0">
                <a:solidFill>
                  <a:schemeClr val="bg1"/>
                </a:solidFill>
              </a:rPr>
              <a:t>excessive</a:t>
            </a:r>
            <a:r>
              <a:rPr lang="pl-PL" dirty="0" smtClean="0">
                <a:solidFill>
                  <a:schemeClr val="bg1"/>
                </a:solidFill>
              </a:rPr>
              <a:t> – nadmierny, zbytni</a:t>
            </a:r>
          </a:p>
          <a:p>
            <a:pPr marL="365760" indent="-256032" eaLnBrk="1" fontAlgn="auto" hangingPunct="1">
              <a:spcAft>
                <a:spcPts val="0"/>
              </a:spcAft>
              <a:buFont typeface="Wingdings 3"/>
              <a:buChar char=""/>
              <a:defRPr/>
            </a:pPr>
            <a:r>
              <a:rPr lang="pl-PL" dirty="0" err="1" smtClean="0">
                <a:solidFill>
                  <a:schemeClr val="bg1"/>
                </a:solidFill>
              </a:rPr>
              <a:t>adjudicate</a:t>
            </a:r>
            <a:r>
              <a:rPr lang="pl-PL" dirty="0" smtClean="0">
                <a:solidFill>
                  <a:schemeClr val="bg1"/>
                </a:solidFill>
              </a:rPr>
              <a:t> – rozstrzygać, przyznać   </a:t>
            </a:r>
            <a:endParaRPr lang="pl-PL" dirty="0">
              <a:solidFill>
                <a:schemeClr val="bg1"/>
              </a:solidFill>
            </a:endParaRPr>
          </a:p>
        </p:txBody>
      </p:sp>
      <p:sp>
        <p:nvSpPr>
          <p:cNvPr id="4" name="Tytuł 3"/>
          <p:cNvSpPr>
            <a:spLocks noGrp="1"/>
          </p:cNvSpPr>
          <p:nvPr>
            <p:ph type="title"/>
          </p:nvPr>
        </p:nvSpPr>
        <p:spPr/>
        <p:txBody>
          <a:bodyPr/>
          <a:lstStyle/>
          <a:p>
            <a:pPr algn="ctr" eaLnBrk="1" fontAlgn="auto" hangingPunct="1">
              <a:spcAft>
                <a:spcPts val="0"/>
              </a:spcAft>
              <a:defRPr/>
            </a:pPr>
            <a:r>
              <a:rPr lang="pl-PL" dirty="0" err="1" smtClean="0">
                <a:solidFill>
                  <a:schemeClr val="bg1"/>
                </a:solidFill>
              </a:rPr>
              <a:t>Glossary</a:t>
            </a:r>
            <a:endParaRPr lang="pl-PL" dirty="0">
              <a:solidFill>
                <a:schemeClr val="bg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r>
              <a:rPr lang="pl-PL" dirty="0" err="1" smtClean="0">
                <a:hlinkClick r:id="rId3"/>
              </a:rPr>
              <a:t>www.president.pl</a:t>
            </a:r>
            <a:endParaRPr lang="pl-PL" dirty="0" smtClean="0"/>
          </a:p>
          <a:p>
            <a:r>
              <a:rPr lang="pl-PL" dirty="0" err="1" smtClean="0"/>
              <a:t>Polish</a:t>
            </a:r>
            <a:r>
              <a:rPr lang="pl-PL" dirty="0" smtClean="0"/>
              <a:t> </a:t>
            </a:r>
            <a:r>
              <a:rPr lang="pl-PL" dirty="0" err="1" smtClean="0"/>
              <a:t>Constitution</a:t>
            </a:r>
            <a:r>
              <a:rPr lang="pl-PL" dirty="0" smtClean="0"/>
              <a:t> </a:t>
            </a:r>
            <a:r>
              <a:rPr lang="pl-PL" dirty="0" err="1" smtClean="0"/>
              <a:t>from</a:t>
            </a:r>
            <a:r>
              <a:rPr lang="pl-PL" dirty="0" smtClean="0"/>
              <a:t> 2</a:t>
            </a:r>
            <a:r>
              <a:rPr lang="pl-PL" baseline="30000" dirty="0" smtClean="0"/>
              <a:t>nd</a:t>
            </a:r>
            <a:r>
              <a:rPr lang="pl-PL" dirty="0" smtClean="0"/>
              <a:t> of </a:t>
            </a:r>
            <a:r>
              <a:rPr lang="pl-PL" dirty="0" err="1" smtClean="0"/>
              <a:t>April</a:t>
            </a:r>
            <a:r>
              <a:rPr lang="pl-PL" dirty="0" smtClean="0"/>
              <a:t> 1992</a:t>
            </a:r>
            <a:endParaRPr lang="pl-PL" dirty="0"/>
          </a:p>
        </p:txBody>
      </p:sp>
      <p:sp>
        <p:nvSpPr>
          <p:cNvPr id="3" name="Tytuł 2"/>
          <p:cNvSpPr>
            <a:spLocks noGrp="1"/>
          </p:cNvSpPr>
          <p:nvPr>
            <p:ph type="title"/>
          </p:nvPr>
        </p:nvSpPr>
        <p:spPr/>
        <p:txBody>
          <a:bodyPr/>
          <a:lstStyle/>
          <a:p>
            <a:pPr algn="ctr"/>
            <a:r>
              <a:rPr lang="pl-PL" b="0" dirty="0" err="1" smtClean="0"/>
              <a:t>B</a:t>
            </a:r>
            <a:r>
              <a:rPr lang="pl-PL" dirty="0" err="1" smtClean="0"/>
              <a:t>ibliography</a:t>
            </a:r>
            <a:endParaRPr lang="pl-PL"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pPr algn="ctr">
              <a:buNone/>
            </a:pPr>
            <a:endParaRPr lang="pl-PL" sz="5400" dirty="0" smtClean="0"/>
          </a:p>
          <a:p>
            <a:pPr algn="ctr">
              <a:buNone/>
            </a:pPr>
            <a:endParaRPr lang="pl-PL" sz="5400" dirty="0" smtClean="0"/>
          </a:p>
          <a:p>
            <a:pPr algn="ctr">
              <a:buNone/>
            </a:pPr>
            <a:r>
              <a:rPr lang="pl-PL" sz="5400" dirty="0" err="1" smtClean="0"/>
              <a:t>Thank</a:t>
            </a:r>
            <a:r>
              <a:rPr lang="pl-PL" sz="5400" dirty="0" smtClean="0"/>
              <a:t> you for </a:t>
            </a:r>
            <a:r>
              <a:rPr lang="pl-PL" sz="5400" dirty="0" err="1" smtClean="0"/>
              <a:t>watching</a:t>
            </a:r>
            <a:endParaRPr lang="pl-PL" sz="5400" dirty="0"/>
          </a:p>
        </p:txBody>
      </p:sp>
      <p:sp>
        <p:nvSpPr>
          <p:cNvPr id="3" name="Tytuł 2"/>
          <p:cNvSpPr>
            <a:spLocks noGrp="1"/>
          </p:cNvSpPr>
          <p:nvPr>
            <p:ph type="title"/>
          </p:nvPr>
        </p:nvSpPr>
        <p:spPr/>
        <p:txBody>
          <a:bodyPr/>
          <a:lstStyle/>
          <a:p>
            <a:endParaRPr lang="pl-PL"/>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260648"/>
            <a:ext cx="8229600" cy="5746643"/>
          </a:xfrm>
        </p:spPr>
        <p:txBody>
          <a:bodyPr>
            <a:normAutofit lnSpcReduction="10000"/>
          </a:bodyPr>
          <a:lstStyle/>
          <a:p>
            <a:pPr marL="365760" indent="-256032" eaLnBrk="1" fontAlgn="auto" hangingPunct="1">
              <a:spcAft>
                <a:spcPts val="0"/>
              </a:spcAft>
              <a:buFont typeface="Wingdings 3"/>
              <a:buChar char=""/>
              <a:defRPr/>
            </a:pPr>
            <a:r>
              <a:rPr lang="en-US" dirty="0" smtClean="0">
                <a:latin typeface="+mj-lt"/>
              </a:rPr>
              <a:t>The office of the </a:t>
            </a:r>
            <a:r>
              <a:rPr lang="pl-PL" dirty="0" smtClean="0">
                <a:latin typeface="+mj-lt"/>
              </a:rPr>
              <a:t>P</a:t>
            </a:r>
            <a:r>
              <a:rPr lang="en-US" dirty="0" smtClean="0">
                <a:latin typeface="+mj-lt"/>
              </a:rPr>
              <a:t>resident of Poland was</a:t>
            </a:r>
            <a:r>
              <a:rPr lang="pl-PL" dirty="0" smtClean="0">
                <a:latin typeface="+mj-lt"/>
              </a:rPr>
              <a:t> </a:t>
            </a:r>
            <a:r>
              <a:rPr lang="pl-PL" dirty="0" err="1" smtClean="0">
                <a:latin typeface="+mj-lt"/>
              </a:rPr>
              <a:t>introduced</a:t>
            </a:r>
            <a:r>
              <a:rPr lang="en-US" dirty="0" smtClean="0">
                <a:latin typeface="+mj-lt"/>
              </a:rPr>
              <a:t> into</a:t>
            </a:r>
            <a:r>
              <a:rPr lang="pl-PL" dirty="0" smtClean="0">
                <a:latin typeface="+mj-lt"/>
              </a:rPr>
              <a:t> </a:t>
            </a:r>
            <a:r>
              <a:rPr lang="pl-PL" dirty="0" err="1" smtClean="0">
                <a:latin typeface="+mj-lt"/>
              </a:rPr>
              <a:t>the</a:t>
            </a:r>
            <a:r>
              <a:rPr lang="pl-PL" dirty="0" smtClean="0">
                <a:latin typeface="+mj-lt"/>
              </a:rPr>
              <a:t> </a:t>
            </a:r>
            <a:r>
              <a:rPr lang="pl-PL" dirty="0" err="1" smtClean="0">
                <a:latin typeface="+mj-lt"/>
              </a:rPr>
              <a:t>Polish</a:t>
            </a:r>
            <a:r>
              <a:rPr lang="pl-PL" dirty="0" smtClean="0">
                <a:latin typeface="+mj-lt"/>
              </a:rPr>
              <a:t> legal system </a:t>
            </a:r>
            <a:r>
              <a:rPr lang="pl-PL" dirty="0" err="1" smtClean="0">
                <a:latin typeface="+mj-lt"/>
              </a:rPr>
              <a:t>again</a:t>
            </a:r>
            <a:r>
              <a:rPr lang="pl-PL" dirty="0" smtClean="0">
                <a:latin typeface="+mj-lt"/>
              </a:rPr>
              <a:t> </a:t>
            </a:r>
            <a:r>
              <a:rPr lang="pl-PL" dirty="0" err="1" smtClean="0">
                <a:latin typeface="+mj-lt"/>
              </a:rPr>
              <a:t>in</a:t>
            </a:r>
            <a:r>
              <a:rPr lang="en-US" dirty="0" smtClean="0">
                <a:latin typeface="+mj-lt"/>
              </a:rPr>
              <a:t> 1989</a:t>
            </a:r>
            <a:r>
              <a:rPr lang="pl-PL" dirty="0" smtClean="0">
                <a:latin typeface="+mj-lt"/>
              </a:rPr>
              <a:t>, </a:t>
            </a:r>
            <a:r>
              <a:rPr lang="pl-PL" dirty="0" err="1" smtClean="0">
                <a:latin typeface="+mj-lt"/>
              </a:rPr>
              <a:t>because</a:t>
            </a:r>
            <a:r>
              <a:rPr lang="pl-PL" dirty="0" smtClean="0">
                <a:latin typeface="+mj-lt"/>
              </a:rPr>
              <a:t> The </a:t>
            </a:r>
            <a:r>
              <a:rPr lang="pl-PL" dirty="0" err="1" smtClean="0">
                <a:latin typeface="+mj-lt"/>
              </a:rPr>
              <a:t>Constitution</a:t>
            </a:r>
            <a:r>
              <a:rPr lang="pl-PL" dirty="0" smtClean="0">
                <a:latin typeface="+mj-lt"/>
              </a:rPr>
              <a:t> </a:t>
            </a:r>
            <a:r>
              <a:rPr lang="pl-PL" dirty="0" err="1" smtClean="0">
                <a:latin typeface="+mj-lt"/>
              </a:rPr>
              <a:t>from</a:t>
            </a:r>
            <a:r>
              <a:rPr lang="pl-PL" dirty="0" smtClean="0">
                <a:latin typeface="+mj-lt"/>
              </a:rPr>
              <a:t> 1952, </a:t>
            </a:r>
            <a:r>
              <a:rPr lang="pl-PL" dirty="0" err="1" smtClean="0">
                <a:latin typeface="+mj-lt"/>
              </a:rPr>
              <a:t>abolished</a:t>
            </a:r>
            <a:r>
              <a:rPr lang="pl-PL" dirty="0" smtClean="0">
                <a:latin typeface="+mj-lt"/>
              </a:rPr>
              <a:t> </a:t>
            </a:r>
            <a:r>
              <a:rPr lang="pl-PL" dirty="0" err="1" smtClean="0">
                <a:latin typeface="+mj-lt"/>
              </a:rPr>
              <a:t>it</a:t>
            </a:r>
            <a:r>
              <a:rPr lang="pl-PL" dirty="0" smtClean="0">
                <a:latin typeface="+mj-lt"/>
              </a:rPr>
              <a:t>.</a:t>
            </a:r>
          </a:p>
          <a:p>
            <a:pPr marL="365760" indent="-256032" eaLnBrk="1" fontAlgn="auto" hangingPunct="1">
              <a:spcAft>
                <a:spcPts val="0"/>
              </a:spcAft>
              <a:buFont typeface="Wingdings 3"/>
              <a:buChar char=""/>
              <a:defRPr/>
            </a:pPr>
            <a:r>
              <a:rPr lang="pl-PL" dirty="0" smtClean="0">
                <a:latin typeface="+mj-lt"/>
              </a:rPr>
              <a:t>The</a:t>
            </a:r>
            <a:r>
              <a:rPr lang="pl-PL" dirty="0" smtClean="0">
                <a:solidFill>
                  <a:srgbClr val="FF0000"/>
                </a:solidFill>
                <a:latin typeface="+mj-lt"/>
              </a:rPr>
              <a:t> </a:t>
            </a:r>
            <a:r>
              <a:rPr lang="pl-PL" dirty="0" err="1" smtClean="0">
                <a:latin typeface="+mj-lt"/>
              </a:rPr>
              <a:t>President</a:t>
            </a:r>
            <a:r>
              <a:rPr lang="pl-PL" dirty="0" smtClean="0">
                <a:latin typeface="+mj-lt"/>
              </a:rPr>
              <a:t> of Poland </a:t>
            </a:r>
            <a:r>
              <a:rPr lang="en-US" dirty="0" smtClean="0">
                <a:latin typeface="+mj-lt"/>
              </a:rPr>
              <a:t>is chosen for</a:t>
            </a:r>
            <a:r>
              <a:rPr lang="pl-PL" dirty="0" smtClean="0">
                <a:latin typeface="+mj-lt"/>
              </a:rPr>
              <a:t> </a:t>
            </a:r>
            <a:r>
              <a:rPr lang="en-US" dirty="0" smtClean="0">
                <a:latin typeface="+mj-lt"/>
              </a:rPr>
              <a:t>five-year</a:t>
            </a:r>
            <a:r>
              <a:rPr lang="pl-PL" dirty="0" smtClean="0">
                <a:latin typeface="+mj-lt"/>
              </a:rPr>
              <a:t>s</a:t>
            </a:r>
            <a:r>
              <a:rPr lang="en-US" dirty="0" smtClean="0">
                <a:latin typeface="+mj-lt"/>
              </a:rPr>
              <a:t> term of office in the universal, equal, direct, secret and majority voting. The </a:t>
            </a:r>
            <a:r>
              <a:rPr lang="pl-PL" dirty="0" err="1" smtClean="0">
                <a:latin typeface="+mj-lt"/>
              </a:rPr>
              <a:t>validity</a:t>
            </a:r>
            <a:r>
              <a:rPr lang="pl-PL" dirty="0" smtClean="0">
                <a:latin typeface="+mj-lt"/>
              </a:rPr>
              <a:t> of </a:t>
            </a:r>
            <a:r>
              <a:rPr lang="pl-PL" dirty="0" err="1" smtClean="0">
                <a:latin typeface="+mj-lt"/>
              </a:rPr>
              <a:t>the</a:t>
            </a:r>
            <a:r>
              <a:rPr lang="pl-PL" dirty="0" smtClean="0">
                <a:latin typeface="+mj-lt"/>
              </a:rPr>
              <a:t> </a:t>
            </a:r>
            <a:r>
              <a:rPr lang="pl-PL" dirty="0" err="1" smtClean="0">
                <a:latin typeface="+mj-lt"/>
              </a:rPr>
              <a:t>election</a:t>
            </a:r>
            <a:r>
              <a:rPr lang="pl-PL" dirty="0" smtClean="0">
                <a:latin typeface="+mj-lt"/>
              </a:rPr>
              <a:t> is </a:t>
            </a:r>
            <a:r>
              <a:rPr lang="pl-PL" dirty="0" err="1" smtClean="0">
                <a:latin typeface="+mj-lt"/>
              </a:rPr>
              <a:t>declared</a:t>
            </a:r>
            <a:r>
              <a:rPr lang="pl-PL" dirty="0" smtClean="0">
                <a:latin typeface="+mj-lt"/>
              </a:rPr>
              <a:t> by</a:t>
            </a:r>
            <a:r>
              <a:rPr lang="pl-PL" dirty="0" smtClean="0">
                <a:solidFill>
                  <a:srgbClr val="FF0000"/>
                </a:solidFill>
                <a:latin typeface="+mj-lt"/>
              </a:rPr>
              <a:t> </a:t>
            </a:r>
            <a:r>
              <a:rPr lang="en-US" dirty="0" smtClean="0">
                <a:latin typeface="+mj-lt"/>
              </a:rPr>
              <a:t>the Supreme Court</a:t>
            </a:r>
            <a:r>
              <a:rPr lang="pl-PL" dirty="0" smtClean="0">
                <a:latin typeface="+mj-lt"/>
              </a:rPr>
              <a:t>.</a:t>
            </a:r>
          </a:p>
          <a:p>
            <a:pPr marL="365760" indent="-256032" eaLnBrk="1" fontAlgn="auto" hangingPunct="1">
              <a:spcAft>
                <a:spcPts val="0"/>
              </a:spcAft>
              <a:buFont typeface="Wingdings 3"/>
              <a:buChar char=""/>
              <a:defRPr/>
            </a:pPr>
            <a:r>
              <a:rPr lang="en-US" dirty="0" smtClean="0">
                <a:latin typeface="+mj-lt"/>
              </a:rPr>
              <a:t>After taking an oath </a:t>
            </a:r>
            <a:r>
              <a:rPr lang="pl-PL" dirty="0" err="1" smtClean="0">
                <a:latin typeface="+mj-lt"/>
              </a:rPr>
              <a:t>in</a:t>
            </a:r>
            <a:r>
              <a:rPr lang="pl-PL" dirty="0" smtClean="0">
                <a:latin typeface="+mj-lt"/>
              </a:rPr>
              <a:t> front of</a:t>
            </a:r>
            <a:r>
              <a:rPr lang="en-US" dirty="0" smtClean="0">
                <a:latin typeface="+mj-lt"/>
              </a:rPr>
              <a:t> the National Assembly</a:t>
            </a:r>
            <a:r>
              <a:rPr lang="pl-PL" dirty="0" smtClean="0">
                <a:latin typeface="+mj-lt"/>
              </a:rPr>
              <a:t>, </a:t>
            </a:r>
            <a:r>
              <a:rPr lang="pl-PL" dirty="0" err="1" smtClean="0">
                <a:latin typeface="+mj-lt"/>
              </a:rPr>
              <a:t>the</a:t>
            </a:r>
            <a:r>
              <a:rPr lang="pl-PL" dirty="0" smtClean="0">
                <a:solidFill>
                  <a:srgbClr val="FF0000"/>
                </a:solidFill>
                <a:latin typeface="+mj-lt"/>
              </a:rPr>
              <a:t> </a:t>
            </a:r>
            <a:r>
              <a:rPr lang="pl-PL" dirty="0" smtClean="0">
                <a:latin typeface="+mj-lt"/>
              </a:rPr>
              <a:t>person </a:t>
            </a:r>
            <a:r>
              <a:rPr lang="pl-PL" dirty="0" err="1" smtClean="0">
                <a:latin typeface="+mj-lt"/>
              </a:rPr>
              <a:t>who</a:t>
            </a:r>
            <a:r>
              <a:rPr lang="pl-PL" dirty="0" smtClean="0">
                <a:solidFill>
                  <a:srgbClr val="FF0000"/>
                </a:solidFill>
                <a:latin typeface="+mj-lt"/>
              </a:rPr>
              <a:t> </a:t>
            </a:r>
            <a:r>
              <a:rPr lang="pl-PL" dirty="0" smtClean="0">
                <a:latin typeface="+mj-lt"/>
              </a:rPr>
              <a:t>was </a:t>
            </a:r>
            <a:r>
              <a:rPr lang="pl-PL" dirty="0" err="1" smtClean="0">
                <a:latin typeface="+mj-lt"/>
              </a:rPr>
              <a:t>elected</a:t>
            </a:r>
            <a:r>
              <a:rPr lang="pl-PL" dirty="0" smtClean="0">
                <a:latin typeface="+mj-lt"/>
              </a:rPr>
              <a:t>, </a:t>
            </a:r>
            <a:r>
              <a:rPr lang="pl-PL" dirty="0" err="1" smtClean="0">
                <a:latin typeface="+mj-lt"/>
              </a:rPr>
              <a:t>becomes</a:t>
            </a:r>
            <a:r>
              <a:rPr lang="pl-PL" dirty="0" smtClean="0">
                <a:solidFill>
                  <a:srgbClr val="FF0000"/>
                </a:solidFill>
                <a:latin typeface="+mj-lt"/>
              </a:rPr>
              <a:t> </a:t>
            </a:r>
            <a:r>
              <a:rPr lang="en-US" dirty="0" smtClean="0">
                <a:latin typeface="+mj-lt"/>
              </a:rPr>
              <a:t>the rightful </a:t>
            </a:r>
            <a:r>
              <a:rPr lang="pl-PL" dirty="0" smtClean="0">
                <a:latin typeface="+mj-lt"/>
              </a:rPr>
              <a:t>H</a:t>
            </a:r>
            <a:r>
              <a:rPr lang="en-US" dirty="0" err="1" smtClean="0">
                <a:latin typeface="+mj-lt"/>
              </a:rPr>
              <a:t>ead</a:t>
            </a:r>
            <a:r>
              <a:rPr lang="en-US" dirty="0" smtClean="0">
                <a:latin typeface="+mj-lt"/>
              </a:rPr>
              <a:t> of </a:t>
            </a:r>
            <a:r>
              <a:rPr lang="pl-PL" dirty="0" err="1" smtClean="0">
                <a:latin typeface="+mj-lt"/>
              </a:rPr>
              <a:t>the</a:t>
            </a:r>
            <a:r>
              <a:rPr lang="pl-PL" dirty="0" smtClean="0">
                <a:latin typeface="+mj-lt"/>
              </a:rPr>
              <a:t> S</a:t>
            </a:r>
            <a:r>
              <a:rPr lang="en-US" dirty="0" err="1" smtClean="0">
                <a:latin typeface="+mj-lt"/>
              </a:rPr>
              <a:t>tate</a:t>
            </a:r>
            <a:r>
              <a:rPr lang="en-US" dirty="0" smtClean="0">
                <a:latin typeface="+mj-lt"/>
              </a:rPr>
              <a:t>. It is possible to perform this office maximum for 2</a:t>
            </a:r>
            <a:r>
              <a:rPr lang="pl-PL" dirty="0" smtClean="0">
                <a:latin typeface="+mj-lt"/>
              </a:rPr>
              <a:t> </a:t>
            </a:r>
            <a:r>
              <a:rPr lang="pl-PL" dirty="0" err="1" smtClean="0">
                <a:latin typeface="+mj-lt"/>
              </a:rPr>
              <a:t>terms</a:t>
            </a:r>
            <a:r>
              <a:rPr lang="en-US" dirty="0" smtClean="0">
                <a:latin typeface="+mj-lt"/>
              </a:rPr>
              <a:t>.</a:t>
            </a:r>
            <a:endParaRPr lang="pl-PL" dirty="0" smtClean="0">
              <a:latin typeface="+mj-lt"/>
            </a:endParaRPr>
          </a:p>
          <a:p>
            <a:pPr marL="365760" indent="-256032" eaLnBrk="1" fontAlgn="auto" hangingPunct="1">
              <a:spcAft>
                <a:spcPts val="0"/>
              </a:spcAft>
              <a:buFont typeface="Wingdings 3"/>
              <a:buChar char=""/>
              <a:defRPr/>
            </a:pPr>
            <a:endParaRPr lang="pl-PL" dirty="0"/>
          </a:p>
        </p:txBody>
      </p:sp>
      <p:sp>
        <p:nvSpPr>
          <p:cNvPr id="3" name="Tytuł 2"/>
          <p:cNvSpPr>
            <a:spLocks noGrp="1"/>
          </p:cNvSpPr>
          <p:nvPr>
            <p:ph type="title"/>
          </p:nvPr>
        </p:nvSpPr>
        <p:spPr/>
        <p:txBody>
          <a:bodyPr/>
          <a:lstStyle/>
          <a:p>
            <a:pPr eaLnBrk="1" fontAlgn="auto" hangingPunct="1">
              <a:spcAft>
                <a:spcPts val="0"/>
              </a:spcAft>
              <a:defRPr/>
            </a:pPr>
            <a:endParaRPr lang="pl-PL" dirty="0"/>
          </a:p>
        </p:txBody>
      </p:sp>
      <p:pic>
        <p:nvPicPr>
          <p:cNvPr id="10246" name="Picture 6"/>
          <p:cNvPicPr>
            <a:picLocks noChangeAspect="1" noChangeArrowheads="1"/>
          </p:cNvPicPr>
          <p:nvPr/>
        </p:nvPicPr>
        <p:blipFill>
          <a:blip r:embed="rId3" cstate="print"/>
          <a:srcRect/>
          <a:stretch>
            <a:fillRect/>
          </a:stretch>
        </p:blipFill>
        <p:spPr bwMode="auto">
          <a:xfrm>
            <a:off x="6372200" y="5194615"/>
            <a:ext cx="2520280" cy="166338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ymbol zastępczy zawartości 5"/>
          <p:cNvGraphicFramePr>
            <a:graphicFrameLocks noGrp="1"/>
          </p:cNvGraphicFramePr>
          <p:nvPr>
            <p:ph idx="1"/>
          </p:nvPr>
        </p:nvGraphicFramePr>
        <p:xfrm>
          <a:off x="467544" y="1124744"/>
          <a:ext cx="8496944" cy="52565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ytuł 2"/>
          <p:cNvSpPr>
            <a:spLocks noGrp="1"/>
          </p:cNvSpPr>
          <p:nvPr>
            <p:ph type="title"/>
          </p:nvPr>
        </p:nvSpPr>
        <p:spPr/>
        <p:txBody>
          <a:bodyPr/>
          <a:lstStyle/>
          <a:p>
            <a:pPr algn="ctr" eaLnBrk="1" fontAlgn="auto" hangingPunct="1">
              <a:spcAft>
                <a:spcPts val="0"/>
              </a:spcAft>
              <a:defRPr/>
            </a:pPr>
            <a:r>
              <a:rPr lang="pl-PL" dirty="0" err="1" smtClean="0">
                <a:solidFill>
                  <a:schemeClr val="tx1"/>
                </a:solidFill>
              </a:rPr>
              <a:t>Competences</a:t>
            </a:r>
            <a:endParaRPr lang="pl-PL"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ymbol zastępczy zawartości 3"/>
          <p:cNvGraphicFramePr>
            <a:graphicFrameLocks noGrp="1"/>
          </p:cNvGraphicFramePr>
          <p:nvPr>
            <p:ph idx="1"/>
          </p:nvPr>
        </p:nvGraphicFramePr>
        <p:xfrm>
          <a:off x="179512" y="260648"/>
          <a:ext cx="8784976" cy="61926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ytuł 2"/>
          <p:cNvSpPr>
            <a:spLocks noGrp="1"/>
          </p:cNvSpPr>
          <p:nvPr>
            <p:ph type="title"/>
          </p:nvPr>
        </p:nvSpPr>
        <p:spPr/>
        <p:txBody>
          <a:bodyPr/>
          <a:lstStyle/>
          <a:p>
            <a:pPr eaLnBrk="1" fontAlgn="auto" hangingPunct="1">
              <a:spcAft>
                <a:spcPts val="0"/>
              </a:spcAft>
              <a:defRPr/>
            </a:pPr>
            <a:endParaRPr lang="pl-PL"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ymbol zastępczy zawartości 3"/>
          <p:cNvGraphicFramePr>
            <a:graphicFrameLocks noGrp="1"/>
          </p:cNvGraphicFramePr>
          <p:nvPr>
            <p:ph idx="1"/>
          </p:nvPr>
        </p:nvGraphicFramePr>
        <p:xfrm>
          <a:off x="457200" y="260648"/>
          <a:ext cx="8229600" cy="62646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ytuł 2"/>
          <p:cNvSpPr>
            <a:spLocks noGrp="1"/>
          </p:cNvSpPr>
          <p:nvPr>
            <p:ph type="title"/>
          </p:nvPr>
        </p:nvSpPr>
        <p:spPr/>
        <p:txBody>
          <a:bodyPr/>
          <a:lstStyle/>
          <a:p>
            <a:pPr eaLnBrk="1" fontAlgn="auto" hangingPunct="1">
              <a:spcAft>
                <a:spcPts val="0"/>
              </a:spcAft>
              <a:defRPr/>
            </a:pPr>
            <a:endParaRPr lang="pl-PL"/>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ymbol zastępczy zawartości 3"/>
          <p:cNvGraphicFramePr>
            <a:graphicFrameLocks noGrp="1"/>
          </p:cNvGraphicFramePr>
          <p:nvPr>
            <p:ph idx="1"/>
          </p:nvPr>
        </p:nvGraphicFramePr>
        <p:xfrm>
          <a:off x="539552" y="188640"/>
          <a:ext cx="8147248" cy="61206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ytuł 2"/>
          <p:cNvSpPr>
            <a:spLocks noGrp="1"/>
          </p:cNvSpPr>
          <p:nvPr>
            <p:ph type="title"/>
          </p:nvPr>
        </p:nvSpPr>
        <p:spPr/>
        <p:txBody>
          <a:bodyPr/>
          <a:lstStyle/>
          <a:p>
            <a:pPr eaLnBrk="1" fontAlgn="auto" hangingPunct="1">
              <a:spcAft>
                <a:spcPts val="0"/>
              </a:spcAft>
              <a:defRPr/>
            </a:pPr>
            <a:endParaRPr lang="pl-PL"/>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ymbol zastępczy zawartości 3"/>
          <p:cNvGraphicFramePr>
            <a:graphicFrameLocks noGrp="1"/>
          </p:cNvGraphicFramePr>
          <p:nvPr>
            <p:ph idx="1"/>
          </p:nvPr>
        </p:nvGraphicFramePr>
        <p:xfrm>
          <a:off x="467544" y="764704"/>
          <a:ext cx="8229600" cy="57464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ytuł 2"/>
          <p:cNvSpPr>
            <a:spLocks noGrp="1"/>
          </p:cNvSpPr>
          <p:nvPr>
            <p:ph type="title"/>
          </p:nvPr>
        </p:nvSpPr>
        <p:spPr/>
        <p:txBody>
          <a:bodyPr/>
          <a:lstStyle/>
          <a:p>
            <a:pPr eaLnBrk="1" fontAlgn="auto" hangingPunct="1">
              <a:spcAft>
                <a:spcPts val="0"/>
              </a:spcAft>
              <a:defRPr/>
            </a:pPr>
            <a:endParaRPr lang="pl-PL"/>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pPr algn="ctr">
              <a:buNone/>
            </a:pPr>
            <a:r>
              <a:rPr lang="pl-PL" sz="7200" dirty="0" err="1" smtClean="0">
                <a:solidFill>
                  <a:schemeClr val="tx1"/>
                </a:solidFill>
                <a:latin typeface="+mn-lt"/>
              </a:rPr>
              <a:t>Questions</a:t>
            </a:r>
            <a:r>
              <a:rPr lang="pl-PL" sz="7200" dirty="0" smtClean="0">
                <a:solidFill>
                  <a:schemeClr val="tx1"/>
                </a:solidFill>
                <a:latin typeface="+mn-lt"/>
              </a:rPr>
              <a:t> and </a:t>
            </a:r>
            <a:r>
              <a:rPr lang="pl-PL" sz="7200" dirty="0" err="1" smtClean="0">
                <a:solidFill>
                  <a:schemeClr val="tx1"/>
                </a:solidFill>
                <a:latin typeface="+mn-lt"/>
              </a:rPr>
              <a:t>answers</a:t>
            </a:r>
            <a:endParaRPr lang="pl-PL" sz="7200" dirty="0"/>
          </a:p>
        </p:txBody>
      </p:sp>
      <p:sp>
        <p:nvSpPr>
          <p:cNvPr id="3" name="Tytuł 2"/>
          <p:cNvSpPr>
            <a:spLocks noGrp="1"/>
          </p:cNvSpPr>
          <p:nvPr>
            <p:ph type="title"/>
          </p:nvPr>
        </p:nvSpPr>
        <p:spPr/>
        <p:txBody>
          <a:bodyPr>
            <a:normAutofit/>
          </a:bodyPr>
          <a:lstStyle/>
          <a:p>
            <a:pPr algn="ctr"/>
            <a:endParaRPr lang="pl-PL"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ymbol zastępczy zawartości 5"/>
          <p:cNvGraphicFramePr>
            <a:graphicFrameLocks noGrp="1"/>
          </p:cNvGraphicFramePr>
          <p:nvPr>
            <p:ph idx="1"/>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ytuł 2"/>
          <p:cNvSpPr>
            <a:spLocks noGrp="1"/>
          </p:cNvSpPr>
          <p:nvPr>
            <p:ph type="title"/>
          </p:nvPr>
        </p:nvSpPr>
        <p:spPr/>
        <p:txBody>
          <a:bodyPr>
            <a:normAutofit fontScale="90000"/>
          </a:bodyPr>
          <a:lstStyle/>
          <a:p>
            <a:pPr lvl="0" algn="ctr" eaLnBrk="1" fontAlgn="auto" hangingPunct="1">
              <a:spcAft>
                <a:spcPts val="0"/>
              </a:spcAft>
              <a:defRPr/>
            </a:pPr>
            <a:r>
              <a:rPr lang="pl-PL" sz="4000" dirty="0" smtClean="0"/>
              <a:t/>
            </a:r>
            <a:br>
              <a:rPr lang="pl-PL" sz="4000" dirty="0" smtClean="0"/>
            </a:br>
            <a:r>
              <a:rPr lang="pl-PL" sz="4000" dirty="0" smtClean="0"/>
              <a:t/>
            </a:r>
            <a:br>
              <a:rPr lang="pl-PL" sz="4000" dirty="0" smtClean="0"/>
            </a:br>
            <a:r>
              <a:rPr lang="pl-PL" sz="4000" dirty="0" err="1" smtClean="0"/>
              <a:t>How</a:t>
            </a:r>
            <a:r>
              <a:rPr lang="pl-PL" sz="4000" dirty="0" smtClean="0"/>
              <a:t> much </a:t>
            </a:r>
            <a:r>
              <a:rPr lang="pl-PL" sz="4000" dirty="0" err="1" smtClean="0"/>
              <a:t>does</a:t>
            </a:r>
            <a:r>
              <a:rPr lang="pl-PL" sz="4000" dirty="0" smtClean="0"/>
              <a:t> </a:t>
            </a:r>
            <a:r>
              <a:rPr lang="pl-PL" sz="4000" dirty="0" err="1" smtClean="0"/>
              <a:t>the</a:t>
            </a:r>
            <a:r>
              <a:rPr lang="pl-PL" sz="4000" dirty="0" smtClean="0"/>
              <a:t> </a:t>
            </a:r>
            <a:r>
              <a:rPr lang="pl-PL" sz="4000" dirty="0" err="1" smtClean="0"/>
              <a:t>President</a:t>
            </a:r>
            <a:r>
              <a:rPr lang="pl-PL" sz="4000" dirty="0" smtClean="0"/>
              <a:t> </a:t>
            </a:r>
            <a:r>
              <a:rPr lang="pl-PL" sz="4000" dirty="0" err="1" smtClean="0"/>
              <a:t>earn</a:t>
            </a:r>
            <a:r>
              <a:rPr lang="pl-PL" sz="4000" dirty="0" smtClean="0"/>
              <a:t>? </a:t>
            </a:r>
            <a:br>
              <a:rPr lang="pl-PL" sz="4000" dirty="0" smtClean="0"/>
            </a:br>
            <a:endParaRPr lang="pl-PL" sz="4000" dirty="0">
              <a:solidFill>
                <a:schemeClr val="tx1"/>
              </a:solidFill>
              <a:latin typeface="+mn-lt"/>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ol">
  <a:themeElements>
    <a:clrScheme name="Hol">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Hol">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Hol">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Hol">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Hol">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Hol">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Hol">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541</TotalTime>
  <Words>1277</Words>
  <Application>Microsoft Office PowerPoint</Application>
  <PresentationFormat>Pokaz na ekranie (4:3)</PresentationFormat>
  <Paragraphs>84</Paragraphs>
  <Slides>16</Slides>
  <Notes>16</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16</vt:i4>
      </vt:variant>
    </vt:vector>
  </HeadingPairs>
  <TitlesOfParts>
    <vt:vector size="23" baseType="lpstr">
      <vt:lpstr>Arial</vt:lpstr>
      <vt:lpstr>Calibri</vt:lpstr>
      <vt:lpstr>Lucida Sans Unicode</vt:lpstr>
      <vt:lpstr>Verdana</vt:lpstr>
      <vt:lpstr>Wingdings 2</vt:lpstr>
      <vt:lpstr>Wingdings 3</vt:lpstr>
      <vt:lpstr>Hol</vt:lpstr>
      <vt:lpstr>Legal situation of the President in Poland</vt:lpstr>
      <vt:lpstr>Prezentacja programu PowerPoint</vt:lpstr>
      <vt:lpstr>Competences</vt:lpstr>
      <vt:lpstr>Prezentacja programu PowerPoint</vt:lpstr>
      <vt:lpstr>Prezentacja programu PowerPoint</vt:lpstr>
      <vt:lpstr>Prezentacja programu PowerPoint</vt:lpstr>
      <vt:lpstr>Prezentacja programu PowerPoint</vt:lpstr>
      <vt:lpstr>Prezentacja programu PowerPoint</vt:lpstr>
      <vt:lpstr>  How much does the President earn?  </vt:lpstr>
      <vt:lpstr>  Can the President be a member of political parties? </vt:lpstr>
      <vt:lpstr>  Can the President of Poland change a court sentence? </vt:lpstr>
      <vt:lpstr>  Can the President dismiss a judge? </vt:lpstr>
      <vt:lpstr>  Who employs the President and based on what agreement? </vt:lpstr>
      <vt:lpstr>Glossary</vt:lpstr>
      <vt:lpstr>Bibliography</vt:lpstr>
      <vt:lpstr>Prezentacja programu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Legal situation of the president in Poland</dc:title>
  <dc:creator>Szymon</dc:creator>
  <cp:lastModifiedBy>Krzysztof Tucholski</cp:lastModifiedBy>
  <cp:revision>56</cp:revision>
  <dcterms:created xsi:type="dcterms:W3CDTF">2015-05-03T14:29:16Z</dcterms:created>
  <dcterms:modified xsi:type="dcterms:W3CDTF">2015-06-13T15:24:02Z</dcterms:modified>
</cp:coreProperties>
</file>