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E08E9-F9B4-4D19-8A75-F24A0F5CD068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ED81-86D7-421F-BD7B-7B8FE8B0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8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0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D81-86D7-421F-BD7B-7B8FE8B09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3EE857-9B19-420F-9FE3-2ACDBD9E7BDB}" type="datetimeFigureOut">
              <a:rPr lang="pl-PL" smtClean="0"/>
              <a:t>2015-06-13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E5050C-8CC7-443D-8A8F-C3C35FE9298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880320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Death Penalty </a:t>
            </a:r>
            <a:b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 Poland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5400600" cy="326386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2400" dirty="0" smtClean="0"/>
              <a:t>Katarzyna Kuźnar</a:t>
            </a:r>
          </a:p>
          <a:p>
            <a:pPr algn="l">
              <a:lnSpc>
                <a:spcPct val="100000"/>
              </a:lnSpc>
            </a:pPr>
            <a:r>
              <a:rPr lang="pl-PL" sz="2400" dirty="0" smtClean="0"/>
              <a:t>Uniwersytet Rzeszowski</a:t>
            </a:r>
          </a:p>
          <a:p>
            <a:pPr algn="l">
              <a:lnSpc>
                <a:spcPct val="100000"/>
              </a:lnSpc>
            </a:pPr>
            <a:r>
              <a:rPr lang="pl-PL" sz="2400" dirty="0" smtClean="0"/>
              <a:t>Wydział Prawa i Administracji</a:t>
            </a:r>
            <a:br>
              <a:rPr lang="pl-PL" sz="2400" dirty="0" smtClean="0"/>
            </a:br>
            <a:r>
              <a:rPr lang="pl-PL" sz="2400" dirty="0" smtClean="0"/>
              <a:t>Prawo III stacjonarne</a:t>
            </a:r>
          </a:p>
          <a:p>
            <a:pPr algn="l">
              <a:lnSpc>
                <a:spcPct val="100000"/>
              </a:lnSpc>
            </a:pPr>
            <a:r>
              <a:rPr lang="pl-PL" sz="2400" dirty="0" smtClean="0"/>
              <a:t>Rok akademicki </a:t>
            </a:r>
            <a:r>
              <a:rPr lang="pl-PL" sz="2400" dirty="0" smtClean="0">
                <a:ea typeface="Batang" panose="02030600000101010101" pitchFamily="18" charset="-127"/>
              </a:rPr>
              <a:t>2014/2015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Prowadzący: mgr Krzysztof Tucholski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moratorium and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amnesty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204864"/>
            <a:ext cx="6984776" cy="328153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months later, the government of Mieczyslaw Rakowski announced a moratorium on the death penalty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>
              <a:lnSpc>
                <a:spcPct val="100000"/>
              </a:lnSpc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7th 1989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parliament adopted an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amnesty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changed penalty of all prisoners that were sentenced to death to the highest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25 years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imprisonment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>
              <a:lnSpc>
                <a:spcPct val="100000"/>
              </a:lnSpc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courts ruled the death penalty against about 10 people, including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 Trynkiewicz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49" y="4653136"/>
            <a:ext cx="2895600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1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6824" cy="1728192"/>
          </a:xfrm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 trynkiewicz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(So-called "Satan from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piotrkow")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913">
            <a:off x="217166" y="4214983"/>
            <a:ext cx="3803848" cy="229448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24609" y="229187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serial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killer and a sex offender who, on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29th 1989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 the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court, was sentenced to death four times - for each murder individually.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of the 1989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amnesty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changed to a penalty of 25 years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imprisonment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ended his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incarceration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February 11th 2014.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he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resides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in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closed resort in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Gostynin. He was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placed there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recently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introduced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                   			       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982">
            <a:off x="4580924" y="3174194"/>
            <a:ext cx="3660967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115616" y="1196752"/>
            <a:ext cx="8280920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15616" y="1196752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capital punishment was formally elimineted from penal code in </a:t>
            </a:r>
            <a:r>
              <a:rPr lang="pl-PL" sz="32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1997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was replaced by a punishment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imprisonment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life.</a:t>
            </a:r>
          </a:p>
        </p:txBody>
      </p:sp>
    </p:spTree>
    <p:extLst>
      <p:ext uri="{BB962C8B-B14F-4D97-AF65-F5344CB8AC3E}">
        <p14:creationId xmlns:p14="http://schemas.microsoft.com/office/powerpoint/2010/main" val="39418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03846" y="1052736"/>
            <a:ext cx="273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Glossary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3" y="1937661"/>
            <a:ext cx="3670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origin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pochodzenie społ.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erpetrated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popełniać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łamanie kołem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prawo karne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projekt ustawy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rozporządzenie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Offence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przestępstwo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Aggravated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kwalifikowany (tryb)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zdrada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Deem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uznać za winnego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Notorious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znany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69893" y="1931914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obowiązująca procedura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Amnesty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amnestia, ułaskawienie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Imprisonment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pozbawienie wolności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wyrok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Incarceration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więzienie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So-called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tak zwany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scandal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afera mięsna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Drowning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swamp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topienie w bagnie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Impalement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nabicie na pal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19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99444" y="1052736"/>
            <a:ext cx="3993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ibliography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276872"/>
            <a:ext cx="60486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http://pl.wikipedia.org/wiki/Kara_śmierci_w_Polsce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pl.wikipedia.org/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/Lista_osób_skazanych_na_karę_śmierci_w_Polsce_po_roku_1945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http://karasmierci.manifo.com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www.infor.pl/prawo/prawo-karne/wyrok-i-kara/296287,Kara-smierci-w-Polsce.html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http://rp.pl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81065" y="1484784"/>
            <a:ext cx="634167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for</a:t>
            </a:r>
          </a:p>
          <a:p>
            <a:pPr algn="ctr"/>
            <a:r>
              <a:rPr lang="pl-P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</a:t>
            </a:r>
          </a:p>
          <a:p>
            <a:pPr algn="ctr"/>
            <a:r>
              <a:rPr lang="pl-P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ttention !</a:t>
            </a:r>
            <a:endParaRPr lang="pl-PL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1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80120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Ages and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until 1918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420888"/>
            <a:ext cx="7416824" cy="36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penalty existed in society since it’s very beginning and was a major tool in the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against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Death was punishment for: </a:t>
            </a:r>
            <a:r>
              <a:rPr lang="pl-PL" sz="2000" dirty="0" smtClean="0"/>
              <a:t>murders, raper, robberies, arsons, </a:t>
            </a:r>
          </a:p>
          <a:p>
            <a:pPr indent="0">
              <a:lnSpc>
                <a:spcPct val="100000"/>
              </a:lnSpc>
              <a:buNone/>
            </a:pPr>
            <a:r>
              <a:rPr lang="pl-PL" sz="2000" dirty="0"/>
              <a:t> </a:t>
            </a:r>
            <a:r>
              <a:rPr lang="pl-PL" sz="2000" dirty="0" smtClean="0"/>
              <a:t>    high treasons and falsification of coins.</a:t>
            </a:r>
          </a:p>
          <a:p>
            <a:pPr>
              <a:lnSpc>
                <a:spcPct val="100000"/>
              </a:lnSpc>
            </a:pPr>
            <a:r>
              <a:rPr lang="pl-PL" sz="2000" b="1" dirty="0"/>
              <a:t>Death </a:t>
            </a:r>
            <a:r>
              <a:rPr lang="pl-PL" sz="2000" b="1" dirty="0" smtClean="0"/>
              <a:t>was </a:t>
            </a:r>
            <a:r>
              <a:rPr lang="pl-PL" sz="2000" b="1" dirty="0"/>
              <a:t>carried out in a number of ways: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dirty="0" smtClean="0"/>
              <a:t>     </a:t>
            </a:r>
            <a:r>
              <a:rPr lang="pl-PL" sz="2000" dirty="0" err="1" smtClean="0"/>
              <a:t>breaking</a:t>
            </a:r>
            <a:r>
              <a:rPr lang="pl-PL" sz="2000" dirty="0" smtClean="0"/>
              <a:t> by </a:t>
            </a:r>
            <a:r>
              <a:rPr lang="pl-PL" sz="2000" dirty="0" err="1" smtClean="0"/>
              <a:t>wheel</a:t>
            </a:r>
            <a:r>
              <a:rPr lang="pl-PL" sz="2000" dirty="0"/>
              <a:t>, decapitation, crucifixion, stoning, quartering, </a:t>
            </a:r>
            <a:br>
              <a:rPr lang="pl-PL" sz="2000" dirty="0"/>
            </a:br>
            <a:r>
              <a:rPr lang="pl-PL" sz="2000" dirty="0" smtClean="0"/>
              <a:t>     burning  at the </a:t>
            </a:r>
            <a:r>
              <a:rPr lang="pl-PL" sz="2000" dirty="0"/>
              <a:t>stake, </a:t>
            </a:r>
            <a:r>
              <a:rPr lang="pl-PL" sz="2000" dirty="0" smtClean="0"/>
              <a:t> </a:t>
            </a:r>
            <a:r>
              <a:rPr lang="pl-PL" sz="2000" dirty="0" err="1" smtClean="0"/>
              <a:t>impalement</a:t>
            </a:r>
            <a:r>
              <a:rPr lang="pl-PL" sz="2000" dirty="0"/>
              <a:t>, starvation, </a:t>
            </a:r>
            <a:r>
              <a:rPr lang="pl-PL" sz="2000" dirty="0" err="1"/>
              <a:t>drowning</a:t>
            </a:r>
            <a:r>
              <a:rPr lang="pl-PL" sz="2000" dirty="0"/>
              <a:t> in a </a:t>
            </a:r>
            <a:r>
              <a:rPr lang="pl-PL" sz="2000" dirty="0" smtClean="0"/>
              <a:t>swamp</a:t>
            </a:r>
            <a:br>
              <a:rPr lang="pl-PL" sz="2000" dirty="0" smtClean="0"/>
            </a:br>
            <a:r>
              <a:rPr lang="pl-PL" sz="2000" dirty="0" smtClean="0"/>
              <a:t>     or </a:t>
            </a:r>
            <a:r>
              <a:rPr lang="pl-PL" sz="2000" dirty="0"/>
              <a:t>hanging</a:t>
            </a:r>
            <a:r>
              <a:rPr lang="pl-PL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The way of death often </a:t>
            </a:r>
            <a:r>
              <a:rPr lang="pl-PL" sz="2000" dirty="0"/>
              <a:t>depended on </a:t>
            </a:r>
            <a:r>
              <a:rPr lang="pl-PL" sz="2000" b="1" dirty="0" err="1"/>
              <a:t>social</a:t>
            </a:r>
            <a:r>
              <a:rPr lang="pl-PL" sz="2000" b="1" dirty="0"/>
              <a:t> origin of </a:t>
            </a:r>
            <a:r>
              <a:rPr lang="pl-PL" sz="2000" b="1" dirty="0" smtClean="0"/>
              <a:t>perpetrator</a:t>
            </a:r>
            <a:r>
              <a:rPr lang="pl-PL" sz="2000" dirty="0" smtClean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97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450">
            <a:off x="776708" y="888358"/>
            <a:ext cx="3575367" cy="352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90">
            <a:off x="4942248" y="1329934"/>
            <a:ext cx="3717464" cy="264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 rot="21232950">
            <a:off x="954830" y="4421455"/>
            <a:ext cx="3496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Breaking by wheel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460008">
            <a:off x="4583515" y="4109520"/>
            <a:ext cx="38135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Burning at the stake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7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6" y="476672"/>
            <a:ext cx="3312368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52" y="573940"/>
            <a:ext cx="2664296" cy="3574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51" y="2492895"/>
            <a:ext cx="2880320" cy="2603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Prostokąt 4"/>
          <p:cNvSpPr/>
          <p:nvPr/>
        </p:nvSpPr>
        <p:spPr>
          <a:xfrm rot="21242397">
            <a:off x="282598" y="3741313"/>
            <a:ext cx="3281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Decapitation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21156958">
            <a:off x="3789612" y="4979442"/>
            <a:ext cx="2598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Drowning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534850">
            <a:off x="6306041" y="4068258"/>
            <a:ext cx="2140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Hanging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3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1368152"/>
          </a:xfrm>
        </p:spPr>
        <p:txBody>
          <a:bodyPr>
            <a:no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penalty in Polish </a:t>
            </a:r>
            <a:r>
              <a:rPr lang="pl-P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until 1945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2204864"/>
            <a:ext cx="6400800" cy="3672408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 regained independence, the problem of unification of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was treated as something extremely urgent.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lnSpc>
                <a:spcPct val="100000"/>
              </a:lnSpc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work both supporters and opponents of death penalty emerged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~~~~~~</a:t>
            </a:r>
          </a:p>
          <a:p>
            <a:pPr marL="342900" indent="-342900">
              <a:lnSpc>
                <a:spcPct val="10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of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developed by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Makarewicz</a:t>
            </a:r>
          </a:p>
          <a:p>
            <a:pPr marL="342900" indent="-342900">
              <a:lnSpc>
                <a:spcPct val="100000"/>
              </a:lnSpc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eparate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reported by Makowski also in 1922</a:t>
            </a:r>
          </a:p>
          <a:p>
            <a:pPr indent="0">
              <a:lnSpc>
                <a:spcPct val="100000"/>
              </a:lnSpc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use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penalty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time of war or state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emergency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lnSpc>
                <a:spcPct val="100000"/>
              </a:lnSpc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43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268760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result of the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discussions,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 majority of one vote, it was decided to include the death penalty among the substantial penalties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 Code was issued by a decree of the President of Poland on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July 1932.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7335"/>
            <a:ext cx="2020117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1980634" y="4581128"/>
            <a:ext cx="64399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Juliusz Makarewicz</a:t>
            </a:r>
          </a:p>
          <a:p>
            <a:pPr algn="ctr"/>
            <a:r>
              <a:rPr lang="pl-PL" sz="24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Polish lawyer, creator of ’’Code of Makarewicz”</a:t>
            </a:r>
            <a:endParaRPr lang="pl-PL" sz="2400" b="1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8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908720"/>
            <a:ext cx="4320480" cy="1224136"/>
          </a:xfrm>
        </p:spPr>
        <p:txBody>
          <a:bodyPr/>
          <a:lstStyle/>
          <a:p>
            <a:r>
              <a:rPr lang="pl-PL" sz="2600" cap="none" dirty="0" smtClean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CAPITAL OFFENCES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code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makarewicz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15616" y="1268760"/>
            <a:ext cx="3258067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3888432" cy="3888432"/>
          </a:xfrm>
        </p:spPr>
        <p:txBody>
          <a:bodyPr>
            <a:normAutofit fontScale="92500"/>
          </a:bodyPr>
          <a:lstStyle/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attack on the independent existence of the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attempt on the life or health of the President of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Aggravated act of war </a:t>
            </a:r>
            <a:r>
              <a:rPr lang="pl-PL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treason</a:t>
            </a: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iversionary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during </a:t>
            </a: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war</a:t>
            </a:r>
          </a:p>
          <a:p>
            <a:pPr algn="l">
              <a:lnSpc>
                <a:spcPct val="110000"/>
              </a:lnSpc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Murder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48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936104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Polish People’s Republic (PRL)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132856"/>
            <a:ext cx="7344816" cy="3600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Stalin period from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until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death penalty was used on 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scale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hundred prisons executed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3,500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fought for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opponents and members of Polish independence  organizations)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murder. </a:t>
            </a:r>
          </a:p>
          <a:p>
            <a:pPr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People’s Republic capital punishment was sentenced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for: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treason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espionage, terrorism,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brutal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murder, but also for economic scandals.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notorious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of it was conviction to death in 1965 of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Stanisław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Wawrzecki, who was deemed guilty of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 scandal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5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execution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32" y="2348880"/>
            <a:ext cx="3960440" cy="23042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59294" y="2348879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execution in Poland has been performed on Andrzej Czabański, who was convicted of murder and rape and also tried to kill two of his victim’s daughters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was executed on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21st 1988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Cracow’s prison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59294" y="4509120"/>
            <a:ext cx="6159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Montelupich street.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accordance with the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procedure, 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performed by hanging.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3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526</TotalTime>
  <Words>588</Words>
  <Application>Microsoft Office PowerPoint</Application>
  <PresentationFormat>Pokaz na ekranie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Batang</vt:lpstr>
      <vt:lpstr>Arial</vt:lpstr>
      <vt:lpstr>Calibri</vt:lpstr>
      <vt:lpstr>Garamond</vt:lpstr>
      <vt:lpstr>Tempus Sans ITC</vt:lpstr>
      <vt:lpstr>Wingdings</vt:lpstr>
      <vt:lpstr>Ekskluzywny</vt:lpstr>
      <vt:lpstr>Death Penalty  in Poland</vt:lpstr>
      <vt:lpstr>The Middle Ages and  the period until 1918</vt:lpstr>
      <vt:lpstr>Prezentacja programu PowerPoint</vt:lpstr>
      <vt:lpstr>Prezentacja programu PowerPoint</vt:lpstr>
      <vt:lpstr>Death penalty in Polish criminal law until 1945 </vt:lpstr>
      <vt:lpstr>Prezentacja programu PowerPoint</vt:lpstr>
      <vt:lpstr>5 CAPITAL OFFENCES According to the code of makarewicz</vt:lpstr>
      <vt:lpstr>The Polish People’s Republic (PRL)</vt:lpstr>
      <vt:lpstr>The Last execution</vt:lpstr>
      <vt:lpstr>The moratorium and  the amnesty</vt:lpstr>
      <vt:lpstr>Mariusz trynkiewicz  (So-called "Satan from piotrkow")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Penalty  in Poland</dc:title>
  <dc:creator>Kasiula</dc:creator>
  <cp:lastModifiedBy>Krzysztof Tucholski</cp:lastModifiedBy>
  <cp:revision>43</cp:revision>
  <dcterms:created xsi:type="dcterms:W3CDTF">2015-05-06T09:06:27Z</dcterms:created>
  <dcterms:modified xsi:type="dcterms:W3CDTF">2015-06-13T16:32:23Z</dcterms:modified>
</cp:coreProperties>
</file>