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E204-1663-48E3-AC4E-871B3BC974E8}" type="datetimeFigureOut">
              <a:rPr lang="pl-PL" smtClean="0"/>
              <a:pPr/>
              <a:t>2016-06-08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1F2-2A4D-4032-AAF1-D98704A68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E204-1663-48E3-AC4E-871B3BC974E8}" type="datetimeFigureOut">
              <a:rPr lang="pl-PL" smtClean="0"/>
              <a:pPr/>
              <a:t>2016-06-08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1F2-2A4D-4032-AAF1-D98704A68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E204-1663-48E3-AC4E-871B3BC974E8}" type="datetimeFigureOut">
              <a:rPr lang="pl-PL" smtClean="0"/>
              <a:pPr/>
              <a:t>2016-06-08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1F2-2A4D-4032-AAF1-D98704A68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E204-1663-48E3-AC4E-871B3BC974E8}" type="datetimeFigureOut">
              <a:rPr lang="pl-PL" smtClean="0"/>
              <a:pPr/>
              <a:t>2016-06-08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1F2-2A4D-4032-AAF1-D98704A68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E204-1663-48E3-AC4E-871B3BC974E8}" type="datetimeFigureOut">
              <a:rPr lang="pl-PL" smtClean="0"/>
              <a:pPr/>
              <a:t>2016-06-08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1F2-2A4D-4032-AAF1-D98704A68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E204-1663-48E3-AC4E-871B3BC974E8}" type="datetimeFigureOut">
              <a:rPr lang="pl-PL" smtClean="0"/>
              <a:pPr/>
              <a:t>2016-06-08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1F2-2A4D-4032-AAF1-D98704A68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E204-1663-48E3-AC4E-871B3BC974E8}" type="datetimeFigureOut">
              <a:rPr lang="pl-PL" smtClean="0"/>
              <a:pPr/>
              <a:t>2016-06-08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1F2-2A4D-4032-AAF1-D98704A68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E204-1663-48E3-AC4E-871B3BC974E8}" type="datetimeFigureOut">
              <a:rPr lang="pl-PL" smtClean="0"/>
              <a:pPr/>
              <a:t>2016-06-08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1F2-2A4D-4032-AAF1-D98704A68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E204-1663-48E3-AC4E-871B3BC974E8}" type="datetimeFigureOut">
              <a:rPr lang="pl-PL" smtClean="0"/>
              <a:pPr/>
              <a:t>2016-06-08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1F2-2A4D-4032-AAF1-D98704A68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E204-1663-48E3-AC4E-871B3BC974E8}" type="datetimeFigureOut">
              <a:rPr lang="pl-PL" smtClean="0"/>
              <a:pPr/>
              <a:t>2016-06-08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1F2-2A4D-4032-AAF1-D98704A68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E204-1663-48E3-AC4E-871B3BC974E8}" type="datetimeFigureOut">
              <a:rPr lang="pl-PL" smtClean="0"/>
              <a:pPr/>
              <a:t>2016-06-08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F1F2-2A4D-4032-AAF1-D98704A68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0E204-1663-48E3-AC4E-871B3BC974E8}" type="datetimeFigureOut">
              <a:rPr lang="pl-PL" smtClean="0"/>
              <a:pPr/>
              <a:t>2016-06-08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F1F2-2A4D-4032-AAF1-D98704A68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G&#322;upek\Downloads\Zapruder%20Film%20Slow%20Motion%20(HIGHER%20QUALITY)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2028838"/>
          </a:xfrm>
        </p:spPr>
        <p:txBody>
          <a:bodyPr>
            <a:noAutofit/>
          </a:bodyPr>
          <a:lstStyle/>
          <a:p>
            <a:r>
              <a:rPr lang="pl-PL" sz="8000" dirty="0" smtClean="0"/>
              <a:t>ASSASSINATION OF JOHN F. KENNEDY</a:t>
            </a:r>
            <a:endParaRPr lang="pl-PL" sz="8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71796" y="4714884"/>
            <a:ext cx="5972204" cy="1752600"/>
          </a:xfrm>
        </p:spPr>
        <p:txBody>
          <a:bodyPr>
            <a:normAutofit fontScale="85000" lnSpcReduction="20000"/>
          </a:bodyPr>
          <a:lstStyle/>
          <a:p>
            <a:r>
              <a:rPr lang="pl-PL" dirty="0" err="1" smtClean="0"/>
              <a:t>University</a:t>
            </a:r>
            <a:r>
              <a:rPr lang="pl-PL" dirty="0" smtClean="0"/>
              <a:t> of Rzeszów </a:t>
            </a:r>
          </a:p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smtClean="0"/>
              <a:t>Law and </a:t>
            </a:r>
            <a:r>
              <a:rPr lang="pl-PL" dirty="0" err="1" smtClean="0"/>
              <a:t>Administration</a:t>
            </a:r>
            <a:r>
              <a:rPr lang="pl-PL" dirty="0" smtClean="0"/>
              <a:t> </a:t>
            </a:r>
          </a:p>
          <a:p>
            <a:r>
              <a:rPr lang="pl-PL" dirty="0" smtClean="0"/>
              <a:t>Sabina Dolasińska 3rd </a:t>
            </a:r>
            <a:r>
              <a:rPr lang="pl-PL" dirty="0" err="1" smtClean="0"/>
              <a:t>year</a:t>
            </a:r>
            <a:r>
              <a:rPr lang="pl-PL" dirty="0" smtClean="0"/>
              <a:t> of </a:t>
            </a:r>
            <a:r>
              <a:rPr lang="pl-PL" dirty="0" smtClean="0"/>
              <a:t>law</a:t>
            </a:r>
          </a:p>
          <a:p>
            <a:r>
              <a:rPr lang="pl-PL" dirty="0" err="1" smtClean="0"/>
              <a:t>Supervisor</a:t>
            </a:r>
            <a:r>
              <a:rPr lang="pl-PL" dirty="0" smtClean="0"/>
              <a:t>: Krzysztof Tucholski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pl-PL" dirty="0" smtClean="0"/>
              <a:t>BIBLIOGRAPHY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1538" y="1571612"/>
            <a:ext cx="7286676" cy="485778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l-PL" dirty="0" smtClean="0"/>
              <a:t>https://en.wikipedia.org/wiki/John_F._Kennedy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 smtClean="0"/>
              <a:t>https://en.wikipedia.org/wiki/Assassination_of_John_F._Kennedy 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84393"/>
          </a:xfrm>
        </p:spPr>
        <p:txBody>
          <a:bodyPr/>
          <a:lstStyle/>
          <a:p>
            <a:r>
              <a:rPr lang="pl-PL" dirty="0" smtClean="0"/>
              <a:t>THANK YOU FOR YOUR ATTENTION !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pl-PL" dirty="0" smtClean="0"/>
              <a:t>EARLY LIFE AND EDUCATION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001056" cy="5286388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John Kennedy was </a:t>
            </a:r>
            <a:r>
              <a:rPr lang="pl-PL" dirty="0" err="1" smtClean="0">
                <a:solidFill>
                  <a:schemeClr val="tx1"/>
                </a:solidFill>
              </a:rPr>
              <a:t>born</a:t>
            </a:r>
            <a:r>
              <a:rPr lang="pl-PL" dirty="0" smtClean="0">
                <a:solidFill>
                  <a:schemeClr val="tx1"/>
                </a:solidFill>
              </a:rPr>
              <a:t> on </a:t>
            </a:r>
            <a:r>
              <a:rPr lang="pl-PL" b="1" dirty="0" smtClean="0">
                <a:solidFill>
                  <a:schemeClr val="tx1"/>
                </a:solidFill>
              </a:rPr>
              <a:t>May 29, 1917</a:t>
            </a:r>
          </a:p>
          <a:p>
            <a:pPr algn="just">
              <a:buFont typeface="Arial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Joseph Kennedy (</a:t>
            </a:r>
            <a:r>
              <a:rPr lang="pl-PL" dirty="0" err="1" smtClean="0">
                <a:solidFill>
                  <a:schemeClr val="tx1"/>
                </a:solidFill>
              </a:rPr>
              <a:t>father</a:t>
            </a:r>
            <a:r>
              <a:rPr lang="pl-PL" dirty="0" smtClean="0">
                <a:solidFill>
                  <a:schemeClr val="tx1"/>
                </a:solidFill>
              </a:rPr>
              <a:t>), </a:t>
            </a:r>
            <a:r>
              <a:rPr lang="pl-PL" dirty="0" err="1" smtClean="0">
                <a:solidFill>
                  <a:schemeClr val="tx1"/>
                </a:solidFill>
              </a:rPr>
              <a:t>Rose</a:t>
            </a:r>
            <a:r>
              <a:rPr lang="pl-PL" dirty="0" smtClean="0">
                <a:solidFill>
                  <a:schemeClr val="tx1"/>
                </a:solidFill>
              </a:rPr>
              <a:t> Kennedy   (</a:t>
            </a:r>
            <a:r>
              <a:rPr lang="pl-PL" dirty="0" err="1" smtClean="0">
                <a:solidFill>
                  <a:schemeClr val="tx1"/>
                </a:solidFill>
              </a:rPr>
              <a:t>mather</a:t>
            </a:r>
            <a:r>
              <a:rPr lang="pl-PL" dirty="0" smtClean="0">
                <a:solidFill>
                  <a:schemeClr val="tx1"/>
                </a:solidFill>
              </a:rPr>
              <a:t>) </a:t>
            </a:r>
          </a:p>
          <a:p>
            <a:pPr algn="just">
              <a:buFont typeface="Arial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Prinston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University</a:t>
            </a:r>
            <a:r>
              <a:rPr lang="pl-PL" dirty="0" smtClean="0">
                <a:solidFill>
                  <a:schemeClr val="tx1"/>
                </a:solidFill>
              </a:rPr>
              <a:t>, Harvard </a:t>
            </a:r>
            <a:r>
              <a:rPr lang="pl-PL" dirty="0" err="1" smtClean="0">
                <a:solidFill>
                  <a:schemeClr val="tx1"/>
                </a:solidFill>
              </a:rPr>
              <a:t>University</a:t>
            </a:r>
            <a:r>
              <a:rPr lang="pl-PL" dirty="0" smtClean="0">
                <a:solidFill>
                  <a:schemeClr val="tx1"/>
                </a:solidFill>
              </a:rPr>
              <a:t> (</a:t>
            </a:r>
            <a:r>
              <a:rPr lang="pl-PL" dirty="0" err="1" smtClean="0">
                <a:solidFill>
                  <a:schemeClr val="tx1"/>
                </a:solidFill>
              </a:rPr>
              <a:t>study</a:t>
            </a:r>
            <a:r>
              <a:rPr lang="pl-PL" dirty="0" smtClean="0">
                <a:solidFill>
                  <a:schemeClr val="tx1"/>
                </a:solidFill>
              </a:rPr>
              <a:t>) </a:t>
            </a:r>
          </a:p>
          <a:p>
            <a:pPr algn="just">
              <a:buFontTx/>
              <a:buChar char="-"/>
            </a:pP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Obraz 3" descr="7e5a04506bac07bdd3eddee7b5d0e0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333491"/>
            <a:ext cx="2143108" cy="2524509"/>
          </a:xfrm>
          <a:prstGeom prst="rect">
            <a:avLst/>
          </a:prstGeom>
        </p:spPr>
      </p:pic>
      <p:pic>
        <p:nvPicPr>
          <p:cNvPr id="5" name="Obraz 4" descr="TheKennedyFamil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714752"/>
            <a:ext cx="4214842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pl-PL" dirty="0" smtClean="0"/>
              <a:t>U.S. NAVY RESERVE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8715404" cy="535782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b="1" dirty="0" smtClean="0">
                <a:solidFill>
                  <a:schemeClr val="tx1"/>
                </a:solidFill>
              </a:rPr>
              <a:t>On </a:t>
            </a:r>
            <a:r>
              <a:rPr lang="pl-PL" b="1" dirty="0" err="1" smtClean="0">
                <a:solidFill>
                  <a:schemeClr val="tx1"/>
                </a:solidFill>
              </a:rPr>
              <a:t>September</a:t>
            </a:r>
            <a:r>
              <a:rPr lang="pl-PL" b="1" dirty="0" smtClean="0">
                <a:solidFill>
                  <a:schemeClr val="tx1"/>
                </a:solidFill>
              </a:rPr>
              <a:t> 24, 1941</a:t>
            </a:r>
            <a:r>
              <a:rPr lang="pl-PL" dirty="0" smtClean="0">
                <a:solidFill>
                  <a:schemeClr val="tx1"/>
                </a:solidFill>
              </a:rPr>
              <a:t>, John Kennedy </a:t>
            </a:r>
            <a:r>
              <a:rPr lang="pl-PL" dirty="0" err="1" smtClean="0">
                <a:solidFill>
                  <a:schemeClr val="tx1"/>
                </a:solidFill>
              </a:rPr>
              <a:t>joined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the</a:t>
            </a:r>
            <a:r>
              <a:rPr lang="pl-PL" dirty="0" smtClean="0">
                <a:solidFill>
                  <a:schemeClr val="tx1"/>
                </a:solidFill>
              </a:rPr>
              <a:t> United </a:t>
            </a:r>
            <a:r>
              <a:rPr lang="pl-PL" dirty="0" err="1" smtClean="0">
                <a:solidFill>
                  <a:schemeClr val="tx1"/>
                </a:solidFill>
              </a:rPr>
              <a:t>States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Naval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Reserve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 smtClean="0">
                <a:solidFill>
                  <a:schemeClr val="tx1"/>
                </a:solidFill>
              </a:rPr>
              <a:t>On </a:t>
            </a:r>
            <a:r>
              <a:rPr lang="pl-PL" b="1" dirty="0" err="1" smtClean="0">
                <a:solidFill>
                  <a:schemeClr val="tx1"/>
                </a:solidFill>
              </a:rPr>
              <a:t>September</a:t>
            </a:r>
            <a:r>
              <a:rPr lang="pl-PL" b="1" dirty="0" smtClean="0">
                <a:solidFill>
                  <a:schemeClr val="tx1"/>
                </a:solidFill>
              </a:rPr>
              <a:t> 2, 1943, </a:t>
            </a:r>
            <a:r>
              <a:rPr lang="pl-PL" b="1" i="1" dirty="0" smtClean="0">
                <a:solidFill>
                  <a:schemeClr val="tx1"/>
                </a:solidFill>
              </a:rPr>
              <a:t>PT-109 </a:t>
            </a:r>
            <a:r>
              <a:rPr lang="pl-PL" dirty="0" smtClean="0">
                <a:solidFill>
                  <a:schemeClr val="tx1"/>
                </a:solidFill>
              </a:rPr>
              <a:t>was </a:t>
            </a:r>
            <a:r>
              <a:rPr lang="pl-PL" dirty="0" err="1" smtClean="0">
                <a:solidFill>
                  <a:schemeClr val="tx1"/>
                </a:solidFill>
              </a:rPr>
              <a:t>rammed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at</a:t>
            </a:r>
            <a:r>
              <a:rPr lang="pl-PL" dirty="0" smtClean="0">
                <a:solidFill>
                  <a:schemeClr val="tx1"/>
                </a:solidFill>
              </a:rPr>
              <a:t> an </a:t>
            </a:r>
            <a:r>
              <a:rPr lang="pl-PL" dirty="0" err="1" smtClean="0">
                <a:solidFill>
                  <a:schemeClr val="tx1"/>
                </a:solidFill>
              </a:rPr>
              <a:t>angle</a:t>
            </a:r>
            <a:r>
              <a:rPr lang="pl-PL" dirty="0" smtClean="0">
                <a:solidFill>
                  <a:schemeClr val="tx1"/>
                </a:solidFill>
              </a:rPr>
              <a:t> and </a:t>
            </a:r>
            <a:r>
              <a:rPr lang="pl-PL" dirty="0" err="1" smtClean="0">
                <a:solidFill>
                  <a:schemeClr val="tx1"/>
                </a:solidFill>
              </a:rPr>
              <a:t>cut</a:t>
            </a:r>
            <a:r>
              <a:rPr lang="pl-PL" dirty="0" smtClean="0">
                <a:solidFill>
                  <a:schemeClr val="tx1"/>
                </a:solidFill>
              </a:rPr>
              <a:t> in half by </a:t>
            </a:r>
            <a:r>
              <a:rPr lang="pl-PL" dirty="0" err="1" smtClean="0">
                <a:solidFill>
                  <a:schemeClr val="tx1"/>
                </a:solidFill>
              </a:rPr>
              <a:t>destroyer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Amagiri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Navy</a:t>
            </a:r>
            <a:r>
              <a:rPr lang="pl-PL" dirty="0" smtClean="0">
                <a:solidFill>
                  <a:schemeClr val="tx1"/>
                </a:solidFill>
              </a:rPr>
              <a:t> and Marine </a:t>
            </a:r>
            <a:r>
              <a:rPr lang="pl-PL" dirty="0" err="1" smtClean="0">
                <a:solidFill>
                  <a:schemeClr val="tx1"/>
                </a:solidFill>
              </a:rPr>
              <a:t>Corps</a:t>
            </a:r>
            <a:r>
              <a:rPr lang="pl-PL" dirty="0" smtClean="0">
                <a:solidFill>
                  <a:schemeClr val="tx1"/>
                </a:solidFill>
              </a:rPr>
              <a:t> Medal, </a:t>
            </a:r>
            <a:r>
              <a:rPr lang="pl-PL" dirty="0" err="1" smtClean="0">
                <a:solidFill>
                  <a:schemeClr val="tx1"/>
                </a:solidFill>
              </a:rPr>
              <a:t>Purple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Heart</a:t>
            </a:r>
            <a:r>
              <a:rPr lang="pl-PL" dirty="0" smtClean="0">
                <a:solidFill>
                  <a:schemeClr val="tx1"/>
                </a:solidFill>
              </a:rPr>
              <a:t> Medal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 descr="1942_JFK_uniform_portr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0" y="3883152"/>
            <a:ext cx="2316480" cy="2974848"/>
          </a:xfrm>
          <a:prstGeom prst="rect">
            <a:avLst/>
          </a:prstGeom>
        </p:spPr>
      </p:pic>
      <p:pic>
        <p:nvPicPr>
          <p:cNvPr id="5" name="Obraz 4" descr="PT-109_cr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866950"/>
            <a:ext cx="4929197" cy="2991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r>
              <a:rPr lang="pl-PL" dirty="0" smtClean="0"/>
              <a:t>PRESIDENTIAL ELECTION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358246" cy="521497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Richard Nixon </a:t>
            </a:r>
            <a:r>
              <a:rPr lang="pl-PL" dirty="0" err="1" smtClean="0">
                <a:solidFill>
                  <a:schemeClr val="tx1"/>
                </a:solidFill>
              </a:rPr>
              <a:t>from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Republican</a:t>
            </a:r>
            <a:r>
              <a:rPr lang="pl-PL" dirty="0" smtClean="0">
                <a:solidFill>
                  <a:schemeClr val="tx1"/>
                </a:solidFill>
              </a:rPr>
              <a:t> Party 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On </a:t>
            </a:r>
            <a:r>
              <a:rPr lang="pl-PL" dirty="0" err="1" smtClean="0">
                <a:solidFill>
                  <a:schemeClr val="tx1"/>
                </a:solidFill>
              </a:rPr>
              <a:t>October</a:t>
            </a:r>
            <a:r>
              <a:rPr lang="pl-PL" dirty="0" smtClean="0">
                <a:solidFill>
                  <a:schemeClr val="tx1"/>
                </a:solidFill>
              </a:rPr>
              <a:t> 26, 1960 -&gt; first </a:t>
            </a:r>
            <a:r>
              <a:rPr lang="pl-PL" dirty="0" err="1" smtClean="0">
                <a:solidFill>
                  <a:schemeClr val="tx1"/>
                </a:solidFill>
              </a:rPr>
              <a:t>televised</a:t>
            </a:r>
            <a:r>
              <a:rPr lang="pl-PL" dirty="0" smtClean="0">
                <a:solidFill>
                  <a:schemeClr val="tx1"/>
                </a:solidFill>
              </a:rPr>
              <a:t> U.S. </a:t>
            </a:r>
            <a:r>
              <a:rPr lang="pl-PL" dirty="0" err="1" smtClean="0">
                <a:solidFill>
                  <a:schemeClr val="tx1"/>
                </a:solidFill>
              </a:rPr>
              <a:t>presidential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debates</a:t>
            </a:r>
            <a:endParaRPr lang="pl-PL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 smtClean="0">
                <a:solidFill>
                  <a:schemeClr val="tx1"/>
                </a:solidFill>
              </a:rPr>
              <a:t>John Kennedy was </a:t>
            </a:r>
            <a:r>
              <a:rPr lang="pl-PL" b="1" dirty="0" err="1" smtClean="0">
                <a:solidFill>
                  <a:schemeClr val="tx1"/>
                </a:solidFill>
              </a:rPr>
              <a:t>sworn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in</a:t>
            </a:r>
            <a:r>
              <a:rPr lang="pl-PL" b="1" dirty="0" smtClean="0">
                <a:solidFill>
                  <a:schemeClr val="tx1"/>
                </a:solidFill>
              </a:rPr>
              <a:t> as 35th </a:t>
            </a:r>
            <a:r>
              <a:rPr lang="pl-PL" b="1" dirty="0" err="1" smtClean="0">
                <a:solidFill>
                  <a:schemeClr val="tx1"/>
                </a:solidFill>
              </a:rPr>
              <a:t>president</a:t>
            </a:r>
            <a:r>
              <a:rPr lang="pl-PL" b="1" dirty="0" smtClean="0">
                <a:solidFill>
                  <a:schemeClr val="tx1"/>
                </a:solidFill>
              </a:rPr>
              <a:t> on January 20, 1961.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Obraz 3" descr="Kennedy_Nixon_Debat_(196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143380"/>
            <a:ext cx="3639312" cy="2468880"/>
          </a:xfrm>
          <a:prstGeom prst="rect">
            <a:avLst/>
          </a:prstGeom>
        </p:spPr>
      </p:pic>
      <p:pic>
        <p:nvPicPr>
          <p:cNvPr id="5" name="Obraz 4" descr="Jfk_inaugu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714752"/>
            <a:ext cx="4059518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pl-PL" dirty="0" smtClean="0"/>
              <a:t>ASSASSINATION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643998" cy="550070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President</a:t>
            </a:r>
            <a:r>
              <a:rPr lang="pl-PL" dirty="0" smtClean="0">
                <a:solidFill>
                  <a:schemeClr val="tx1"/>
                </a:solidFill>
              </a:rPr>
              <a:t> Kennedy was </a:t>
            </a:r>
            <a:r>
              <a:rPr lang="pl-PL" dirty="0" err="1" smtClean="0">
                <a:solidFill>
                  <a:schemeClr val="tx1"/>
                </a:solidFill>
              </a:rPr>
              <a:t>assassinated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in</a:t>
            </a:r>
            <a:r>
              <a:rPr lang="pl-PL" dirty="0" smtClean="0">
                <a:solidFill>
                  <a:schemeClr val="tx1"/>
                </a:solidFill>
              </a:rPr>
              <a:t> Dallas, Texas on </a:t>
            </a:r>
            <a:r>
              <a:rPr lang="pl-PL" b="1" dirty="0" err="1" smtClean="0">
                <a:solidFill>
                  <a:schemeClr val="tx1"/>
                </a:solidFill>
              </a:rPr>
              <a:t>November</a:t>
            </a:r>
            <a:r>
              <a:rPr lang="pl-PL" b="1" dirty="0" smtClean="0">
                <a:solidFill>
                  <a:schemeClr val="tx1"/>
                </a:solidFill>
              </a:rPr>
              <a:t> 22, 1963.</a:t>
            </a:r>
          </a:p>
          <a:p>
            <a:pPr algn="just">
              <a:buFont typeface="Arial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Parkland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Hospital</a:t>
            </a:r>
            <a:endParaRPr lang="pl-PL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 smtClean="0">
                <a:solidFill>
                  <a:schemeClr val="tx1"/>
                </a:solidFill>
              </a:rPr>
              <a:t>Lee Harvey Oswald </a:t>
            </a:r>
            <a:r>
              <a:rPr lang="pl-PL" dirty="0" smtClean="0">
                <a:solidFill>
                  <a:schemeClr val="tx1"/>
                </a:solidFill>
              </a:rPr>
              <a:t>was </a:t>
            </a:r>
            <a:r>
              <a:rPr lang="pl-PL" dirty="0" err="1" smtClean="0">
                <a:solidFill>
                  <a:schemeClr val="tx1"/>
                </a:solidFill>
              </a:rPr>
              <a:t>killed</a:t>
            </a:r>
            <a:r>
              <a:rPr lang="pl-PL" dirty="0" smtClean="0">
                <a:solidFill>
                  <a:schemeClr val="tx1"/>
                </a:solidFill>
              </a:rPr>
              <a:t> by </a:t>
            </a:r>
            <a:r>
              <a:rPr lang="pl-PL" b="1" dirty="0" smtClean="0">
                <a:solidFill>
                  <a:schemeClr val="tx1"/>
                </a:solidFill>
              </a:rPr>
              <a:t>Jack Ruby </a:t>
            </a:r>
            <a:r>
              <a:rPr lang="pl-PL" dirty="0" smtClean="0">
                <a:solidFill>
                  <a:schemeClr val="tx1"/>
                </a:solidFill>
              </a:rPr>
              <a:t>on </a:t>
            </a:r>
            <a:r>
              <a:rPr lang="pl-PL" dirty="0" err="1" smtClean="0">
                <a:solidFill>
                  <a:schemeClr val="tx1"/>
                </a:solidFill>
              </a:rPr>
              <a:t>November</a:t>
            </a:r>
            <a:r>
              <a:rPr lang="pl-PL" dirty="0" smtClean="0">
                <a:solidFill>
                  <a:schemeClr val="tx1"/>
                </a:solidFill>
              </a:rPr>
              <a:t> 24.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Warren </a:t>
            </a:r>
            <a:r>
              <a:rPr lang="pl-PL" dirty="0" err="1" smtClean="0">
                <a:solidFill>
                  <a:schemeClr val="tx1"/>
                </a:solidFill>
              </a:rPr>
              <a:t>Commision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A 2004 Fox News </a:t>
            </a:r>
            <a:r>
              <a:rPr lang="pl-PL" dirty="0" err="1">
                <a:solidFill>
                  <a:schemeClr val="tx1"/>
                </a:solidFill>
              </a:rPr>
              <a:t>poll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found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that</a:t>
            </a:r>
            <a:r>
              <a:rPr lang="pl-PL" dirty="0">
                <a:solidFill>
                  <a:schemeClr val="tx1"/>
                </a:solidFill>
              </a:rPr>
              <a:t> 66% of </a:t>
            </a:r>
            <a:r>
              <a:rPr lang="pl-PL" dirty="0" err="1">
                <a:solidFill>
                  <a:schemeClr val="tx1"/>
                </a:solidFill>
              </a:rPr>
              <a:t>Americans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thought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there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had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been</a:t>
            </a:r>
            <a:r>
              <a:rPr lang="pl-PL" dirty="0">
                <a:solidFill>
                  <a:schemeClr val="tx1"/>
                </a:solidFill>
              </a:rPr>
              <a:t> a </a:t>
            </a:r>
            <a:r>
              <a:rPr lang="pl-PL" dirty="0" err="1">
                <a:solidFill>
                  <a:schemeClr val="tx1"/>
                </a:solidFill>
              </a:rPr>
              <a:t>conspiracy</a:t>
            </a:r>
            <a:r>
              <a:rPr lang="pl-PL" dirty="0">
                <a:solidFill>
                  <a:schemeClr val="tx1"/>
                </a:solidFill>
              </a:rPr>
              <a:t> to </a:t>
            </a:r>
            <a:r>
              <a:rPr lang="pl-PL" dirty="0" err="1">
                <a:solidFill>
                  <a:schemeClr val="tx1"/>
                </a:solidFill>
              </a:rPr>
              <a:t>kill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President</a:t>
            </a:r>
            <a:r>
              <a:rPr lang="pl-PL" dirty="0">
                <a:solidFill>
                  <a:schemeClr val="tx1"/>
                </a:solidFill>
              </a:rPr>
              <a:t> Kennedy, </a:t>
            </a:r>
            <a:r>
              <a:rPr lang="pl-PL" dirty="0" err="1">
                <a:solidFill>
                  <a:schemeClr val="tx1"/>
                </a:solidFill>
              </a:rPr>
              <a:t>while</a:t>
            </a:r>
            <a:r>
              <a:rPr lang="pl-PL" dirty="0">
                <a:solidFill>
                  <a:schemeClr val="tx1"/>
                </a:solidFill>
              </a:rPr>
              <a:t> 74% </a:t>
            </a:r>
            <a:r>
              <a:rPr lang="pl-PL" dirty="0" err="1">
                <a:solidFill>
                  <a:schemeClr val="tx1"/>
                </a:solidFill>
              </a:rPr>
              <a:t>thought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there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had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been</a:t>
            </a:r>
            <a:r>
              <a:rPr lang="pl-PL" dirty="0">
                <a:solidFill>
                  <a:schemeClr val="tx1"/>
                </a:solidFill>
              </a:rPr>
              <a:t> a </a:t>
            </a:r>
            <a:r>
              <a:rPr lang="pl-PL" dirty="0" err="1">
                <a:solidFill>
                  <a:schemeClr val="tx1"/>
                </a:solidFill>
              </a:rPr>
              <a:t>cover-up</a:t>
            </a:r>
            <a:r>
              <a:rPr lang="pl-PL" dirty="0">
                <a:solidFill>
                  <a:schemeClr val="tx1"/>
                </a:solidFill>
              </a:rPr>
              <a:t>. A Gallup </a:t>
            </a:r>
            <a:r>
              <a:rPr lang="pl-PL" dirty="0" err="1">
                <a:solidFill>
                  <a:schemeClr val="tx1"/>
                </a:solidFill>
              </a:rPr>
              <a:t>Poll</a:t>
            </a:r>
            <a:r>
              <a:rPr lang="pl-PL" dirty="0">
                <a:solidFill>
                  <a:schemeClr val="tx1"/>
                </a:solidFill>
              </a:rPr>
              <a:t> </a:t>
            </a:r>
            <a:r>
              <a:rPr lang="pl-PL" dirty="0" err="1">
                <a:solidFill>
                  <a:schemeClr val="tx1"/>
                </a:solidFill>
              </a:rPr>
              <a:t>in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mid-November</a:t>
            </a:r>
            <a:r>
              <a:rPr lang="pl-PL" dirty="0">
                <a:solidFill>
                  <a:schemeClr val="tx1"/>
                </a:solidFill>
              </a:rPr>
              <a:t> 2013, </a:t>
            </a:r>
            <a:r>
              <a:rPr lang="pl-PL" dirty="0" err="1">
                <a:solidFill>
                  <a:schemeClr val="tx1"/>
                </a:solidFill>
              </a:rPr>
              <a:t>showed</a:t>
            </a:r>
            <a:r>
              <a:rPr lang="pl-PL" dirty="0">
                <a:solidFill>
                  <a:schemeClr val="tx1"/>
                </a:solidFill>
              </a:rPr>
              <a:t> 61% </a:t>
            </a:r>
            <a:r>
              <a:rPr lang="pl-PL" dirty="0" err="1">
                <a:solidFill>
                  <a:schemeClr val="tx1"/>
                </a:solidFill>
              </a:rPr>
              <a:t>believed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in</a:t>
            </a:r>
            <a:r>
              <a:rPr lang="pl-PL" dirty="0">
                <a:solidFill>
                  <a:schemeClr val="tx1"/>
                </a:solidFill>
              </a:rPr>
              <a:t> a </a:t>
            </a:r>
            <a:r>
              <a:rPr lang="pl-PL" dirty="0" err="1">
                <a:solidFill>
                  <a:schemeClr val="tx1"/>
                </a:solidFill>
              </a:rPr>
              <a:t>conspiracy</a:t>
            </a:r>
            <a:r>
              <a:rPr lang="pl-PL" dirty="0">
                <a:solidFill>
                  <a:schemeClr val="tx1"/>
                </a:solidFill>
              </a:rPr>
              <a:t>, and </a:t>
            </a:r>
            <a:r>
              <a:rPr lang="pl-PL" dirty="0" err="1">
                <a:solidFill>
                  <a:schemeClr val="tx1"/>
                </a:solidFill>
              </a:rPr>
              <a:t>only</a:t>
            </a:r>
            <a:r>
              <a:rPr lang="pl-PL" dirty="0">
                <a:solidFill>
                  <a:schemeClr val="tx1"/>
                </a:solidFill>
              </a:rPr>
              <a:t> 30% </a:t>
            </a:r>
            <a:r>
              <a:rPr lang="pl-PL" dirty="0" err="1">
                <a:solidFill>
                  <a:schemeClr val="tx1"/>
                </a:solidFill>
              </a:rPr>
              <a:t>thought</a:t>
            </a:r>
            <a:r>
              <a:rPr lang="pl-PL" dirty="0">
                <a:solidFill>
                  <a:schemeClr val="tx1"/>
                </a:solidFill>
              </a:rPr>
              <a:t> Oswald </a:t>
            </a:r>
            <a:r>
              <a:rPr lang="pl-PL" dirty="0" err="1">
                <a:solidFill>
                  <a:schemeClr val="tx1"/>
                </a:solidFill>
              </a:rPr>
              <a:t>did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alone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Lewis_Exh1-20-533_cropped_color-balanc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14290"/>
            <a:ext cx="2400300" cy="3390900"/>
          </a:xfrm>
          <a:prstGeom prst="rect">
            <a:avLst/>
          </a:prstGeom>
        </p:spPr>
      </p:pic>
      <p:pic>
        <p:nvPicPr>
          <p:cNvPr id="5" name="Obraz 4" descr="Pappas_Exh1-murder_Oswald-21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984" y="0"/>
            <a:ext cx="2998016" cy="3953481"/>
          </a:xfrm>
          <a:prstGeom prst="rect">
            <a:avLst/>
          </a:prstGeom>
        </p:spPr>
      </p:pic>
      <p:pic>
        <p:nvPicPr>
          <p:cNvPr id="6" name="Obraz 5" descr="081ff86fcc71aaddaf8a2127c306ae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771894"/>
            <a:ext cx="3956546" cy="3086106"/>
          </a:xfrm>
          <a:prstGeom prst="rect">
            <a:avLst/>
          </a:prstGeom>
        </p:spPr>
      </p:pic>
      <p:pic>
        <p:nvPicPr>
          <p:cNvPr id="7" name="Obraz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14290"/>
            <a:ext cx="2409825" cy="3214686"/>
          </a:xfrm>
          <a:prstGeom prst="rect">
            <a:avLst/>
          </a:prstGeom>
        </p:spPr>
      </p:pic>
      <p:pic>
        <p:nvPicPr>
          <p:cNvPr id="8" name="Obraz 7" descr="z14949439Q,Statysta-grajacy-agenta-Secret-Service-Clintona-H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857628"/>
            <a:ext cx="3810006" cy="27591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Zapruder Film Slow Motion (HIGHER QUALITY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785794"/>
            <a:ext cx="7191425" cy="5393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pl-PL" dirty="0" smtClean="0"/>
              <a:t>FUNERAL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429684" cy="5143536"/>
          </a:xfrm>
        </p:spPr>
        <p:txBody>
          <a:bodyPr/>
          <a:lstStyle/>
          <a:p>
            <a:pPr algn="just"/>
            <a:r>
              <a:rPr lang="pl-PL" dirty="0">
                <a:solidFill>
                  <a:schemeClr val="tx1"/>
                </a:solidFill>
              </a:rPr>
              <a:t>A Requiem Mass was </a:t>
            </a:r>
            <a:r>
              <a:rPr lang="pl-PL" dirty="0" err="1">
                <a:solidFill>
                  <a:schemeClr val="tx1"/>
                </a:solidFill>
              </a:rPr>
              <a:t>held</a:t>
            </a:r>
            <a:r>
              <a:rPr lang="pl-PL" dirty="0">
                <a:solidFill>
                  <a:schemeClr val="tx1"/>
                </a:solidFill>
              </a:rPr>
              <a:t> for Kennedy </a:t>
            </a:r>
            <a:r>
              <a:rPr lang="pl-PL" dirty="0" err="1">
                <a:solidFill>
                  <a:schemeClr val="tx1"/>
                </a:solidFill>
              </a:rPr>
              <a:t>at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the</a:t>
            </a:r>
            <a:r>
              <a:rPr lang="pl-PL" dirty="0">
                <a:solidFill>
                  <a:schemeClr val="tx1"/>
                </a:solidFill>
              </a:rPr>
              <a:t> </a:t>
            </a:r>
            <a:r>
              <a:rPr lang="pl-PL" dirty="0" err="1">
                <a:solidFill>
                  <a:schemeClr val="tx1"/>
                </a:solidFill>
              </a:rPr>
              <a:t>Cathedral</a:t>
            </a:r>
            <a:r>
              <a:rPr lang="pl-PL" dirty="0">
                <a:solidFill>
                  <a:schemeClr val="tx1"/>
                </a:solidFill>
              </a:rPr>
              <a:t> of St. </a:t>
            </a:r>
            <a:r>
              <a:rPr lang="pl-PL" dirty="0" err="1">
                <a:solidFill>
                  <a:schemeClr val="tx1"/>
                </a:solidFill>
              </a:rPr>
              <a:t>Matthew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the</a:t>
            </a:r>
            <a:r>
              <a:rPr lang="pl-PL" dirty="0">
                <a:solidFill>
                  <a:schemeClr val="tx1"/>
                </a:solidFill>
              </a:rPr>
              <a:t> Apostle on </a:t>
            </a:r>
            <a:r>
              <a:rPr lang="pl-PL" b="1" dirty="0" err="1">
                <a:solidFill>
                  <a:schemeClr val="tx1"/>
                </a:solidFill>
              </a:rPr>
              <a:t>November</a:t>
            </a:r>
            <a:r>
              <a:rPr lang="pl-PL" b="1" dirty="0">
                <a:solidFill>
                  <a:schemeClr val="tx1"/>
                </a:solidFill>
              </a:rPr>
              <a:t> 25, 1963</a:t>
            </a:r>
            <a:r>
              <a:rPr lang="pl-PL" dirty="0">
                <a:solidFill>
                  <a:schemeClr val="tx1"/>
                </a:solidFill>
              </a:rPr>
              <a:t>. </a:t>
            </a:r>
            <a:r>
              <a:rPr lang="pl-PL" dirty="0" err="1">
                <a:solidFill>
                  <a:schemeClr val="tx1"/>
                </a:solidFill>
              </a:rPr>
              <a:t>Afterwards</a:t>
            </a:r>
            <a:r>
              <a:rPr lang="pl-PL" dirty="0">
                <a:solidFill>
                  <a:schemeClr val="tx1"/>
                </a:solidFill>
              </a:rPr>
              <a:t>, Kennedy was </a:t>
            </a:r>
            <a:r>
              <a:rPr lang="pl-PL" dirty="0" err="1">
                <a:solidFill>
                  <a:schemeClr val="tx1"/>
                </a:solidFill>
              </a:rPr>
              <a:t>interred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in</a:t>
            </a:r>
            <a:r>
              <a:rPr lang="pl-PL" dirty="0">
                <a:solidFill>
                  <a:schemeClr val="tx1"/>
                </a:solidFill>
              </a:rPr>
              <a:t> a </a:t>
            </a:r>
            <a:r>
              <a:rPr lang="pl-PL" dirty="0" err="1">
                <a:solidFill>
                  <a:schemeClr val="tx1"/>
                </a:solidFill>
              </a:rPr>
              <a:t>small</a:t>
            </a:r>
            <a:r>
              <a:rPr lang="pl-PL" dirty="0">
                <a:solidFill>
                  <a:schemeClr val="tx1"/>
                </a:solidFill>
              </a:rPr>
              <a:t> plot, </a:t>
            </a:r>
            <a:r>
              <a:rPr lang="pl-PL" dirty="0" err="1">
                <a:solidFill>
                  <a:schemeClr val="tx1"/>
                </a:solidFill>
              </a:rPr>
              <a:t>in</a:t>
            </a:r>
            <a:r>
              <a:rPr lang="pl-PL" dirty="0">
                <a:solidFill>
                  <a:schemeClr val="tx1"/>
                </a:solidFill>
              </a:rPr>
              <a:t> </a:t>
            </a:r>
            <a:r>
              <a:rPr lang="pl-PL" dirty="0" err="1">
                <a:solidFill>
                  <a:schemeClr val="tx1"/>
                </a:solidFill>
              </a:rPr>
              <a:t>Arlington</a:t>
            </a:r>
            <a:r>
              <a:rPr lang="pl-PL" dirty="0">
                <a:solidFill>
                  <a:schemeClr val="tx1"/>
                </a:solidFill>
              </a:rPr>
              <a:t> National </a:t>
            </a:r>
            <a:r>
              <a:rPr lang="pl-PL" dirty="0" err="1">
                <a:solidFill>
                  <a:schemeClr val="tx1"/>
                </a:solidFill>
              </a:rPr>
              <a:t>Cemetery</a:t>
            </a:r>
            <a:r>
              <a:rPr lang="pl-PL" dirty="0">
                <a:solidFill>
                  <a:schemeClr val="tx1"/>
                </a:solidFill>
              </a:rPr>
              <a:t>. </a:t>
            </a:r>
          </a:p>
          <a:p>
            <a:r>
              <a:rPr lang="pl-PL" dirty="0"/>
              <a:t> </a:t>
            </a:r>
          </a:p>
          <a:p>
            <a:endParaRPr lang="pl-PL" dirty="0"/>
          </a:p>
        </p:txBody>
      </p:sp>
      <p:pic>
        <p:nvPicPr>
          <p:cNvPr id="4" name="Obraz 3" descr="pobr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4071942"/>
            <a:ext cx="3214710" cy="2551357"/>
          </a:xfrm>
          <a:prstGeom prst="rect">
            <a:avLst/>
          </a:prstGeom>
        </p:spPr>
      </p:pic>
      <p:pic>
        <p:nvPicPr>
          <p:cNvPr id="5" name="Obraz 4" descr="pobran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571876"/>
            <a:ext cx="2500330" cy="31223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r>
              <a:rPr lang="pl-PL" dirty="0" smtClean="0"/>
              <a:t>GLOSSARY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643998" cy="535785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wealthy</a:t>
            </a:r>
            <a:r>
              <a:rPr lang="pl-PL" dirty="0" smtClean="0">
                <a:solidFill>
                  <a:schemeClr val="tx1"/>
                </a:solidFill>
              </a:rPr>
              <a:t> - zamożny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 err="1" smtClean="0">
                <a:solidFill>
                  <a:schemeClr val="tx1"/>
                </a:solidFill>
              </a:rPr>
              <a:t>assigned</a:t>
            </a:r>
            <a:r>
              <a:rPr lang="pl-PL" dirty="0" smtClean="0">
                <a:solidFill>
                  <a:schemeClr val="tx1"/>
                </a:solidFill>
              </a:rPr>
              <a:t> – przydzielony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commander</a:t>
            </a:r>
            <a:r>
              <a:rPr lang="pl-PL" dirty="0" smtClean="0">
                <a:solidFill>
                  <a:schemeClr val="tx1"/>
                </a:solidFill>
              </a:rPr>
              <a:t> – </a:t>
            </a:r>
            <a:r>
              <a:rPr lang="pl-PL" dirty="0" err="1" smtClean="0">
                <a:solidFill>
                  <a:schemeClr val="tx1"/>
                </a:solidFill>
              </a:rPr>
              <a:t>dowódzca</a:t>
            </a:r>
            <a:endParaRPr lang="pl-PL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patrol </a:t>
            </a:r>
            <a:r>
              <a:rPr lang="pl-PL" dirty="0" err="1" smtClean="0">
                <a:solidFill>
                  <a:schemeClr val="tx1"/>
                </a:solidFill>
              </a:rPr>
              <a:t>boat</a:t>
            </a:r>
            <a:r>
              <a:rPr lang="pl-PL" dirty="0" smtClean="0">
                <a:solidFill>
                  <a:schemeClr val="tx1"/>
                </a:solidFill>
              </a:rPr>
              <a:t> – </a:t>
            </a:r>
            <a:r>
              <a:rPr lang="pl-PL" dirty="0" err="1" smtClean="0">
                <a:solidFill>
                  <a:schemeClr val="tx1"/>
                </a:solidFill>
              </a:rPr>
              <a:t>łódz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tropiąca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presidential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debetes</a:t>
            </a:r>
            <a:r>
              <a:rPr lang="pl-PL" dirty="0" smtClean="0">
                <a:solidFill>
                  <a:schemeClr val="tx1"/>
                </a:solidFill>
              </a:rPr>
              <a:t> – debata prezydencka 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sworn</a:t>
            </a:r>
            <a:r>
              <a:rPr lang="pl-PL" dirty="0" smtClean="0">
                <a:solidFill>
                  <a:schemeClr val="tx1"/>
                </a:solidFill>
              </a:rPr>
              <a:t> - zaprzysiężony</a:t>
            </a:r>
            <a:endParaRPr lang="pl-PL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assassination</a:t>
            </a:r>
            <a:r>
              <a:rPr lang="pl-PL" dirty="0" smtClean="0">
                <a:solidFill>
                  <a:schemeClr val="tx1"/>
                </a:solidFill>
              </a:rPr>
              <a:t> – zamach </a:t>
            </a:r>
            <a:endParaRPr lang="pl-PL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prosecute</a:t>
            </a:r>
            <a:r>
              <a:rPr lang="pl-PL" dirty="0" smtClean="0">
                <a:solidFill>
                  <a:schemeClr val="tx1"/>
                </a:solidFill>
              </a:rPr>
              <a:t> - zaskarżyć</a:t>
            </a:r>
            <a:endParaRPr lang="pl-PL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Mass – msza 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256</Words>
  <Application>Microsoft Office PowerPoint</Application>
  <PresentationFormat>Pokaz na ekranie (4:3)</PresentationFormat>
  <Paragraphs>40</Paragraphs>
  <Slides>11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ASSASSINATION OF JOHN F. KENNEDY</vt:lpstr>
      <vt:lpstr>EARLY LIFE AND EDUCATION</vt:lpstr>
      <vt:lpstr>U.S. NAVY RESERVE</vt:lpstr>
      <vt:lpstr>PRESIDENTIAL ELECTION</vt:lpstr>
      <vt:lpstr>ASSASSINATION</vt:lpstr>
      <vt:lpstr>Slajd 6</vt:lpstr>
      <vt:lpstr>Slajd 7</vt:lpstr>
      <vt:lpstr>FUNERAL</vt:lpstr>
      <vt:lpstr>GLOSSARY</vt:lpstr>
      <vt:lpstr>BIBLIOGRAPHY </vt:lpstr>
      <vt:lpstr>THANK YOU FOR YOUR ATTENTION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Sabina</dc:creator>
  <cp:lastModifiedBy>Sabina</cp:lastModifiedBy>
  <cp:revision>24</cp:revision>
  <dcterms:created xsi:type="dcterms:W3CDTF">2016-06-06T06:31:28Z</dcterms:created>
  <dcterms:modified xsi:type="dcterms:W3CDTF">2016-06-08T17:25:14Z</dcterms:modified>
</cp:coreProperties>
</file>