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4" r:id="rId10"/>
    <p:sldId id="263" r:id="rId11"/>
    <p:sldId id="266" r:id="rId12"/>
    <p:sldId id="268" r:id="rId13"/>
    <p:sldId id="267" r:id="rId14"/>
    <p:sldId id="276" r:id="rId15"/>
    <p:sldId id="277" r:id="rId16"/>
    <p:sldId id="278" r:id="rId17"/>
    <p:sldId id="269" r:id="rId18"/>
    <p:sldId id="270" r:id="rId19"/>
    <p:sldId id="272" r:id="rId20"/>
    <p:sldId id="271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8A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D9DCA-41BA-4DF4-8696-AD612268970B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4884E-FA44-4078-A749-51C374FE55A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4884E-FA44-4078-A749-51C374FE55A3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4884E-FA44-4078-A749-51C374FE55A3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A1FC-A918-4387-A403-4BE09E3700B3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1073-187D-4EC9-AB0E-2A01FA55A9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A1FC-A918-4387-A403-4BE09E3700B3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1073-187D-4EC9-AB0E-2A01FA55A9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A1FC-A918-4387-A403-4BE09E3700B3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1073-187D-4EC9-AB0E-2A01FA55A9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A1FC-A918-4387-A403-4BE09E3700B3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1073-187D-4EC9-AB0E-2A01FA55A9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A1FC-A918-4387-A403-4BE09E3700B3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1073-187D-4EC9-AB0E-2A01FA55A9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A1FC-A918-4387-A403-4BE09E3700B3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1073-187D-4EC9-AB0E-2A01FA55A9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A1FC-A918-4387-A403-4BE09E3700B3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1073-187D-4EC9-AB0E-2A01FA55A9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A1FC-A918-4387-A403-4BE09E3700B3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1073-187D-4EC9-AB0E-2A01FA55A9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A1FC-A918-4387-A403-4BE09E3700B3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1073-187D-4EC9-AB0E-2A01FA55A9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A1FC-A918-4387-A403-4BE09E3700B3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1073-187D-4EC9-AB0E-2A01FA55A9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A1FC-A918-4387-A403-4BE09E3700B3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1073-187D-4EC9-AB0E-2A01FA55A9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AA1FC-A918-4387-A403-4BE09E3700B3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01073-187D-4EC9-AB0E-2A01FA55A9F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67544" y="764704"/>
            <a:ext cx="8208912" cy="5328592"/>
          </a:xfrm>
          <a:prstGeom prst="rect">
            <a:avLst/>
          </a:prstGeom>
          <a:solidFill>
            <a:srgbClr val="9B8A5B">
              <a:alpha val="63922"/>
            </a:srgb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Ania\Desktop\Thomas_Wilmer_De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3087638" cy="4780422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4788024" y="508518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dern No. 20" pitchFamily="18" charset="0"/>
                <a:ea typeface="Pacifico" pitchFamily="2" charset="0"/>
                <a:cs typeface="Andalus" pitchFamily="18" charset="-78"/>
              </a:rPr>
              <a:t>Anna Szukała</a:t>
            </a:r>
            <a:b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dern No. 20" pitchFamily="18" charset="0"/>
                <a:ea typeface="Pacifico" pitchFamily="2" charset="0"/>
                <a:cs typeface="Andalus" pitchFamily="18" charset="-78"/>
              </a:rPr>
            </a:b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dern No. 20" pitchFamily="18" charset="0"/>
                <a:ea typeface="Pacifico" pitchFamily="2" charset="0"/>
                <a:cs typeface="Andalus" pitchFamily="18" charset="-78"/>
              </a:rPr>
              <a:t>II Sztuki Wizualne</a:t>
            </a:r>
            <a:b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dern No. 20" pitchFamily="18" charset="0"/>
                <a:ea typeface="Pacifico" pitchFamily="2" charset="0"/>
                <a:cs typeface="Andalus" pitchFamily="18" charset="-78"/>
              </a:rPr>
            </a:b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dern No. 20" pitchFamily="18" charset="0"/>
                <a:ea typeface="Pacifico" pitchFamily="2" charset="0"/>
                <a:cs typeface="Andalus" pitchFamily="18" charset="-78"/>
              </a:rPr>
              <a:t>Rzeszów 2015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  <a:latin typeface="Modern No. 20" pitchFamily="18" charset="0"/>
              <a:ea typeface="Pacifico" pitchFamily="2" charset="0"/>
              <a:cs typeface="Andalus" pitchFamily="18" charset="-78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067944" y="105273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dern No. 20" pitchFamily="18" charset="0"/>
              </a:rPr>
              <a:t>Thomas </a:t>
            </a:r>
            <a:r>
              <a:rPr lang="pl-PL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dern No. 20" pitchFamily="18" charset="0"/>
              </a:rPr>
              <a:t>Wilmer</a:t>
            </a:r>
            <a:r>
              <a:rPr lang="pl-PL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dern No. 20" pitchFamily="18" charset="0"/>
              </a:rPr>
              <a:t> </a:t>
            </a:r>
            <a:r>
              <a:rPr lang="pl-PL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dern No. 20" pitchFamily="18" charset="0"/>
              </a:rPr>
              <a:t>Dewing</a:t>
            </a:r>
            <a:endParaRPr lang="pl-PL" sz="3200" b="1" dirty="0">
              <a:solidFill>
                <a:schemeClr val="tx1">
                  <a:lumMod val="85000"/>
                  <a:lumOff val="15000"/>
                </a:schemeClr>
              </a:solidFill>
              <a:latin typeface="Modern No. 20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39552" y="836712"/>
            <a:ext cx="8064896" cy="51845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B8A5B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170" name="Picture 2" descr="C:\Users\Ania\Desktop\display_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50439" cy="504056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419872" y="55892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Modern No. 20" pitchFamily="18" charset="0"/>
              </a:rPr>
              <a:t>„ </a:t>
            </a:r>
            <a:r>
              <a:rPr lang="pl-PL" dirty="0" err="1" smtClean="0">
                <a:latin typeface="Modern No. 20" pitchFamily="18" charset="0"/>
              </a:rPr>
              <a:t>The</a:t>
            </a:r>
            <a:r>
              <a:rPr lang="pl-PL" dirty="0" smtClean="0">
                <a:latin typeface="Modern No. 20" pitchFamily="18" charset="0"/>
              </a:rPr>
              <a:t> </a:t>
            </a:r>
            <a:r>
              <a:rPr lang="pl-PL" dirty="0" err="1" smtClean="0">
                <a:latin typeface="Modern No. 20" pitchFamily="18" charset="0"/>
              </a:rPr>
              <a:t>Recitation</a:t>
            </a:r>
            <a:r>
              <a:rPr lang="pl-PL" dirty="0" smtClean="0">
                <a:latin typeface="Modern No. 20" pitchFamily="18" charset="0"/>
              </a:rPr>
              <a:t>”, 1891 </a:t>
            </a:r>
            <a:endParaRPr lang="pl-PL" dirty="0">
              <a:latin typeface="Modern No. 20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B8A5B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C:\Users\Ania\Desktop\thomas-wilmer-dewing-lady-in-yellow-1888-1341009009_o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4088" cy="688324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580112" y="6309320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Modern No. 20" pitchFamily="18" charset="0"/>
              </a:rPr>
              <a:t>„Lady </a:t>
            </a:r>
            <a:r>
              <a:rPr lang="pl-PL" dirty="0" err="1" smtClean="0">
                <a:latin typeface="Modern No. 20" pitchFamily="18" charset="0"/>
              </a:rPr>
              <a:t>in</a:t>
            </a:r>
            <a:r>
              <a:rPr lang="pl-PL" dirty="0" smtClean="0">
                <a:latin typeface="Modern No. 20" pitchFamily="18" charset="0"/>
              </a:rPr>
              <a:t> </a:t>
            </a:r>
            <a:r>
              <a:rPr lang="pl-PL" dirty="0" err="1" smtClean="0">
                <a:latin typeface="Modern No. 20" pitchFamily="18" charset="0"/>
              </a:rPr>
              <a:t>Yellow</a:t>
            </a:r>
            <a:r>
              <a:rPr lang="pl-PL" dirty="0" smtClean="0">
                <a:latin typeface="Modern No. 20" pitchFamily="18" charset="0"/>
              </a:rPr>
              <a:t>”, 1888</a:t>
            </a:r>
            <a:endParaRPr lang="pl-PL" dirty="0">
              <a:latin typeface="Modern No. 20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B8A5B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 descr="C:\Users\Ania\Desktop\Thomas Wilmer Dewing (American, 1853-1938) - Spring 1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0072" cy="6902573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5436096" y="6237312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Modern No. 20" pitchFamily="18" charset="0"/>
              </a:rPr>
              <a:t>„Spring”, 1890</a:t>
            </a:r>
            <a:endParaRPr lang="pl-PL" dirty="0">
              <a:latin typeface="Modern No. 20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B8A5B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4" name="Picture 2" descr="C:\Users\Ania\Desktop\85d6eb9dd4868b365a0ba750d3ff9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716016" cy="6906749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148064" y="62373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Modern No. 20" pitchFamily="18" charset="0"/>
              </a:rPr>
              <a:t>„</a:t>
            </a:r>
            <a:r>
              <a:rPr lang="pl-PL" dirty="0" err="1" smtClean="0">
                <a:latin typeface="Modern No. 20" pitchFamily="18" charset="0"/>
              </a:rPr>
              <a:t>Moonrise</a:t>
            </a:r>
            <a:r>
              <a:rPr lang="pl-PL" dirty="0" smtClean="0">
                <a:latin typeface="Modern No. 20" pitchFamily="18" charset="0"/>
              </a:rPr>
              <a:t>”,  1893</a:t>
            </a:r>
            <a:endParaRPr lang="pl-PL" dirty="0">
              <a:latin typeface="Modern No. 20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B8A5B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C:\Users\Ania\Desktop\Thomas_Wilmer_Dewing_-_Lady_in_Gold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220112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220072" y="6237312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Modern No. 20" pitchFamily="18" charset="0"/>
              </a:rPr>
              <a:t>„Lady </a:t>
            </a:r>
            <a:r>
              <a:rPr lang="pl-PL" dirty="0" err="1" smtClean="0">
                <a:latin typeface="Modern No. 20" pitchFamily="18" charset="0"/>
              </a:rPr>
              <a:t>in</a:t>
            </a:r>
            <a:r>
              <a:rPr lang="pl-PL" dirty="0" smtClean="0">
                <a:latin typeface="Modern No. 20" pitchFamily="18" charset="0"/>
              </a:rPr>
              <a:t> </a:t>
            </a:r>
            <a:r>
              <a:rPr lang="pl-PL" dirty="0" err="1" smtClean="0">
                <a:latin typeface="Modern No. 20" pitchFamily="18" charset="0"/>
              </a:rPr>
              <a:t>Gold</a:t>
            </a:r>
            <a:r>
              <a:rPr lang="pl-PL" dirty="0" smtClean="0">
                <a:latin typeface="Modern No. 20" pitchFamily="18" charset="0"/>
              </a:rPr>
              <a:t>”, </a:t>
            </a:r>
            <a:r>
              <a:rPr lang="pl-PL" dirty="0" smtClean="0">
                <a:latin typeface="Modern No. 20" pitchFamily="18" charset="0"/>
              </a:rPr>
              <a:t>1910</a:t>
            </a:r>
            <a:endParaRPr lang="pl-PL" dirty="0">
              <a:latin typeface="Modern No. 20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18864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dirty="0" err="1" smtClean="0">
                <a:latin typeface="Modern No. 20" pitchFamily="18" charset="0"/>
              </a:rPr>
              <a:t>Frames</a:t>
            </a:r>
            <a:r>
              <a:rPr lang="pl-PL" sz="5000" dirty="0" smtClean="0">
                <a:latin typeface="Modern No. 20" pitchFamily="18" charset="0"/>
              </a:rPr>
              <a:t> </a:t>
            </a:r>
            <a:r>
              <a:rPr lang="pl-PL" sz="5000" dirty="0" err="1" smtClean="0">
                <a:latin typeface="Modern No. 20" pitchFamily="18" charset="0"/>
              </a:rPr>
              <a:t>made</a:t>
            </a:r>
            <a:r>
              <a:rPr lang="pl-PL" sz="5000" dirty="0" smtClean="0">
                <a:latin typeface="Modern No. 20" pitchFamily="18" charset="0"/>
              </a:rPr>
              <a:t> by Stanford White</a:t>
            </a:r>
            <a:endParaRPr lang="pl-PL" sz="5000" dirty="0">
              <a:latin typeface="Modern No. 20" pitchFamily="18" charset="0"/>
            </a:endParaRPr>
          </a:p>
        </p:txBody>
      </p:sp>
      <p:pic>
        <p:nvPicPr>
          <p:cNvPr id="1027" name="Picture 3" descr="C:\Users\Ania\Desktop\Detail-of-Stanford-White-fr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96752"/>
            <a:ext cx="4247985" cy="5661248"/>
          </a:xfrm>
          <a:prstGeom prst="rect">
            <a:avLst/>
          </a:prstGeom>
          <a:noFill/>
        </p:spPr>
      </p:pic>
      <p:pic>
        <p:nvPicPr>
          <p:cNvPr id="1028" name="Picture 4" descr="C:\Users\Ania\Desktop\fi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472" y="1154966"/>
            <a:ext cx="4752528" cy="57030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Ania\Desktop\RV-AM814_MASTER_G_20140221165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515729" cy="5760640"/>
          </a:xfrm>
          <a:prstGeom prst="rect">
            <a:avLst/>
          </a:prstGeom>
          <a:noFill/>
        </p:spPr>
      </p:pic>
      <p:pic>
        <p:nvPicPr>
          <p:cNvPr id="2051" name="Picture 3" descr="C:\Users\Ania\Desktop\345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376" y="476672"/>
            <a:ext cx="5911624" cy="5733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79512" y="1196752"/>
            <a:ext cx="8784976" cy="5472608"/>
          </a:xfrm>
          <a:prstGeom prst="rect">
            <a:avLst/>
          </a:prstGeom>
          <a:solidFill>
            <a:srgbClr val="9B8A5B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827584" y="188640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err="1" smtClean="0">
                <a:latin typeface="Modern No. 20" pitchFamily="18" charset="0"/>
              </a:rPr>
              <a:t>Inspirations</a:t>
            </a:r>
            <a:endParaRPr lang="pl-PL" sz="6600" dirty="0">
              <a:latin typeface="Modern No. 20" pitchFamily="18" charset="0"/>
            </a:endParaRPr>
          </a:p>
        </p:txBody>
      </p:sp>
      <p:pic>
        <p:nvPicPr>
          <p:cNvPr id="1026" name="Picture 2" descr="C:\Users\Ania\Desktop\whistler-in-his-stud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960440" cy="5267117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4427984" y="1340768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Modern No. 20" pitchFamily="18" charset="0"/>
              </a:rPr>
              <a:t>James </a:t>
            </a:r>
            <a:r>
              <a:rPr lang="pl-PL" sz="3200" b="1" dirty="0" err="1" smtClean="0">
                <a:latin typeface="Modern No. 20" pitchFamily="18" charset="0"/>
              </a:rPr>
              <a:t>McNeill</a:t>
            </a:r>
            <a:r>
              <a:rPr lang="pl-PL" sz="3200" b="1" dirty="0" smtClean="0">
                <a:latin typeface="Modern No. 20" pitchFamily="18" charset="0"/>
              </a:rPr>
              <a:t> Whistler</a:t>
            </a:r>
            <a:endParaRPr lang="pl-PL" sz="3200" b="1" dirty="0">
              <a:latin typeface="Modern No. 20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427984" y="60932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Modern No. 20" pitchFamily="18" charset="0"/>
              </a:rPr>
              <a:t>„Whistler </a:t>
            </a:r>
            <a:r>
              <a:rPr lang="pl-PL" dirty="0" err="1" smtClean="0">
                <a:latin typeface="Modern No. 20" pitchFamily="18" charset="0"/>
              </a:rPr>
              <a:t>in</a:t>
            </a:r>
            <a:r>
              <a:rPr lang="pl-PL" dirty="0" smtClean="0">
                <a:latin typeface="Modern No. 20" pitchFamily="18" charset="0"/>
              </a:rPr>
              <a:t> his studio”, 1865</a:t>
            </a:r>
            <a:endParaRPr lang="pl-PL" dirty="0">
              <a:latin typeface="Modern No. 20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B8A5B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 descr="C:\Users\Ania\Desktop\nocturne-in-grey-and-gold-chelsea-snow-1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776864" cy="597756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755576" y="630932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Modern No. 20" pitchFamily="18" charset="0"/>
              </a:rPr>
              <a:t>„</a:t>
            </a:r>
            <a:r>
              <a:rPr lang="pl-PL" dirty="0" err="1" smtClean="0">
                <a:latin typeface="Modern No. 20" pitchFamily="18" charset="0"/>
              </a:rPr>
              <a:t>Nocturne</a:t>
            </a:r>
            <a:r>
              <a:rPr lang="pl-PL" dirty="0" smtClean="0">
                <a:latin typeface="Modern No. 20" pitchFamily="18" charset="0"/>
              </a:rPr>
              <a:t> </a:t>
            </a:r>
            <a:r>
              <a:rPr lang="pl-PL" dirty="0" err="1" smtClean="0">
                <a:latin typeface="Modern No. 20" pitchFamily="18" charset="0"/>
              </a:rPr>
              <a:t>in</a:t>
            </a:r>
            <a:r>
              <a:rPr lang="pl-PL" dirty="0" smtClean="0">
                <a:latin typeface="Modern No. 20" pitchFamily="18" charset="0"/>
              </a:rPr>
              <a:t> Grey and </a:t>
            </a:r>
            <a:r>
              <a:rPr lang="pl-PL" dirty="0" err="1" smtClean="0">
                <a:latin typeface="Modern No. 20" pitchFamily="18" charset="0"/>
              </a:rPr>
              <a:t>Gold</a:t>
            </a:r>
            <a:r>
              <a:rPr lang="pl-PL" dirty="0" smtClean="0">
                <a:latin typeface="Modern No. 20" pitchFamily="18" charset="0"/>
              </a:rPr>
              <a:t>: Chelsea </a:t>
            </a:r>
            <a:r>
              <a:rPr lang="pl-PL" dirty="0" err="1" smtClean="0">
                <a:latin typeface="Modern No. 20" pitchFamily="18" charset="0"/>
              </a:rPr>
              <a:t>Snow</a:t>
            </a:r>
            <a:r>
              <a:rPr lang="pl-PL" dirty="0" smtClean="0">
                <a:latin typeface="Modern No. 20" pitchFamily="18" charset="0"/>
              </a:rPr>
              <a:t>”, 1876</a:t>
            </a:r>
            <a:endParaRPr lang="pl-PL" dirty="0">
              <a:latin typeface="Modern No. 20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395536" y="1052736"/>
            <a:ext cx="8352928" cy="5400600"/>
          </a:xfrm>
          <a:prstGeom prst="rect">
            <a:avLst/>
          </a:prstGeom>
          <a:solidFill>
            <a:srgbClr val="9B8A5B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611560" y="26064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Modern No. 20" pitchFamily="18" charset="0"/>
              </a:rPr>
              <a:t>Maria </a:t>
            </a:r>
            <a:r>
              <a:rPr lang="pl-PL" sz="3200" b="1" dirty="0" err="1" smtClean="0">
                <a:latin typeface="Modern No. 20" pitchFamily="18" charset="0"/>
              </a:rPr>
              <a:t>Oakey</a:t>
            </a:r>
            <a:endParaRPr lang="pl-PL" sz="3200" b="1" dirty="0">
              <a:latin typeface="Modern No. 20" pitchFamily="18" charset="0"/>
            </a:endParaRPr>
          </a:p>
        </p:txBody>
      </p:sp>
      <p:pic>
        <p:nvPicPr>
          <p:cNvPr id="4098" name="Picture 2" descr="C:\Users\Ania\Desktop\A_Bed_of_Poppies-Maria_Oakey_Dewing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6060653" cy="4911648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6804248" y="551723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Modern No. 20" pitchFamily="18" charset="0"/>
              </a:rPr>
              <a:t>„ A Bed of </a:t>
            </a:r>
            <a:r>
              <a:rPr lang="pl-PL" dirty="0" err="1" smtClean="0">
                <a:latin typeface="Modern No. 20" pitchFamily="18" charset="0"/>
              </a:rPr>
              <a:t>Poppies</a:t>
            </a:r>
            <a:r>
              <a:rPr lang="pl-PL" dirty="0" smtClean="0">
                <a:latin typeface="Modern No. 20" pitchFamily="18" charset="0"/>
              </a:rPr>
              <a:t>”, 1909</a:t>
            </a:r>
            <a:endParaRPr lang="pl-PL" dirty="0">
              <a:latin typeface="Modern No. 20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11560" y="620688"/>
            <a:ext cx="3960440" cy="5544616"/>
          </a:xfrm>
          <a:prstGeom prst="rect">
            <a:avLst/>
          </a:prstGeom>
          <a:solidFill>
            <a:srgbClr val="9B8A5B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2" name="Picture 4" descr="C:\Users\Ania\Desktop\c4b29021713fdd7fa2563f412bbcf1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20688"/>
            <a:ext cx="3931916" cy="5544616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755576" y="764704"/>
            <a:ext cx="3672408" cy="5256584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1043608" y="1196752"/>
            <a:ext cx="309634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sz="3200" dirty="0" smtClean="0">
                <a:latin typeface="Modern No. 20" pitchFamily="18" charset="0"/>
              </a:rPr>
              <a:t> Life</a:t>
            </a:r>
          </a:p>
          <a:p>
            <a:r>
              <a:rPr lang="pl-PL" sz="3200" dirty="0">
                <a:latin typeface="Modern No. 20" pitchFamily="18" charset="0"/>
              </a:rPr>
              <a:t> </a:t>
            </a:r>
            <a:endParaRPr lang="pl-PL" sz="3200" dirty="0" smtClean="0">
              <a:latin typeface="Modern No. 20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sz="3200" dirty="0" err="1" smtClean="0">
                <a:latin typeface="Modern No. 20" pitchFamily="18" charset="0"/>
              </a:rPr>
              <a:t>Dewing’s</a:t>
            </a:r>
            <a:r>
              <a:rPr lang="pl-PL" sz="3200" dirty="0" smtClean="0">
                <a:latin typeface="Modern No. 20" pitchFamily="18" charset="0"/>
              </a:rPr>
              <a:t> Art</a:t>
            </a:r>
          </a:p>
          <a:p>
            <a:pPr>
              <a:buFont typeface="Wingdings" pitchFamily="2" charset="2"/>
              <a:buChar char="v"/>
            </a:pPr>
            <a:endParaRPr lang="pl-PL" sz="3200" dirty="0" smtClean="0">
              <a:latin typeface="Modern No. 20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sz="3200" dirty="0" smtClean="0">
                <a:latin typeface="Modern No. 20" pitchFamily="18" charset="0"/>
              </a:rPr>
              <a:t> </a:t>
            </a:r>
            <a:r>
              <a:rPr lang="pl-PL" sz="3200" dirty="0" err="1" smtClean="0">
                <a:latin typeface="Modern No. 20" pitchFamily="18" charset="0"/>
              </a:rPr>
              <a:t>Inspirations</a:t>
            </a:r>
            <a:endParaRPr lang="pl-PL" sz="3200" dirty="0" smtClean="0">
              <a:latin typeface="Modern No. 20" pitchFamily="18" charset="0"/>
            </a:endParaRPr>
          </a:p>
          <a:p>
            <a:pPr>
              <a:buFont typeface="Wingdings" pitchFamily="2" charset="2"/>
              <a:buChar char="v"/>
            </a:pPr>
            <a:endParaRPr lang="pl-PL" sz="3200" dirty="0" smtClean="0">
              <a:latin typeface="Modern No. 20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sz="3200" dirty="0" smtClean="0">
                <a:latin typeface="Modern No. 20" pitchFamily="18" charset="0"/>
              </a:rPr>
              <a:t> </a:t>
            </a:r>
            <a:r>
              <a:rPr lang="pl-PL" sz="3200" dirty="0" err="1" smtClean="0">
                <a:latin typeface="Modern No. 20" pitchFamily="18" charset="0"/>
              </a:rPr>
              <a:t>Explanation</a:t>
            </a:r>
            <a:r>
              <a:rPr lang="pl-PL" sz="3200" dirty="0" smtClean="0">
                <a:latin typeface="Modern No. 20" pitchFamily="18" charset="0"/>
              </a:rPr>
              <a:t>           of my </a:t>
            </a:r>
            <a:r>
              <a:rPr lang="pl-PL" sz="3200" dirty="0" err="1" smtClean="0">
                <a:latin typeface="Modern No. 20" pitchFamily="18" charset="0"/>
              </a:rPr>
              <a:t>choice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B8A5B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4" name="Picture 2" descr="C:\Users\Ania\Desktop\tumblr_nejsghmbVs1qizpqv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91064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364088" y="6237312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Modern No. 20" pitchFamily="18" charset="0"/>
              </a:rPr>
              <a:t>„Garden </a:t>
            </a:r>
            <a:r>
              <a:rPr lang="pl-PL" dirty="0" err="1" smtClean="0">
                <a:solidFill>
                  <a:schemeClr val="bg1"/>
                </a:solidFill>
                <a:latin typeface="Modern No. 20" pitchFamily="18" charset="0"/>
              </a:rPr>
              <a:t>in</a:t>
            </a:r>
            <a:r>
              <a:rPr lang="pl-PL" dirty="0" smtClean="0">
                <a:solidFill>
                  <a:schemeClr val="bg1"/>
                </a:solidFill>
                <a:latin typeface="Modern No. 20" pitchFamily="18" charset="0"/>
              </a:rPr>
              <a:t> May”, 1895</a:t>
            </a:r>
            <a:endParaRPr lang="pl-PL" dirty="0">
              <a:solidFill>
                <a:schemeClr val="bg1"/>
              </a:solidFill>
              <a:latin typeface="Modern No. 20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51520" y="1556792"/>
            <a:ext cx="8640960" cy="5040560"/>
          </a:xfrm>
          <a:prstGeom prst="rect">
            <a:avLst/>
          </a:prstGeom>
          <a:solidFill>
            <a:srgbClr val="9B8A5B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0" y="18864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err="1" smtClean="0">
                <a:latin typeface="Modern No. 20" pitchFamily="18" charset="0"/>
              </a:rPr>
              <a:t>Explanation</a:t>
            </a:r>
            <a:r>
              <a:rPr lang="pl-PL" sz="6600" dirty="0" smtClean="0">
                <a:latin typeface="Modern No. 20" pitchFamily="18" charset="0"/>
              </a:rPr>
              <a:t> of my </a:t>
            </a:r>
            <a:r>
              <a:rPr lang="pl-PL" sz="6600" dirty="0" err="1" smtClean="0">
                <a:latin typeface="Modern No. 20" pitchFamily="18" charset="0"/>
              </a:rPr>
              <a:t>choice</a:t>
            </a:r>
            <a:endParaRPr lang="pl-PL" sz="6600" dirty="0">
              <a:latin typeface="Modern No. 20" pitchFamily="18" charset="0"/>
            </a:endParaRPr>
          </a:p>
        </p:txBody>
      </p:sp>
      <p:pic>
        <p:nvPicPr>
          <p:cNvPr id="5122" name="Picture 2" descr="C:\Users\Ania\Desktop\dewin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6624736" cy="440545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7308304" y="4869160"/>
            <a:ext cx="1368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 smtClean="0">
                <a:latin typeface="Modern No. 20" pitchFamily="18" charset="0"/>
              </a:rPr>
              <a:t>Photoshoot</a:t>
            </a:r>
            <a:r>
              <a:rPr lang="pl-PL" sz="2000" dirty="0" smtClean="0">
                <a:latin typeface="Modern No. 20" pitchFamily="18" charset="0"/>
              </a:rPr>
              <a:t> </a:t>
            </a:r>
            <a:r>
              <a:rPr lang="pl-PL" sz="2000" dirty="0" err="1" smtClean="0">
                <a:latin typeface="Modern No. 20" pitchFamily="18" charset="0"/>
              </a:rPr>
              <a:t>inspired</a:t>
            </a:r>
            <a:r>
              <a:rPr lang="pl-PL" sz="2000" dirty="0" smtClean="0">
                <a:latin typeface="Modern No. 20" pitchFamily="18" charset="0"/>
              </a:rPr>
              <a:t> by </a:t>
            </a:r>
            <a:r>
              <a:rPr lang="pl-PL" sz="2000" dirty="0" err="1" smtClean="0">
                <a:latin typeface="Modern No. 20" pitchFamily="18" charset="0"/>
              </a:rPr>
              <a:t>Dewing’s</a:t>
            </a:r>
            <a:r>
              <a:rPr lang="pl-PL" sz="2000" dirty="0" smtClean="0">
                <a:latin typeface="Modern No. 20" pitchFamily="18" charset="0"/>
              </a:rPr>
              <a:t> painting</a:t>
            </a:r>
            <a:endParaRPr lang="pl-PL" sz="2000" dirty="0">
              <a:latin typeface="Modern No. 20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71600" y="188640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err="1" smtClean="0">
                <a:latin typeface="Modern No. 20" pitchFamily="18" charset="0"/>
              </a:rPr>
              <a:t>Bibliography</a:t>
            </a:r>
            <a:endParaRPr lang="pl-PL" sz="6600" dirty="0">
              <a:latin typeface="Modern No. 20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95536" y="1340768"/>
            <a:ext cx="8352928" cy="5112568"/>
          </a:xfrm>
          <a:prstGeom prst="rect">
            <a:avLst/>
          </a:prstGeom>
          <a:solidFill>
            <a:srgbClr val="9B8A5B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67544" y="1412776"/>
            <a:ext cx="8208912" cy="4968552"/>
          </a:xfrm>
          <a:prstGeom prst="rect">
            <a:avLst/>
          </a:prstGeom>
          <a:noFill/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539552" y="1340768"/>
            <a:ext cx="806489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sz="1700" dirty="0" smtClean="0">
                <a:latin typeface="Modern No. 20" pitchFamily="18" charset="0"/>
              </a:rPr>
              <a:t> https://www.asia.si.edu/collections/zoomObject.cfm?ObjectId=48294</a:t>
            </a:r>
          </a:p>
          <a:p>
            <a:pPr>
              <a:buFont typeface="Wingdings" pitchFamily="2" charset="2"/>
              <a:buChar char="v"/>
            </a:pPr>
            <a:r>
              <a:rPr lang="pl-PL" sz="1700" dirty="0" smtClean="0">
                <a:latin typeface="Modern No. 20" pitchFamily="18" charset="0"/>
              </a:rPr>
              <a:t> http://crystalbridges.org/blog/maria-oakey-dewing/</a:t>
            </a:r>
          </a:p>
          <a:p>
            <a:pPr>
              <a:buFont typeface="Wingdings" pitchFamily="2" charset="2"/>
              <a:buChar char="v"/>
            </a:pPr>
            <a:r>
              <a:rPr lang="pl-PL" sz="1700" dirty="0" smtClean="0">
                <a:latin typeface="Modern No. 20" pitchFamily="18" charset="0"/>
              </a:rPr>
              <a:t>http://en.wikipedia.org/wiki/Maria_Oakey_Dewing#/media/File:Maria_Oakey_Dewing_by_Thomas_Wilmer_Dewing_(1851-1938).jpg</a:t>
            </a:r>
          </a:p>
          <a:p>
            <a:pPr>
              <a:buFont typeface="Wingdings" pitchFamily="2" charset="2"/>
              <a:buChar char="v"/>
            </a:pPr>
            <a:r>
              <a:rPr lang="pl-PL" sz="1700" dirty="0" smtClean="0">
                <a:latin typeface="Modern No. 20" pitchFamily="18" charset="0"/>
              </a:rPr>
              <a:t> http://floralls.tumblr.com/post/108714278716/labellefilleart-garden-in-may-maria-oakey</a:t>
            </a:r>
          </a:p>
          <a:p>
            <a:pPr>
              <a:buFont typeface="Wingdings" pitchFamily="2" charset="2"/>
              <a:buChar char="v"/>
            </a:pPr>
            <a:r>
              <a:rPr lang="pl-PL" sz="1700" dirty="0" smtClean="0">
                <a:latin typeface="Modern No. 20" pitchFamily="18" charset="0"/>
              </a:rPr>
              <a:t> https://www.tumblr.com/tagged/acad%C3%A9mie-julian</a:t>
            </a:r>
          </a:p>
          <a:p>
            <a:pPr>
              <a:buFont typeface="Wingdings" pitchFamily="2" charset="2"/>
              <a:buChar char="v"/>
            </a:pPr>
            <a:r>
              <a:rPr lang="pl-PL" sz="1700" dirty="0" smtClean="0">
                <a:latin typeface="Modern No. 20" pitchFamily="18" charset="0"/>
              </a:rPr>
              <a:t> http://pl.wikipedia.org/wiki/Plik:Ten_American_Painters_(The_Ten).jpg</a:t>
            </a:r>
          </a:p>
          <a:p>
            <a:pPr>
              <a:buFont typeface="Wingdings" pitchFamily="2" charset="2"/>
              <a:buChar char="v"/>
            </a:pPr>
            <a:r>
              <a:rPr lang="pl-PL" sz="1700" dirty="0" smtClean="0">
                <a:latin typeface="Modern No. 20" pitchFamily="18" charset="0"/>
              </a:rPr>
              <a:t> https://www.pinterest.com/pin/54324739231276968/</a:t>
            </a:r>
          </a:p>
          <a:p>
            <a:pPr>
              <a:buFont typeface="Wingdings" pitchFamily="2" charset="2"/>
              <a:buChar char="v"/>
            </a:pPr>
            <a:r>
              <a:rPr lang="pl-PL" sz="1700" dirty="0" smtClean="0">
                <a:latin typeface="Modern No. 20" pitchFamily="18" charset="0"/>
              </a:rPr>
              <a:t> https://www.pinterest.com/pin/54324739231276968/</a:t>
            </a:r>
          </a:p>
          <a:p>
            <a:pPr>
              <a:buFont typeface="Wingdings" pitchFamily="2" charset="2"/>
              <a:buChar char="v"/>
            </a:pPr>
            <a:r>
              <a:rPr lang="pl-PL" sz="1700" dirty="0" smtClean="0">
                <a:latin typeface="Modern No. 20" pitchFamily="18" charset="0"/>
              </a:rPr>
              <a:t> http://www.the-athenaeum.org/art/full.php?ID=45718</a:t>
            </a:r>
          </a:p>
          <a:p>
            <a:pPr>
              <a:buFont typeface="Wingdings" pitchFamily="2" charset="2"/>
              <a:buChar char="v"/>
            </a:pPr>
            <a:r>
              <a:rPr lang="pl-PL" sz="1700" dirty="0" smtClean="0">
                <a:latin typeface="Modern No. 20" pitchFamily="18" charset="0"/>
              </a:rPr>
              <a:t> https://www.flickr.com/photos/hauksven/7897762700</a:t>
            </a:r>
          </a:p>
          <a:p>
            <a:pPr>
              <a:buFont typeface="Wingdings" pitchFamily="2" charset="2"/>
              <a:buChar char="v"/>
            </a:pPr>
            <a:r>
              <a:rPr lang="pl-PL" sz="1700" dirty="0" smtClean="0">
                <a:latin typeface="Modern No. 20" pitchFamily="18" charset="0"/>
              </a:rPr>
              <a:t> https://www.flickr.com/photos/97048587@N04/12109742835</a:t>
            </a:r>
          </a:p>
          <a:p>
            <a:pPr>
              <a:buFont typeface="Wingdings" pitchFamily="2" charset="2"/>
              <a:buChar char="v"/>
            </a:pPr>
            <a:r>
              <a:rPr lang="pl-PL" sz="1700" dirty="0" smtClean="0">
                <a:latin typeface="Modern No. 20" pitchFamily="18" charset="0"/>
              </a:rPr>
              <a:t> http://www.the-athenaeum.org/art/full.php?ID=45779</a:t>
            </a:r>
          </a:p>
          <a:p>
            <a:pPr>
              <a:buFont typeface="Wingdings" pitchFamily="2" charset="2"/>
              <a:buChar char="v"/>
            </a:pPr>
            <a:r>
              <a:rPr lang="pl-PL" sz="1700" dirty="0" smtClean="0">
                <a:latin typeface="Modern No. 20" pitchFamily="18" charset="0"/>
              </a:rPr>
              <a:t>http://en.wikipedia.org/wiki/Maria_Oakey_Dewing#/media/File:A_Bed_of_Poppies-Maria_Oakey_Dewing.jpg</a:t>
            </a:r>
          </a:p>
          <a:p>
            <a:pPr>
              <a:buFont typeface="Wingdings" pitchFamily="2" charset="2"/>
              <a:buChar char="v"/>
            </a:pPr>
            <a:r>
              <a:rPr lang="pl-PL" sz="1700" dirty="0" smtClean="0">
                <a:latin typeface="Modern No. 20" pitchFamily="18" charset="0"/>
              </a:rPr>
              <a:t> http://www.wikiart.org/en/james-mcneill-whistler/nocturne-in-grey-and-gold-chelsea-snow-1876</a:t>
            </a:r>
          </a:p>
          <a:p>
            <a:pPr>
              <a:buFont typeface="Wingdings" pitchFamily="2" charset="2"/>
              <a:buChar char="v"/>
            </a:pPr>
            <a:r>
              <a:rPr lang="pl-PL" sz="1700" dirty="0" smtClean="0">
                <a:latin typeface="Modern No. 20" pitchFamily="18" charset="0"/>
              </a:rPr>
              <a:t> http://massimogienda.blogspot.com/2013/11/thomas-wilmer-dewing.html</a:t>
            </a:r>
          </a:p>
          <a:p>
            <a:pPr>
              <a:buFont typeface="Wingdings" pitchFamily="2" charset="2"/>
              <a:buChar char="v"/>
            </a:pPr>
            <a:r>
              <a:rPr lang="pl-PL" sz="1700" dirty="0" smtClean="0">
                <a:latin typeface="Modern No. 20" pitchFamily="18" charset="0"/>
              </a:rPr>
              <a:t> http://www.bertc.com/g4/dewing30.htm</a:t>
            </a:r>
            <a:endParaRPr lang="pl-PL" sz="1700" dirty="0">
              <a:latin typeface="Modern No. 20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323528" y="1196752"/>
            <a:ext cx="8496944" cy="5472608"/>
          </a:xfrm>
          <a:prstGeom prst="rect">
            <a:avLst/>
          </a:prstGeom>
          <a:solidFill>
            <a:srgbClr val="9B8A5B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79512" y="260648"/>
            <a:ext cx="993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err="1" smtClean="0">
                <a:latin typeface="Modern No. 20" pitchFamily="18" charset="0"/>
              </a:rPr>
              <a:t>Thank</a:t>
            </a:r>
            <a:r>
              <a:rPr lang="pl-PL" sz="6000" dirty="0" smtClean="0">
                <a:latin typeface="Modern No. 20" pitchFamily="18" charset="0"/>
              </a:rPr>
              <a:t> </a:t>
            </a:r>
            <a:r>
              <a:rPr lang="pl-PL" sz="6000" dirty="0" err="1" smtClean="0">
                <a:latin typeface="Modern No. 20" pitchFamily="18" charset="0"/>
              </a:rPr>
              <a:t>you</a:t>
            </a:r>
            <a:r>
              <a:rPr lang="pl-PL" sz="6000" dirty="0" smtClean="0">
                <a:latin typeface="Modern No. 20" pitchFamily="18" charset="0"/>
              </a:rPr>
              <a:t> for </a:t>
            </a:r>
            <a:r>
              <a:rPr lang="pl-PL" sz="6000" dirty="0" err="1" smtClean="0">
                <a:latin typeface="Modern No. 20" pitchFamily="18" charset="0"/>
              </a:rPr>
              <a:t>you</a:t>
            </a:r>
            <a:r>
              <a:rPr lang="pl-PL" sz="6000" dirty="0" smtClean="0">
                <a:latin typeface="Modern No. 20" pitchFamily="18" charset="0"/>
              </a:rPr>
              <a:t> </a:t>
            </a:r>
            <a:r>
              <a:rPr lang="pl-PL" sz="6000" dirty="0" err="1" smtClean="0">
                <a:latin typeface="Modern No. 20" pitchFamily="18" charset="0"/>
              </a:rPr>
              <a:t>attention</a:t>
            </a:r>
            <a:endParaRPr lang="pl-PL" sz="6000" dirty="0">
              <a:latin typeface="Modern No. 20" pitchFamily="18" charset="0"/>
            </a:endParaRPr>
          </a:p>
        </p:txBody>
      </p:sp>
      <p:pic>
        <p:nvPicPr>
          <p:cNvPr id="6146" name="Picture 2" descr="C:\Users\Ania\Desktop\d29bfe47594eabcb154afcfbd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104456" cy="5286539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4788024" y="61653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Modern No. 20" pitchFamily="18" charset="0"/>
              </a:rPr>
              <a:t>„</a:t>
            </a:r>
            <a:r>
              <a:rPr lang="pl-PL" dirty="0" err="1" smtClean="0">
                <a:latin typeface="Modern No. 20" pitchFamily="18" charset="0"/>
              </a:rPr>
              <a:t>Portrait</a:t>
            </a:r>
            <a:r>
              <a:rPr lang="pl-PL" dirty="0" smtClean="0">
                <a:latin typeface="Modern No. 20" pitchFamily="18" charset="0"/>
              </a:rPr>
              <a:t> </a:t>
            </a:r>
            <a:r>
              <a:rPr lang="pl-PL" dirty="0" err="1" smtClean="0">
                <a:latin typeface="Modern No. 20" pitchFamily="18" charset="0"/>
              </a:rPr>
              <a:t>in</a:t>
            </a:r>
            <a:r>
              <a:rPr lang="pl-PL" dirty="0" smtClean="0">
                <a:latin typeface="Modern No. 20" pitchFamily="18" charset="0"/>
              </a:rPr>
              <a:t> a Brown </a:t>
            </a:r>
            <a:r>
              <a:rPr lang="pl-PL" dirty="0" err="1" smtClean="0">
                <a:latin typeface="Modern No. 20" pitchFamily="18" charset="0"/>
              </a:rPr>
              <a:t>Dress</a:t>
            </a:r>
            <a:r>
              <a:rPr lang="pl-PL" dirty="0" smtClean="0">
                <a:latin typeface="Modern No. 20" pitchFamily="18" charset="0"/>
              </a:rPr>
              <a:t>”, 1908</a:t>
            </a:r>
            <a:endParaRPr lang="pl-PL" dirty="0">
              <a:latin typeface="Modern No. 20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539552" y="1628800"/>
            <a:ext cx="8064896" cy="4392488"/>
          </a:xfrm>
          <a:prstGeom prst="rect">
            <a:avLst/>
          </a:prstGeom>
          <a:solidFill>
            <a:srgbClr val="9B8A5B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699792" y="188640"/>
            <a:ext cx="662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dirty="0" err="1" smtClean="0">
                <a:latin typeface="Modern No. 20" pitchFamily="18" charset="0"/>
              </a:rPr>
              <a:t>Biography</a:t>
            </a:r>
            <a:endParaRPr lang="pl-PL" sz="6600" dirty="0">
              <a:latin typeface="Modern No. 20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1560" y="1700808"/>
            <a:ext cx="7920880" cy="4248472"/>
          </a:xfrm>
          <a:prstGeom prst="rect">
            <a:avLst/>
          </a:prstGeom>
          <a:noFill/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827584" y="184482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v"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99592" y="1916832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Modern No. 20" pitchFamily="18" charset="0"/>
              </a:rPr>
              <a:t> </a:t>
            </a:r>
            <a:r>
              <a:rPr lang="pl-PL" sz="2400" dirty="0" err="1" smtClean="0">
                <a:latin typeface="Modern No. 20" pitchFamily="18" charset="0"/>
              </a:rPr>
              <a:t>Born</a:t>
            </a:r>
            <a:r>
              <a:rPr lang="pl-PL" sz="2400" dirty="0" smtClean="0">
                <a:latin typeface="Modern No. 20" pitchFamily="18" charset="0"/>
              </a:rPr>
              <a:t> on May 4th, 1851, Boston,  Massachusetts</a:t>
            </a:r>
          </a:p>
          <a:p>
            <a:pPr>
              <a:buFont typeface="Wingdings" pitchFamily="2" charset="2"/>
              <a:buChar char="v"/>
            </a:pPr>
            <a:endParaRPr lang="pl-PL" sz="2400" dirty="0" smtClean="0">
              <a:latin typeface="Modern No. 20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Modern No. 20" pitchFamily="18" charset="0"/>
              </a:rPr>
              <a:t> 1876 – 1879, </a:t>
            </a:r>
            <a:r>
              <a:rPr lang="pl-PL" sz="2400" dirty="0" err="1" smtClean="0">
                <a:latin typeface="Modern No. 20" pitchFamily="18" charset="0"/>
              </a:rPr>
              <a:t>studies</a:t>
            </a:r>
            <a:r>
              <a:rPr lang="pl-PL" sz="2400" dirty="0" smtClean="0">
                <a:latin typeface="Modern No. 20" pitchFamily="18" charset="0"/>
              </a:rPr>
              <a:t> </a:t>
            </a:r>
            <a:r>
              <a:rPr lang="pl-PL" sz="2400" dirty="0" err="1" smtClean="0">
                <a:latin typeface="Modern No. 20" pitchFamily="18" charset="0"/>
              </a:rPr>
              <a:t>in</a:t>
            </a:r>
            <a:r>
              <a:rPr lang="pl-PL" sz="2400" dirty="0" smtClean="0">
                <a:latin typeface="Modern No. 20" pitchFamily="18" charset="0"/>
              </a:rPr>
              <a:t> </a:t>
            </a:r>
            <a:r>
              <a:rPr lang="pl-PL" sz="2400" dirty="0" err="1" smtClean="0">
                <a:latin typeface="Modern No. 20" pitchFamily="18" charset="0"/>
              </a:rPr>
              <a:t>Paris</a:t>
            </a:r>
            <a:r>
              <a:rPr lang="pl-PL" sz="2400" dirty="0" smtClean="0">
                <a:latin typeface="Modern No. 20" pitchFamily="18" charset="0"/>
              </a:rPr>
              <a:t> </a:t>
            </a:r>
            <a:r>
              <a:rPr lang="pl-PL" sz="2400" dirty="0" err="1" smtClean="0">
                <a:latin typeface="Modern No. 20" pitchFamily="18" charset="0"/>
              </a:rPr>
              <a:t>at</a:t>
            </a:r>
            <a:r>
              <a:rPr lang="pl-PL" sz="2400" dirty="0" smtClean="0">
                <a:latin typeface="Modern No. 20" pitchFamily="18" charset="0"/>
              </a:rPr>
              <a:t> </a:t>
            </a:r>
            <a:r>
              <a:rPr lang="pl-PL" sz="2400" dirty="0" err="1" smtClean="0">
                <a:latin typeface="Modern No. 20" pitchFamily="18" charset="0"/>
              </a:rPr>
              <a:t>the</a:t>
            </a:r>
            <a:r>
              <a:rPr lang="pl-PL" sz="2400" dirty="0" smtClean="0">
                <a:latin typeface="Modern No. 20" pitchFamily="18" charset="0"/>
              </a:rPr>
              <a:t> </a:t>
            </a:r>
            <a:r>
              <a:rPr lang="pl-PL" sz="2400" dirty="0" err="1" smtClean="0">
                <a:latin typeface="Modern No. 20" pitchFamily="18" charset="0"/>
              </a:rPr>
              <a:t>Académie</a:t>
            </a:r>
            <a:r>
              <a:rPr lang="pl-PL" sz="2400" dirty="0" smtClean="0">
                <a:latin typeface="Modern No. 20" pitchFamily="18" charset="0"/>
              </a:rPr>
              <a:t> Julian</a:t>
            </a:r>
          </a:p>
          <a:p>
            <a:endParaRPr lang="pl-PL" sz="2400" dirty="0" smtClean="0">
              <a:latin typeface="Modern No. 20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Modern No. 20" pitchFamily="18" charset="0"/>
              </a:rPr>
              <a:t>1880, </a:t>
            </a:r>
            <a:r>
              <a:rPr lang="pl-PL" sz="2400" dirty="0" err="1">
                <a:latin typeface="Modern No. 20" pitchFamily="18" charset="0"/>
              </a:rPr>
              <a:t>m</a:t>
            </a:r>
            <a:r>
              <a:rPr lang="pl-PL" sz="2400" dirty="0" err="1" smtClean="0">
                <a:latin typeface="Modern No. 20" pitchFamily="18" charset="0"/>
              </a:rPr>
              <a:t>oved</a:t>
            </a:r>
            <a:r>
              <a:rPr lang="pl-PL" sz="2400" dirty="0" smtClean="0">
                <a:latin typeface="Modern No. 20" pitchFamily="18" charset="0"/>
              </a:rPr>
              <a:t> to New York, met Maria </a:t>
            </a:r>
            <a:r>
              <a:rPr lang="pl-PL" sz="2400" dirty="0" err="1" smtClean="0">
                <a:latin typeface="Modern No. 20" pitchFamily="18" charset="0"/>
              </a:rPr>
              <a:t>Oakey</a:t>
            </a:r>
            <a:r>
              <a:rPr lang="pl-PL" sz="2400" dirty="0" smtClean="0">
                <a:latin typeface="Modern No. 20" pitchFamily="18" charset="0"/>
              </a:rPr>
              <a:t> and </a:t>
            </a:r>
            <a:r>
              <a:rPr lang="pl-PL" sz="2400" dirty="0" err="1" smtClean="0">
                <a:latin typeface="Modern No. 20" pitchFamily="18" charset="0"/>
              </a:rPr>
              <a:t>married</a:t>
            </a:r>
            <a:r>
              <a:rPr lang="pl-PL" sz="2400" dirty="0" smtClean="0">
                <a:latin typeface="Modern No. 20" pitchFamily="18" charset="0"/>
              </a:rPr>
              <a:t> </a:t>
            </a:r>
            <a:r>
              <a:rPr lang="pl-PL" sz="2400" dirty="0" err="1" smtClean="0">
                <a:latin typeface="Modern No. 20" pitchFamily="18" charset="0"/>
              </a:rPr>
              <a:t>her</a:t>
            </a:r>
            <a:endParaRPr lang="pl-PL" sz="2400" dirty="0" smtClean="0">
              <a:latin typeface="Modern No. 20" pitchFamily="18" charset="0"/>
            </a:endParaRPr>
          </a:p>
          <a:p>
            <a:pPr>
              <a:buFont typeface="Wingdings" pitchFamily="2" charset="2"/>
              <a:buChar char="v"/>
            </a:pPr>
            <a:endParaRPr lang="pl-PL" sz="2400" dirty="0" smtClean="0">
              <a:latin typeface="Modern No. 20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Modern No. 20" pitchFamily="18" charset="0"/>
              </a:rPr>
              <a:t>1897, </a:t>
            </a:r>
            <a:r>
              <a:rPr lang="pl-PL" sz="2400" dirty="0" err="1" smtClean="0">
                <a:latin typeface="Modern No. 20" pitchFamily="18" charset="0"/>
              </a:rPr>
              <a:t>joined</a:t>
            </a:r>
            <a:r>
              <a:rPr lang="pl-PL" sz="2400" dirty="0" smtClean="0">
                <a:latin typeface="Modern No. 20" pitchFamily="18" charset="0"/>
              </a:rPr>
              <a:t> </a:t>
            </a:r>
            <a:r>
              <a:rPr lang="pl-PL" sz="2400" dirty="0" err="1" smtClean="0">
                <a:latin typeface="Modern No. 20" pitchFamily="18" charset="0"/>
              </a:rPr>
              <a:t>the</a:t>
            </a:r>
            <a:r>
              <a:rPr lang="pl-PL" sz="2400" dirty="0" smtClean="0">
                <a:latin typeface="Modern No. 20" pitchFamily="18" charset="0"/>
              </a:rPr>
              <a:t> Ten American </a:t>
            </a:r>
            <a:r>
              <a:rPr lang="pl-PL" sz="2400" dirty="0" err="1" smtClean="0">
                <a:latin typeface="Modern No. 20" pitchFamily="18" charset="0"/>
              </a:rPr>
              <a:t>Painters</a:t>
            </a:r>
            <a:endParaRPr lang="pl-PL" sz="2400" dirty="0">
              <a:latin typeface="Modern No. 20" pitchFamily="18" charset="0"/>
            </a:endParaRPr>
          </a:p>
          <a:p>
            <a:endParaRPr lang="pl-PL" sz="2400" dirty="0" smtClean="0">
              <a:latin typeface="Modern No. 20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sz="2400" dirty="0" err="1" smtClean="0">
                <a:latin typeface="Modern No. 20" pitchFamily="18" charset="0"/>
              </a:rPr>
              <a:t>Death</a:t>
            </a:r>
            <a:r>
              <a:rPr lang="pl-PL" sz="2400" dirty="0" smtClean="0">
                <a:latin typeface="Modern No. 20" pitchFamily="18" charset="0"/>
              </a:rPr>
              <a:t> on </a:t>
            </a:r>
            <a:r>
              <a:rPr lang="pl-PL" sz="2400" dirty="0" err="1" smtClean="0">
                <a:latin typeface="Modern No. 20" pitchFamily="18" charset="0"/>
              </a:rPr>
              <a:t>November</a:t>
            </a:r>
            <a:r>
              <a:rPr lang="pl-PL" sz="2400" dirty="0" smtClean="0">
                <a:latin typeface="Modern No. 20" pitchFamily="18" charset="0"/>
              </a:rPr>
              <a:t> 5th, 1938, New York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ia\Desktop\800px-Ten_American_Painters_(The_Ten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704856" cy="554455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455368" y="6165304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>
                    <a:lumMod val="65000"/>
                  </a:schemeClr>
                </a:solidFill>
                <a:latin typeface="Modern No. 20" pitchFamily="18" charset="0"/>
              </a:rPr>
              <a:t>„</a:t>
            </a:r>
            <a:r>
              <a:rPr lang="pl-PL" sz="2400" dirty="0" err="1" smtClean="0">
                <a:solidFill>
                  <a:schemeClr val="bg1">
                    <a:lumMod val="65000"/>
                  </a:schemeClr>
                </a:solidFill>
                <a:latin typeface="Modern No. 20" pitchFamily="18" charset="0"/>
              </a:rPr>
              <a:t>The</a:t>
            </a:r>
            <a:r>
              <a:rPr lang="pl-PL" sz="2400" dirty="0" smtClean="0">
                <a:solidFill>
                  <a:schemeClr val="bg1">
                    <a:lumMod val="65000"/>
                  </a:schemeClr>
                </a:solidFill>
                <a:latin typeface="Modern No. 20" pitchFamily="18" charset="0"/>
              </a:rPr>
              <a:t> Ten”, 1908</a:t>
            </a:r>
            <a:endParaRPr lang="pl-PL" sz="2400" dirty="0">
              <a:solidFill>
                <a:schemeClr val="bg1">
                  <a:lumMod val="65000"/>
                </a:schemeClr>
              </a:solidFill>
              <a:latin typeface="Modern No. 20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nia\Desktop\Maria_Oakey_Dewing_by_Thomas_Wilmer_Dewing_(1851-193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3797633" cy="594928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95536" y="6211669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>
                    <a:lumMod val="65000"/>
                  </a:schemeClr>
                </a:solidFill>
                <a:latin typeface="Modern No. 20" pitchFamily="18" charset="0"/>
              </a:rPr>
              <a:t>„Maria </a:t>
            </a:r>
            <a:r>
              <a:rPr lang="pl-PL" dirty="0" err="1" smtClean="0">
                <a:solidFill>
                  <a:schemeClr val="bg1">
                    <a:lumMod val="65000"/>
                  </a:schemeClr>
                </a:solidFill>
                <a:latin typeface="Modern No. 20" pitchFamily="18" charset="0"/>
              </a:rPr>
              <a:t>Oakey</a:t>
            </a:r>
            <a:r>
              <a:rPr lang="pl-PL" dirty="0" smtClean="0">
                <a:solidFill>
                  <a:schemeClr val="bg1">
                    <a:lumMod val="65000"/>
                  </a:schemeClr>
                </a:solidFill>
                <a:latin typeface="Modern No. 20" pitchFamily="18" charset="0"/>
              </a:rPr>
              <a:t> by Thomas </a:t>
            </a:r>
            <a:r>
              <a:rPr lang="pl-PL" dirty="0" err="1" smtClean="0">
                <a:solidFill>
                  <a:schemeClr val="bg1">
                    <a:lumMod val="65000"/>
                  </a:schemeClr>
                </a:solidFill>
                <a:latin typeface="Modern No. 20" pitchFamily="18" charset="0"/>
              </a:rPr>
              <a:t>Wilmer</a:t>
            </a:r>
            <a:r>
              <a:rPr lang="pl-PL" dirty="0" smtClean="0">
                <a:solidFill>
                  <a:schemeClr val="bg1">
                    <a:lumMod val="65000"/>
                  </a:schemeClr>
                </a:solidFill>
                <a:latin typeface="Modern No. 20" pitchFamily="18" charset="0"/>
              </a:rPr>
              <a:t> </a:t>
            </a:r>
            <a:r>
              <a:rPr lang="pl-PL" dirty="0" err="1" smtClean="0">
                <a:solidFill>
                  <a:schemeClr val="bg1">
                    <a:lumMod val="65000"/>
                  </a:schemeClr>
                </a:solidFill>
                <a:latin typeface="Modern No. 20" pitchFamily="18" charset="0"/>
              </a:rPr>
              <a:t>Dewing</a:t>
            </a:r>
            <a:r>
              <a:rPr lang="pl-PL" dirty="0" smtClean="0">
                <a:solidFill>
                  <a:schemeClr val="bg1">
                    <a:lumMod val="65000"/>
                  </a:schemeClr>
                </a:solidFill>
                <a:latin typeface="Modern No. 20" pitchFamily="18" charset="0"/>
              </a:rPr>
              <a:t>”</a:t>
            </a:r>
          </a:p>
          <a:p>
            <a:endParaRPr lang="pl-PL" dirty="0"/>
          </a:p>
        </p:txBody>
      </p:sp>
      <p:pic>
        <p:nvPicPr>
          <p:cNvPr id="3077" name="Picture 5" descr="C:\Users\Ania\Desktop\Maria_Oakey_Dew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3877077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B8A5B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915816" y="0"/>
            <a:ext cx="36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dirty="0" err="1" smtClean="0">
                <a:latin typeface="Modern No. 20" pitchFamily="18" charset="0"/>
              </a:rPr>
              <a:t>Artworks</a:t>
            </a:r>
            <a:endParaRPr lang="pl-PL" sz="6600" dirty="0" smtClean="0">
              <a:latin typeface="Modern No. 20" pitchFamily="18" charset="0"/>
            </a:endParaRPr>
          </a:p>
          <a:p>
            <a:endParaRPr lang="pl-PL" sz="6600" dirty="0">
              <a:latin typeface="Modern No. 20" pitchFamily="18" charset="0"/>
            </a:endParaRPr>
          </a:p>
        </p:txBody>
      </p:sp>
      <p:pic>
        <p:nvPicPr>
          <p:cNvPr id="5122" name="Picture 2" descr="C:\Users\Ania\Desktop\dewing_spinner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6408712" cy="4966752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779912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Modern No. 20" pitchFamily="18" charset="0"/>
              </a:rPr>
              <a:t>„</a:t>
            </a:r>
            <a:r>
              <a:rPr lang="pl-PL" dirty="0" err="1" smtClean="0">
                <a:latin typeface="Modern No. 20" pitchFamily="18" charset="0"/>
              </a:rPr>
              <a:t>The</a:t>
            </a:r>
            <a:r>
              <a:rPr lang="pl-PL" dirty="0" smtClean="0">
                <a:latin typeface="Modern No. 20" pitchFamily="18" charset="0"/>
              </a:rPr>
              <a:t> </a:t>
            </a:r>
            <a:r>
              <a:rPr lang="pl-PL" dirty="0" err="1" smtClean="0">
                <a:latin typeface="Modern No. 20" pitchFamily="18" charset="0"/>
              </a:rPr>
              <a:t>Spinner</a:t>
            </a:r>
            <a:r>
              <a:rPr lang="pl-PL" dirty="0" smtClean="0">
                <a:latin typeface="Modern No. 20" pitchFamily="18" charset="0"/>
              </a:rPr>
              <a:t>”, 1880</a:t>
            </a:r>
            <a:endParaRPr lang="pl-PL" dirty="0">
              <a:latin typeface="Modern No. 20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B8A5B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146" name="Picture 2" descr="C:\Users\Ania\Desktop\Thomas-Wilmer-Dewing-xx-In-the-Garden-xx-Private-Col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39288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275856" y="59492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Modern No. 20" pitchFamily="18" charset="0"/>
              </a:rPr>
              <a:t>„In </a:t>
            </a:r>
            <a:r>
              <a:rPr lang="pl-PL" dirty="0" err="1" smtClean="0">
                <a:latin typeface="Modern No. 20" pitchFamily="18" charset="0"/>
              </a:rPr>
              <a:t>the</a:t>
            </a:r>
            <a:r>
              <a:rPr lang="pl-PL" dirty="0" smtClean="0">
                <a:latin typeface="Modern No. 20" pitchFamily="18" charset="0"/>
              </a:rPr>
              <a:t> Garden”, 1892-1894</a:t>
            </a:r>
            <a:endParaRPr lang="pl-PL" dirty="0">
              <a:latin typeface="Modern No. 20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B8A5B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194" name="Picture 2" descr="C:\Users\Ania\Desktop\7897762700_9a84f7da05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84727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987824" y="648866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Modern No. 20" pitchFamily="18" charset="0"/>
              </a:rPr>
              <a:t>„</a:t>
            </a:r>
            <a:r>
              <a:rPr lang="en-US" dirty="0" smtClean="0">
                <a:latin typeface="Modern No. 20" pitchFamily="18" charset="0"/>
              </a:rPr>
              <a:t>The </a:t>
            </a:r>
            <a:r>
              <a:rPr lang="en-US" dirty="0">
                <a:latin typeface="Modern No. 20" pitchFamily="18" charset="0"/>
              </a:rPr>
              <a:t>four sylvan </a:t>
            </a:r>
            <a:r>
              <a:rPr lang="en-US" dirty="0" smtClean="0">
                <a:latin typeface="Modern No. 20" pitchFamily="18" charset="0"/>
              </a:rPr>
              <a:t>sounds</a:t>
            </a:r>
            <a:r>
              <a:rPr lang="pl-PL" dirty="0" smtClean="0">
                <a:latin typeface="Modern No. 20" pitchFamily="18" charset="0"/>
              </a:rPr>
              <a:t>”</a:t>
            </a:r>
            <a:r>
              <a:rPr lang="en-US" dirty="0" smtClean="0">
                <a:latin typeface="Modern No. 20" pitchFamily="18" charset="0"/>
              </a:rPr>
              <a:t>, </a:t>
            </a:r>
            <a:r>
              <a:rPr lang="en-US" dirty="0">
                <a:latin typeface="Modern No. 20" pitchFamily="18" charset="0"/>
              </a:rPr>
              <a:t>1886-1887</a:t>
            </a:r>
            <a:endParaRPr lang="pl-PL" dirty="0">
              <a:latin typeface="Modern No. 20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B8A5B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218" name="Picture 2" descr="C:\Users\Ania\Desktop\12109742835_cb082646d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622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79512" y="6488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Modern No. 20" pitchFamily="18" charset="0"/>
              </a:rPr>
              <a:t>„La </a:t>
            </a:r>
            <a:r>
              <a:rPr lang="pl-PL" dirty="0" err="1" smtClean="0">
                <a:latin typeface="Modern No. 20" pitchFamily="18" charset="0"/>
              </a:rPr>
              <a:t>Pêche</a:t>
            </a:r>
            <a:r>
              <a:rPr lang="pl-PL" dirty="0" smtClean="0">
                <a:latin typeface="Modern No. 20" pitchFamily="18" charset="0"/>
              </a:rPr>
              <a:t>”, 1901-1904</a:t>
            </a:r>
            <a:endParaRPr lang="pl-PL" dirty="0">
              <a:latin typeface="Modern No. 20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235</Words>
  <Application>Microsoft Office PowerPoint</Application>
  <PresentationFormat>Pokaz na ekranie (4:3)</PresentationFormat>
  <Paragraphs>62</Paragraphs>
  <Slides>23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Ania</cp:lastModifiedBy>
  <cp:revision>67</cp:revision>
  <dcterms:created xsi:type="dcterms:W3CDTF">2015-05-14T18:59:59Z</dcterms:created>
  <dcterms:modified xsi:type="dcterms:W3CDTF">2015-05-24T16:21:13Z</dcterms:modified>
</cp:coreProperties>
</file>