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F00066-3287-4DDA-A5C5-26660FD5556B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0F229-4E7B-4E93-A19D-8C2B6E92375F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0F229-4E7B-4E93-A19D-8C2B6E92375F}" type="slidenum">
              <a:rPr lang="pl-PL" smtClean="0"/>
              <a:t>4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ostokąt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ymbol zastępczy zawartośc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zawartośc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ymbol zastępczy zawartośc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zawartośc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  <p:sp>
        <p:nvSpPr>
          <p:cNvPr id="23" name="Tytu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ostokąt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ostokąt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ostokąt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ymbol zastępczy zawartośc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Łącznik prosty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ostokąt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7EF8B5-FBFF-4E49-99F5-1D6154BF34D4}" type="datetimeFigureOut">
              <a:rPr lang="pl-PL" smtClean="0"/>
              <a:t>2015-04-20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BE888-E6A4-47DD-9298-464198D816DB}" type="slidenum">
              <a:rPr lang="pl-PL" smtClean="0"/>
              <a:t>‹#›</a:t>
            </a:fld>
            <a:endParaRPr lang="pl-PL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www.youtube.com/watch?v=dc8ExNgj4Uw&amp;feature=shar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baletnica_na_zniszczonej_ulic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752600"/>
          </a:xfrm>
        </p:spPr>
        <p:txBody>
          <a:bodyPr/>
          <a:lstStyle/>
          <a:p>
            <a:r>
              <a:rPr lang="pl-PL" b="1" dirty="0" err="1">
                <a:solidFill>
                  <a:schemeClr val="bg1"/>
                </a:solidFill>
              </a:rPr>
              <a:t>Contemporary</a:t>
            </a:r>
            <a:r>
              <a:rPr lang="pl-PL" b="1" dirty="0">
                <a:solidFill>
                  <a:schemeClr val="bg1"/>
                </a:solidFill>
              </a:rPr>
              <a:t> </a:t>
            </a:r>
            <a:r>
              <a:rPr lang="pl-PL" b="1" dirty="0" err="1" smtClean="0">
                <a:solidFill>
                  <a:schemeClr val="bg1"/>
                </a:solidFill>
              </a:rPr>
              <a:t>dance</a:t>
            </a:r>
            <a:endParaRPr lang="pl-PL" b="1" dirty="0">
              <a:solidFill>
                <a:schemeClr val="bg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Katarzyna panek</a:t>
            </a:r>
          </a:p>
          <a:p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 </a:t>
            </a:r>
            <a:r>
              <a:rPr lang="pl-PL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Wf</a:t>
            </a:r>
            <a:r>
              <a:rPr lang="pl-PL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sum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contemporary</a:t>
            </a:r>
            <a:r>
              <a:rPr lang="pl-PL" dirty="0" smtClean="0"/>
              <a:t> </a:t>
            </a:r>
            <a:r>
              <a:rPr lang="pl-PL" dirty="0" err="1" smtClean="0"/>
              <a:t>dance</a:t>
            </a:r>
            <a:r>
              <a:rPr lang="pl-PL" dirty="0" smtClean="0"/>
              <a:t>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/>
              <a:t>	</a:t>
            </a:r>
            <a:r>
              <a:rPr lang="en-US" dirty="0" smtClean="0"/>
              <a:t>Contemporary </a:t>
            </a:r>
            <a:r>
              <a:rPr lang="en-US" dirty="0" smtClean="0"/>
              <a:t>dance is a style of expressive dance that combines elements of several dance genres </a:t>
            </a:r>
            <a:r>
              <a:rPr lang="en-US" dirty="0" smtClean="0"/>
              <a:t>including</a:t>
            </a:r>
            <a:r>
              <a:rPr lang="pl-PL" dirty="0" smtClean="0"/>
              <a:t> </a:t>
            </a:r>
            <a:r>
              <a:rPr lang="en-US" dirty="0" smtClean="0"/>
              <a:t>modern</a:t>
            </a:r>
            <a:r>
              <a:rPr lang="en-US" dirty="0" smtClean="0"/>
              <a:t>, jazz, lyrical and classical </a:t>
            </a:r>
            <a:r>
              <a:rPr lang="en-US" dirty="0" err="1" smtClean="0"/>
              <a:t>balle</a:t>
            </a:r>
            <a:r>
              <a:rPr lang="pl-PL" dirty="0" smtClean="0"/>
              <a:t>t</a:t>
            </a:r>
            <a:r>
              <a:rPr lang="en-US" dirty="0" smtClean="0"/>
              <a:t>. </a:t>
            </a:r>
            <a:r>
              <a:rPr lang="en-US" dirty="0" smtClean="0"/>
              <a:t>Contemporary dancers strive to connect the mind and the body through fluid dance movements.</a:t>
            </a:r>
            <a:endParaRPr lang="pl-PL" dirty="0"/>
          </a:p>
        </p:txBody>
      </p:sp>
      <p:pic>
        <p:nvPicPr>
          <p:cNvPr id="5" name="Obraz 4" descr="baletnica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14290"/>
            <a:ext cx="1428760" cy="1010502"/>
          </a:xfrm>
          <a:prstGeom prst="rect">
            <a:avLst/>
          </a:prstGeom>
        </p:spPr>
      </p:pic>
      <p:pic>
        <p:nvPicPr>
          <p:cNvPr id="4" name="Obraz 3" descr="pgkprojec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5918" y="3714752"/>
            <a:ext cx="5693494" cy="2643182"/>
          </a:xfrm>
          <a:prstGeom prst="rect">
            <a:avLst/>
          </a:prstGeom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400" dirty="0" err="1" smtClean="0"/>
              <a:t>Contemporary</a:t>
            </a:r>
            <a:r>
              <a:rPr lang="pl-PL" sz="4400" dirty="0" smtClean="0"/>
              <a:t> </a:t>
            </a:r>
            <a:r>
              <a:rPr lang="pl-PL" sz="4400" dirty="0" err="1" smtClean="0"/>
              <a:t>dance</a:t>
            </a:r>
            <a:endParaRPr lang="pl-PL" sz="44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5272110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en-US" dirty="0" smtClean="0"/>
              <a:t>Contemporary dance stresses versatility and improvisation, unlike the strict, structured nature of ballet. </a:t>
            </a:r>
            <a:endParaRPr lang="pl-PL" dirty="0" smtClean="0"/>
          </a:p>
          <a:p>
            <a:pPr fontAlgn="base"/>
            <a:endParaRPr lang="pl-PL" dirty="0" smtClean="0"/>
          </a:p>
          <a:p>
            <a:pPr fontAlgn="base"/>
            <a:r>
              <a:rPr lang="en-US" dirty="0" smtClean="0"/>
              <a:t>Contemporary</a:t>
            </a:r>
            <a:r>
              <a:rPr lang="pl-PL" dirty="0" smtClean="0"/>
              <a:t> </a:t>
            </a:r>
            <a:r>
              <a:rPr lang="en-US" dirty="0" smtClean="0"/>
              <a:t>dancers </a:t>
            </a:r>
            <a:r>
              <a:rPr lang="en-US" dirty="0" smtClean="0"/>
              <a:t>focus on </a:t>
            </a:r>
            <a:r>
              <a:rPr lang="en-US" dirty="0" err="1" smtClean="0"/>
              <a:t>floorwork</a:t>
            </a:r>
            <a:r>
              <a:rPr lang="en-US" dirty="0" smtClean="0"/>
              <a:t>, using gravity to pull them down to the floor. </a:t>
            </a:r>
            <a:endParaRPr lang="pl-PL" dirty="0" smtClean="0"/>
          </a:p>
          <a:p>
            <a:pPr fontAlgn="base"/>
            <a:endParaRPr lang="pl-PL" dirty="0" smtClean="0"/>
          </a:p>
          <a:p>
            <a:pPr fontAlgn="base"/>
            <a:r>
              <a:rPr lang="en-US" dirty="0" smtClean="0"/>
              <a:t>This </a:t>
            </a:r>
            <a:r>
              <a:rPr lang="en-US" dirty="0" smtClean="0"/>
              <a:t>dance genre is often done in bare feet. </a:t>
            </a:r>
            <a:endParaRPr lang="pl-PL" dirty="0" smtClean="0"/>
          </a:p>
          <a:p>
            <a:pPr fontAlgn="base"/>
            <a:endParaRPr lang="pl-PL" dirty="0" smtClean="0"/>
          </a:p>
          <a:p>
            <a:pPr fontAlgn="base"/>
            <a:r>
              <a:rPr lang="en-US" dirty="0" smtClean="0"/>
              <a:t>Contemporary </a:t>
            </a:r>
            <a:r>
              <a:rPr lang="en-US" dirty="0" smtClean="0"/>
              <a:t>dance can be performed to many different styles of music.</a:t>
            </a:r>
          </a:p>
          <a:p>
            <a:endParaRPr lang="pl-PL" dirty="0"/>
          </a:p>
        </p:txBody>
      </p:sp>
      <p:pic>
        <p:nvPicPr>
          <p:cNvPr id="5" name="Symbol zastępczy zawartości 4" descr="tumblr_lkhjexOqGf1qb11dro1_40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29190" y="1571612"/>
            <a:ext cx="3745230" cy="4681538"/>
          </a:xfrm>
        </p:spPr>
      </p:pic>
      <p:pic>
        <p:nvPicPr>
          <p:cNvPr id="6" name="Obraz 5" descr="baletnica_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714348" y="214290"/>
            <a:ext cx="714380" cy="1010483"/>
          </a:xfrm>
          <a:prstGeom prst="rect">
            <a:avLst/>
          </a:prstGeom>
        </p:spPr>
      </p:pic>
    </p:spTree>
  </p:cSld>
  <p:clrMapOvr>
    <a:masterClrMapping/>
  </p:clrMapOvr>
  <p:transition spd="med"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214290"/>
            <a:ext cx="8534400" cy="758952"/>
          </a:xfrm>
        </p:spPr>
        <p:txBody>
          <a:bodyPr/>
          <a:lstStyle/>
          <a:p>
            <a:r>
              <a:rPr lang="pl-PL" dirty="0" smtClean="0"/>
              <a:t>      </a:t>
            </a:r>
            <a:r>
              <a:rPr lang="en-US" dirty="0" smtClean="0"/>
              <a:t>Pioneers </a:t>
            </a:r>
            <a:r>
              <a:rPr lang="en-US" dirty="0" smtClean="0"/>
              <a:t>of </a:t>
            </a:r>
            <a:r>
              <a:rPr lang="en-US" dirty="0" smtClean="0"/>
              <a:t>contemporary</a:t>
            </a:r>
            <a:r>
              <a:rPr lang="pl-PL" dirty="0" smtClean="0"/>
              <a:t> </a:t>
            </a:r>
            <a:r>
              <a:rPr lang="pl-PL" dirty="0" err="1" smtClean="0"/>
              <a:t>dance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dirty="0" smtClean="0"/>
              <a:t>	</a:t>
            </a:r>
            <a:endParaRPr lang="pl-PL" dirty="0" smtClean="0"/>
          </a:p>
          <a:p>
            <a:pPr algn="ctr">
              <a:buNone/>
            </a:pPr>
            <a:r>
              <a:rPr lang="en-US" dirty="0" smtClean="0"/>
              <a:t>Pioneers </a:t>
            </a:r>
            <a:r>
              <a:rPr lang="en-US" dirty="0" smtClean="0"/>
              <a:t>of contemporary dance include Isadora Duncan, Martha Graham and </a:t>
            </a:r>
            <a:r>
              <a:rPr lang="en-US" dirty="0" err="1" smtClean="0"/>
              <a:t>Merce</a:t>
            </a:r>
            <a:r>
              <a:rPr lang="en-US" dirty="0" smtClean="0"/>
              <a:t> Cunningham. These contemporary dancers all believed that dancers should have freedom of movement, allowing their bodies to freely express their innermost feelings.</a:t>
            </a:r>
            <a:endParaRPr lang="pl-PL" dirty="0"/>
          </a:p>
        </p:txBody>
      </p:sp>
      <p:pic>
        <p:nvPicPr>
          <p:cNvPr id="4" name="Obraz 3" descr="isadora_dunc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4175852"/>
            <a:ext cx="1857388" cy="2682148"/>
          </a:xfrm>
          <a:prstGeom prst="rect">
            <a:avLst/>
          </a:prstGeom>
        </p:spPr>
      </p:pic>
      <p:pic>
        <p:nvPicPr>
          <p:cNvPr id="5" name="Obraz 4" descr="001-martha-graham-theredlis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71802" y="4714885"/>
            <a:ext cx="2500301" cy="2143115"/>
          </a:xfrm>
          <a:prstGeom prst="rect">
            <a:avLst/>
          </a:prstGeom>
        </p:spPr>
      </p:pic>
      <p:pic>
        <p:nvPicPr>
          <p:cNvPr id="6" name="Obraz 5" descr="cunn2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6512" y="4214818"/>
            <a:ext cx="2595558" cy="2643182"/>
          </a:xfrm>
          <a:prstGeom prst="rect">
            <a:avLst/>
          </a:prstGeom>
        </p:spPr>
      </p:pic>
      <p:pic>
        <p:nvPicPr>
          <p:cNvPr id="7" name="Obraz 6" descr="baletnica_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572396" y="214290"/>
            <a:ext cx="1414098" cy="1000132"/>
          </a:xfrm>
          <a:prstGeom prst="rect">
            <a:avLst/>
          </a:prstGeom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Key</a:t>
            </a:r>
            <a:r>
              <a:rPr lang="pl-PL" dirty="0" smtClean="0"/>
              <a:t> </a:t>
            </a:r>
            <a:r>
              <a:rPr lang="pl-PL" dirty="0" err="1" smtClean="0"/>
              <a:t>ideas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512923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Contemporary dance does refuse the classical ballet's leg technique in favor of modern dance's stress on the torso</a:t>
            </a:r>
          </a:p>
          <a:p>
            <a:r>
              <a:rPr lang="en-US" dirty="0" smtClean="0"/>
              <a:t>Contemporary dance is not necessarily narrative form of art</a:t>
            </a:r>
          </a:p>
          <a:p>
            <a:r>
              <a:rPr lang="en-US" dirty="0" smtClean="0"/>
              <a:t>Choreography that appears disordered, but nevertheless relies on technique</a:t>
            </a:r>
          </a:p>
          <a:p>
            <a:r>
              <a:rPr lang="en-US" dirty="0" smtClean="0"/>
              <a:t>Unpredictable changes in rhythm, speed, and direction</a:t>
            </a:r>
          </a:p>
          <a:p>
            <a:r>
              <a:rPr lang="en-US" dirty="0" smtClean="0"/>
              <a:t>Multiple and simultaneous actions</a:t>
            </a:r>
          </a:p>
          <a:p>
            <a:r>
              <a:rPr lang="en-US" dirty="0" smtClean="0"/>
              <a:t>Suspension of perspective and symmetry in ballet scenic frame perspective such as front, center, and hierarchies</a:t>
            </a:r>
          </a:p>
          <a:p>
            <a:r>
              <a:rPr lang="en-US" dirty="0" smtClean="0"/>
              <a:t>Creative freedom</a:t>
            </a:r>
          </a:p>
          <a:p>
            <a:r>
              <a:rPr lang="en-US" dirty="0" smtClean="0"/>
              <a:t>"Independence between dance and music"</a:t>
            </a:r>
          </a:p>
          <a:p>
            <a:r>
              <a:rPr lang="en-US" dirty="0" smtClean="0"/>
              <a:t>Dance to be danced, not </a:t>
            </a:r>
            <a:r>
              <a:rPr lang="en-US" dirty="0" smtClean="0"/>
              <a:t>analyzed</a:t>
            </a:r>
            <a:r>
              <a:rPr lang="pl-PL" dirty="0" smtClean="0"/>
              <a:t>!!</a:t>
            </a:r>
            <a:endParaRPr lang="en-US" dirty="0" smtClean="0"/>
          </a:p>
          <a:p>
            <a:endParaRPr lang="pl-PL" dirty="0"/>
          </a:p>
        </p:txBody>
      </p:sp>
      <p:pic>
        <p:nvPicPr>
          <p:cNvPr id="5" name="Symbol zastępczy zawartości 4" descr="1678_aseid_680_r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29190" y="1571612"/>
            <a:ext cx="3745230" cy="4681538"/>
          </a:xfrm>
        </p:spPr>
      </p:pic>
      <p:pic>
        <p:nvPicPr>
          <p:cNvPr id="6" name="Obraz 5" descr="baletnica-7_195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214290"/>
            <a:ext cx="1000132" cy="1000132"/>
          </a:xfrm>
          <a:prstGeom prst="rect">
            <a:avLst/>
          </a:prstGeom>
        </p:spPr>
      </p:pic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Choreographer's</a:t>
            </a:r>
            <a:r>
              <a:rPr lang="pl-PL" dirty="0" smtClean="0"/>
              <a:t> </a:t>
            </a:r>
            <a:r>
              <a:rPr lang="pl-PL" dirty="0" smtClean="0"/>
              <a:t>role</a:t>
            </a:r>
            <a:endParaRPr lang="pl-PL" dirty="0"/>
          </a:p>
        </p:txBody>
      </p:sp>
      <p:pic>
        <p:nvPicPr>
          <p:cNvPr id="5" name="Symbol zastępczy zawartości 4" descr="Contemporary_dancers_jpeg_AraMDisplay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1428736"/>
            <a:ext cx="3857652" cy="4872823"/>
          </a:xfrm>
        </p:spPr>
      </p:pic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14876" y="1428736"/>
            <a:ext cx="4286280" cy="5200672"/>
          </a:xfrm>
        </p:spPr>
        <p:txBody>
          <a:bodyPr>
            <a:noAutofit/>
          </a:bodyPr>
          <a:lstStyle/>
          <a:p>
            <a:r>
              <a:rPr lang="en-US" sz="1700" dirty="0" smtClean="0"/>
              <a:t>There is usually a choreographer who makes the creative decisions. He/she chooses whether the piece is an abstract or a </a:t>
            </a:r>
            <a:r>
              <a:rPr lang="en-US" sz="1700" dirty="0" smtClean="0"/>
              <a:t>narrative</a:t>
            </a:r>
            <a:r>
              <a:rPr lang="pl-PL" sz="1700" dirty="0" smtClean="0"/>
              <a:t> </a:t>
            </a:r>
            <a:r>
              <a:rPr lang="en-US" sz="1700" dirty="0" smtClean="0"/>
              <a:t>one</a:t>
            </a:r>
            <a:r>
              <a:rPr lang="en-US" sz="1700" dirty="0" smtClean="0"/>
              <a:t>. </a:t>
            </a:r>
            <a:endParaRPr lang="pl-PL" sz="1700" dirty="0" smtClean="0"/>
          </a:p>
          <a:p>
            <a:r>
              <a:rPr lang="en-US" sz="1700" dirty="0" smtClean="0"/>
              <a:t>Dancers </a:t>
            </a:r>
            <a:r>
              <a:rPr lang="en-US" sz="1700" dirty="0" smtClean="0"/>
              <a:t>are selected based on their skill and training. </a:t>
            </a:r>
            <a:endParaRPr lang="pl-PL" sz="1700" dirty="0" smtClean="0"/>
          </a:p>
          <a:p>
            <a:r>
              <a:rPr lang="en-US" sz="1700" dirty="0" smtClean="0"/>
              <a:t>The </a:t>
            </a:r>
            <a:r>
              <a:rPr lang="en-US" sz="1700" dirty="0" smtClean="0"/>
              <a:t>choreography is determined based on its relation to the music or sounds that is danced to. </a:t>
            </a:r>
            <a:endParaRPr lang="pl-PL" sz="1700" dirty="0" smtClean="0"/>
          </a:p>
          <a:p>
            <a:r>
              <a:rPr lang="en-US" sz="1700" dirty="0" smtClean="0"/>
              <a:t>The </a:t>
            </a:r>
            <a:r>
              <a:rPr lang="en-US" sz="1700" dirty="0" smtClean="0"/>
              <a:t>role of music in contemporary dance is different from in other genres because it can serve as a backdrop to the piece. </a:t>
            </a:r>
            <a:endParaRPr lang="pl-PL" sz="1700" dirty="0" smtClean="0"/>
          </a:p>
          <a:p>
            <a:r>
              <a:rPr lang="en-US" sz="1700" dirty="0" smtClean="0"/>
              <a:t>The </a:t>
            </a:r>
            <a:r>
              <a:rPr lang="en-US" sz="1700" dirty="0" smtClean="0"/>
              <a:t>choreographer has control over the costumes and their aesthetic value for the overall composition of the performance and also in regards to how they influence dancers’ movements.</a:t>
            </a:r>
            <a:endParaRPr lang="pl-PL" sz="1700" dirty="0"/>
          </a:p>
        </p:txBody>
      </p:sp>
      <p:pic>
        <p:nvPicPr>
          <p:cNvPr id="6" name="Obraz 5" descr="baletnica-7_195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 flipV="1">
            <a:off x="6643702" y="214290"/>
            <a:ext cx="1000108" cy="1000108"/>
          </a:xfrm>
          <a:prstGeom prst="rect">
            <a:avLst/>
          </a:prstGeom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Thank</a:t>
            </a:r>
            <a:r>
              <a:rPr lang="en-US" dirty="0" smtClean="0"/>
              <a:t> </a:t>
            </a:r>
            <a:r>
              <a:rPr lang="en-US" b="1" dirty="0" smtClean="0"/>
              <a:t>you</a:t>
            </a:r>
            <a:r>
              <a:rPr lang="en-US" dirty="0" smtClean="0"/>
              <a:t> </a:t>
            </a:r>
            <a:r>
              <a:rPr lang="en-US" b="1" dirty="0" smtClean="0"/>
              <a:t>for</a:t>
            </a:r>
            <a:r>
              <a:rPr lang="en-US" dirty="0" smtClean="0"/>
              <a:t> </a:t>
            </a:r>
            <a:r>
              <a:rPr lang="en-US" b="1" dirty="0" smtClean="0"/>
              <a:t>your</a:t>
            </a:r>
            <a:r>
              <a:rPr lang="en-US" dirty="0" smtClean="0"/>
              <a:t> </a:t>
            </a:r>
            <a:r>
              <a:rPr lang="en-US" b="1" dirty="0" smtClean="0"/>
              <a:t>attention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pl-PL" dirty="0" smtClean="0">
                <a:hlinkClick r:id="rId2"/>
              </a:rPr>
              <a:t>https://www.youtube.com/watch?v=dc8ExNgj4Uw&amp;feature=share</a:t>
            </a:r>
            <a:endParaRPr lang="pl-PL" dirty="0" smtClean="0"/>
          </a:p>
        </p:txBody>
      </p:sp>
      <p:pic>
        <p:nvPicPr>
          <p:cNvPr id="4" name="Obraz 3" descr="life-is-not-about-waiting-for-the-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2857496"/>
            <a:ext cx="3868011" cy="3500462"/>
          </a:xfrm>
          <a:prstGeom prst="rect">
            <a:avLst/>
          </a:prstGeom>
        </p:spPr>
      </p:pic>
      <p:pic>
        <p:nvPicPr>
          <p:cNvPr id="5" name="Obraz 4" descr="JSK-a-dance-tribute-to-the-art-of-football-fot-Knut-Bry-2012-08-12-920x61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58" y="3071810"/>
            <a:ext cx="4489065" cy="2981325"/>
          </a:xfrm>
          <a:prstGeom prst="rect">
            <a:avLst/>
          </a:prstGeom>
        </p:spPr>
      </p:pic>
    </p:spTree>
  </p:cSld>
  <p:clrMapOvr>
    <a:masterClrMapping/>
  </p:clrMapOvr>
  <p:transition spd="med">
    <p:comb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ejski">
  <a:themeElements>
    <a:clrScheme name="Miejsk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iej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ejsk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67</TotalTime>
  <Words>126</Words>
  <Application>Microsoft Office PowerPoint</Application>
  <PresentationFormat>Pokaz na ekranie (4:3)</PresentationFormat>
  <Paragraphs>35</Paragraphs>
  <Slides>7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Miejski</vt:lpstr>
      <vt:lpstr>Contemporary dance</vt:lpstr>
      <vt:lpstr>What is contemporary dance?</vt:lpstr>
      <vt:lpstr>Contemporary dance</vt:lpstr>
      <vt:lpstr>      Pioneers of contemporary dance</vt:lpstr>
      <vt:lpstr>Key ideas</vt:lpstr>
      <vt:lpstr>Choreographer's role</vt:lpstr>
      <vt:lpstr>Thank you for your 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Contemporary dance</dc:title>
  <dc:creator>KaCha</dc:creator>
  <cp:lastModifiedBy>KaCha</cp:lastModifiedBy>
  <cp:revision>9</cp:revision>
  <dcterms:created xsi:type="dcterms:W3CDTF">2015-04-20T07:42:17Z</dcterms:created>
  <dcterms:modified xsi:type="dcterms:W3CDTF">2015-04-20T08:50:15Z</dcterms:modified>
</cp:coreProperties>
</file>