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4"/>
  </p:notesMasterIdLst>
  <p:sldIdLst>
    <p:sldId id="256" r:id="rId2"/>
    <p:sldId id="265" r:id="rId3"/>
    <p:sldId id="258" r:id="rId4"/>
    <p:sldId id="259" r:id="rId5"/>
    <p:sldId id="261" r:id="rId6"/>
    <p:sldId id="263" r:id="rId7"/>
    <p:sldId id="264" r:id="rId8"/>
    <p:sldId id="269" r:id="rId9"/>
    <p:sldId id="266" r:id="rId10"/>
    <p:sldId id="270" r:id="rId11"/>
    <p:sldId id="257" r:id="rId12"/>
    <p:sldId id="260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B30A9-B128-450E-A901-04B2B0636941}" type="datetimeFigureOut">
              <a:rPr lang="pl-PL" smtClean="0"/>
              <a:pPr/>
              <a:t>2016-05-16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0EFFB-AD12-4043-8678-42DC9B0C82C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FFF487E-7559-4358-93DE-081B5B44ADE6}" type="datetimeFigureOut">
              <a:rPr lang="pl-PL" smtClean="0"/>
              <a:pPr/>
              <a:t>2016-05-16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7822DD2-DFFA-4300-9B0C-3F8D4A4675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FF487E-7559-4358-93DE-081B5B44ADE6}" type="datetimeFigureOut">
              <a:rPr lang="pl-PL" smtClean="0"/>
              <a:pPr/>
              <a:t>2016-05-16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822DD2-DFFA-4300-9B0C-3F8D4A4675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FFF487E-7559-4358-93DE-081B5B44ADE6}" type="datetimeFigureOut">
              <a:rPr lang="pl-PL" smtClean="0"/>
              <a:pPr/>
              <a:t>2016-05-16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822DD2-DFFA-4300-9B0C-3F8D4A4675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FF487E-7559-4358-93DE-081B5B44ADE6}" type="datetimeFigureOut">
              <a:rPr lang="pl-PL" smtClean="0"/>
              <a:pPr/>
              <a:t>2016-05-16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822DD2-DFFA-4300-9B0C-3F8D4A4675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9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FFF487E-7559-4358-93DE-081B5B44ADE6}" type="datetimeFigureOut">
              <a:rPr lang="pl-PL" smtClean="0"/>
              <a:pPr/>
              <a:t>2016-05-16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9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7822DD2-DFFA-4300-9B0C-3F8D4A4675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FF487E-7559-4358-93DE-081B5B44ADE6}" type="datetimeFigureOut">
              <a:rPr lang="pl-PL" smtClean="0"/>
              <a:pPr/>
              <a:t>2016-05-16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822DD2-DFFA-4300-9B0C-3F8D4A4675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FF487E-7559-4358-93DE-081B5B44ADE6}" type="datetimeFigureOut">
              <a:rPr lang="pl-PL" smtClean="0"/>
              <a:pPr/>
              <a:t>2016-05-16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822DD2-DFFA-4300-9B0C-3F8D4A4675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FF487E-7559-4358-93DE-081B5B44ADE6}" type="datetimeFigureOut">
              <a:rPr lang="pl-PL" smtClean="0"/>
              <a:pPr/>
              <a:t>2016-05-16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822DD2-DFFA-4300-9B0C-3F8D4A4675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FFF487E-7559-4358-93DE-081B5B44ADE6}" type="datetimeFigureOut">
              <a:rPr lang="pl-PL" smtClean="0"/>
              <a:pPr/>
              <a:t>2016-05-16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822DD2-DFFA-4300-9B0C-3F8D4A4675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FF487E-7559-4358-93DE-081B5B44ADE6}" type="datetimeFigureOut">
              <a:rPr lang="pl-PL" smtClean="0"/>
              <a:pPr/>
              <a:t>2016-05-16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822DD2-DFFA-4300-9B0C-3F8D4A4675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70" y="1004669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7" y="998817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FF487E-7559-4358-93DE-081B5B44ADE6}" type="datetimeFigureOut">
              <a:rPr lang="pl-PL" smtClean="0"/>
              <a:pPr/>
              <a:t>2016-05-16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822DD2-DFFA-4300-9B0C-3F8D4A4675F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FFF487E-7559-4358-93DE-081B5B44ADE6}" type="datetimeFigureOut">
              <a:rPr lang="pl-PL" smtClean="0"/>
              <a:pPr/>
              <a:t>2016-05-16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7822DD2-DFFA-4300-9B0C-3F8D4A4675F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education/guides/zkdnb9q/revision" TargetMode="External"/><Relationship Id="rId2" Type="http://schemas.openxmlformats.org/officeDocument/2006/relationships/hyperlink" Target="http://www.innerbody.com/image/nervov.html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ttyimages.com/detail/illustration/female-central-nervous-system-artwork-royalty-free-illustration/168835622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dreamstime.com/stock-image-highlighted-spinal-cord-d-rendered-medical-illustration-image3072781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ein.sanofi.de/Themen/Mensch-und-Gesundheit/Nerven/Nervenzellen" TargetMode="External"/><Relationship Id="rId5" Type="http://schemas.openxmlformats.org/officeDocument/2006/relationships/hyperlink" Target="http://www.openspace.net.pl/kofeina-spowalnia-rozwoj-mozgu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4.jpe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aabot.com/tag/brain/" TargetMode="External"/><Relationship Id="rId4" Type="http://schemas.openxmlformats.org/officeDocument/2006/relationships/hyperlink" Target="http://sinicropispine.com/myelomalacia-spinal-cord-softening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99792" y="533400"/>
            <a:ext cx="6444208" cy="2868168"/>
          </a:xfrm>
        </p:spPr>
        <p:txBody>
          <a:bodyPr/>
          <a:lstStyle/>
          <a:p>
            <a:pPr algn="ctr"/>
            <a:r>
              <a:rPr lang="pl-PL" sz="6000" dirty="0" err="1" smtClean="0"/>
              <a:t>The</a:t>
            </a:r>
            <a:r>
              <a:rPr lang="pl-PL" sz="6000" dirty="0" smtClean="0"/>
              <a:t> NERVOUS SYSTEM</a:t>
            </a:r>
            <a:endParaRPr lang="pl-PL" sz="6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47864" y="3861049"/>
            <a:ext cx="5114779" cy="1101248"/>
          </a:xfrm>
        </p:spPr>
        <p:txBody>
          <a:bodyPr>
            <a:normAutofit/>
          </a:bodyPr>
          <a:lstStyle/>
          <a:p>
            <a:pPr algn="ctr"/>
            <a:r>
              <a:rPr lang="pl-PL" sz="3600" dirty="0" err="1" smtClean="0"/>
              <a:t>Structure</a:t>
            </a:r>
            <a:r>
              <a:rPr lang="pl-PL" sz="3600" dirty="0" smtClean="0"/>
              <a:t> and </a:t>
            </a:r>
            <a:r>
              <a:rPr lang="pl-PL" sz="3600" dirty="0" err="1" smtClean="0"/>
              <a:t>main</a:t>
            </a:r>
            <a:r>
              <a:rPr lang="pl-PL" sz="3600" dirty="0" smtClean="0"/>
              <a:t> </a:t>
            </a:r>
            <a:r>
              <a:rPr lang="pl-PL" sz="3600" dirty="0" err="1" smtClean="0"/>
              <a:t>functions</a:t>
            </a:r>
            <a:endParaRPr lang="pl-PL" sz="3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0" y="1988840"/>
            <a:ext cx="2699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/>
              <a:t>Areta Kłak</a:t>
            </a:r>
          </a:p>
          <a:p>
            <a:pPr algn="ctr"/>
            <a:r>
              <a:rPr lang="pl-PL" dirty="0" err="1" smtClean="0"/>
              <a:t>Faculty</a:t>
            </a:r>
            <a:r>
              <a:rPr lang="pl-PL" dirty="0" smtClean="0"/>
              <a:t> of </a:t>
            </a:r>
            <a:r>
              <a:rPr lang="pl-PL" dirty="0" err="1" smtClean="0"/>
              <a:t>Medicine</a:t>
            </a:r>
            <a:endParaRPr lang="pl-PL" dirty="0" smtClean="0"/>
          </a:p>
          <a:p>
            <a:pPr algn="ctr"/>
            <a:r>
              <a:rPr lang="pl-PL" dirty="0" smtClean="0"/>
              <a:t>Rzeszów </a:t>
            </a:r>
            <a:r>
              <a:rPr lang="pl-PL" dirty="0" err="1" smtClean="0"/>
              <a:t>University</a:t>
            </a:r>
            <a:endParaRPr lang="pl-PL" dirty="0" smtClean="0"/>
          </a:p>
          <a:p>
            <a:pPr algn="ctr"/>
            <a:r>
              <a:rPr lang="pl-PL" dirty="0" err="1" smtClean="0"/>
              <a:t>Bachelor</a:t>
            </a:r>
            <a:r>
              <a:rPr lang="pl-PL" dirty="0" smtClean="0"/>
              <a:t> </a:t>
            </a:r>
            <a:r>
              <a:rPr lang="pl-PL" dirty="0" err="1" smtClean="0"/>
              <a:t>degree</a:t>
            </a:r>
            <a:r>
              <a:rPr lang="pl-PL" dirty="0" smtClean="0"/>
              <a:t> </a:t>
            </a:r>
            <a:r>
              <a:rPr lang="pl-PL" dirty="0" err="1" smtClean="0"/>
              <a:t>studies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Physiotherapy</a:t>
            </a:r>
            <a:endParaRPr lang="pl-PL" dirty="0" smtClean="0"/>
          </a:p>
          <a:p>
            <a:pPr algn="ctr"/>
            <a:r>
              <a:rPr lang="pl-PL" dirty="0" err="1" smtClean="0"/>
              <a:t>Year</a:t>
            </a:r>
            <a:r>
              <a:rPr lang="pl-PL" dirty="0" smtClean="0"/>
              <a:t> 2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331640" y="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16 May 2016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pl-PL" sz="5400" u="sng" dirty="0" err="1" smtClean="0"/>
              <a:t>Questions</a:t>
            </a:r>
            <a:r>
              <a:rPr lang="pl-PL" sz="5400" u="sng" dirty="0" smtClean="0"/>
              <a:t>:</a:t>
            </a:r>
            <a:endParaRPr lang="pl-PL" sz="5400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How</a:t>
            </a:r>
            <a:r>
              <a:rPr lang="pl-PL" dirty="0" smtClean="0"/>
              <a:t> many </a:t>
            </a:r>
            <a:r>
              <a:rPr lang="pl-PL" dirty="0" err="1" smtClean="0"/>
              <a:t>neurons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human</a:t>
            </a:r>
            <a:r>
              <a:rPr lang="pl-PL" dirty="0" smtClean="0"/>
              <a:t> body?</a:t>
            </a:r>
          </a:p>
          <a:p>
            <a:r>
              <a:rPr lang="pl-PL" dirty="0" err="1" smtClean="0"/>
              <a:t>How</a:t>
            </a:r>
            <a:r>
              <a:rPr lang="pl-PL" dirty="0" smtClean="0"/>
              <a:t> much </a:t>
            </a:r>
            <a:r>
              <a:rPr lang="pl-PL" dirty="0" err="1" smtClean="0"/>
              <a:t>does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human</a:t>
            </a:r>
            <a:r>
              <a:rPr lang="pl-PL" dirty="0" smtClean="0"/>
              <a:t> </a:t>
            </a:r>
            <a:r>
              <a:rPr lang="pl-PL" dirty="0" err="1" smtClean="0"/>
              <a:t>brain</a:t>
            </a:r>
            <a:r>
              <a:rPr lang="pl-PL" dirty="0" smtClean="0"/>
              <a:t> </a:t>
            </a:r>
            <a:r>
              <a:rPr lang="pl-PL" dirty="0" err="1" smtClean="0"/>
              <a:t>weigh</a:t>
            </a:r>
            <a:r>
              <a:rPr lang="pl-PL" dirty="0" smtClean="0"/>
              <a:t> </a:t>
            </a:r>
            <a:r>
              <a:rPr lang="pl-PL" dirty="0" smtClean="0"/>
              <a:t>?</a:t>
            </a:r>
          </a:p>
          <a:p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does</a:t>
            </a:r>
            <a:r>
              <a:rPr lang="pl-PL" dirty="0" smtClean="0"/>
              <a:t> CNS </a:t>
            </a:r>
            <a:r>
              <a:rPr lang="pl-PL" dirty="0" err="1" smtClean="0"/>
              <a:t>mean</a:t>
            </a:r>
            <a:r>
              <a:rPr lang="pl-PL" dirty="0" smtClean="0"/>
              <a:t>?</a:t>
            </a:r>
            <a:endParaRPr lang="pl-PL" dirty="0" smtClean="0"/>
          </a:p>
          <a:p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does</a:t>
            </a:r>
            <a:r>
              <a:rPr lang="pl-PL" dirty="0" smtClean="0"/>
              <a:t> CNS </a:t>
            </a:r>
            <a:r>
              <a:rPr lang="pl-PL" dirty="0" err="1" smtClean="0"/>
              <a:t>consist</a:t>
            </a:r>
            <a:r>
              <a:rPr lang="pl-PL" dirty="0" smtClean="0"/>
              <a:t> of?</a:t>
            </a:r>
            <a:endParaRPr lang="pl-PL" dirty="0" smtClean="0"/>
          </a:p>
          <a:p>
            <a:endParaRPr lang="pl-PL" dirty="0" smtClean="0"/>
          </a:p>
          <a:p>
            <a:r>
              <a:rPr lang="pl-PL" b="1" u="sng" dirty="0" err="1" smtClean="0"/>
              <a:t>Fill</a:t>
            </a:r>
            <a:r>
              <a:rPr lang="pl-PL" b="1" u="sng" dirty="0" smtClean="0"/>
              <a:t> </a:t>
            </a:r>
            <a:r>
              <a:rPr lang="pl-PL" b="1" u="sng" dirty="0" err="1" smtClean="0"/>
              <a:t>gaps</a:t>
            </a:r>
            <a:r>
              <a:rPr lang="pl-PL" b="1" u="sng" dirty="0" smtClean="0"/>
              <a:t>:</a:t>
            </a:r>
          </a:p>
          <a:p>
            <a:r>
              <a:rPr lang="pl-PL" dirty="0" err="1" smtClean="0"/>
              <a:t>Neurons</a:t>
            </a:r>
            <a:r>
              <a:rPr lang="pl-PL" dirty="0" smtClean="0"/>
              <a:t> do not </a:t>
            </a:r>
            <a:r>
              <a:rPr lang="pl-PL" dirty="0" err="1" smtClean="0"/>
              <a:t>touch</a:t>
            </a:r>
            <a:r>
              <a:rPr lang="pl-PL" dirty="0" smtClean="0"/>
              <a:t> </a:t>
            </a:r>
            <a:r>
              <a:rPr lang="pl-PL" dirty="0" err="1" smtClean="0"/>
              <a:t>each</a:t>
            </a:r>
            <a:r>
              <a:rPr lang="pl-PL" dirty="0" smtClean="0"/>
              <a:t> </a:t>
            </a:r>
            <a:r>
              <a:rPr lang="pl-PL" dirty="0" err="1" smtClean="0"/>
              <a:t>other</a:t>
            </a:r>
            <a:r>
              <a:rPr lang="pl-PL" dirty="0" smtClean="0"/>
              <a:t> –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space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between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called</a:t>
            </a:r>
            <a:r>
              <a:rPr lang="pl-PL" dirty="0" smtClean="0"/>
              <a:t> </a:t>
            </a:r>
            <a:r>
              <a:rPr lang="pl-PL" b="1" dirty="0" smtClean="0"/>
              <a:t>………….</a:t>
            </a:r>
            <a:r>
              <a:rPr lang="pl-PL" dirty="0" smtClean="0"/>
              <a:t>. </a:t>
            </a:r>
          </a:p>
          <a:p>
            <a:r>
              <a:rPr lang="pl-PL" dirty="0" err="1" smtClean="0"/>
              <a:t>Spinal</a:t>
            </a:r>
            <a:r>
              <a:rPr lang="pl-PL" dirty="0" smtClean="0"/>
              <a:t> </a:t>
            </a:r>
            <a:r>
              <a:rPr lang="pl-PL" dirty="0" err="1" smtClean="0"/>
              <a:t>cord</a:t>
            </a:r>
            <a:r>
              <a:rPr lang="pl-PL" dirty="0" smtClean="0"/>
              <a:t> </a:t>
            </a:r>
            <a:r>
              <a:rPr lang="pl-PL" dirty="0" err="1" smtClean="0"/>
              <a:t>consist</a:t>
            </a:r>
            <a:r>
              <a:rPr lang="pl-PL" dirty="0" smtClean="0"/>
              <a:t> of ………… </a:t>
            </a:r>
            <a:r>
              <a:rPr lang="pl-PL" dirty="0" err="1" smtClean="0"/>
              <a:t>matter</a:t>
            </a:r>
            <a:r>
              <a:rPr lang="pl-PL" dirty="0" smtClean="0"/>
              <a:t> and ………… </a:t>
            </a:r>
            <a:r>
              <a:rPr lang="pl-PL" dirty="0" err="1" smtClean="0"/>
              <a:t>matter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0" y="0"/>
            <a:ext cx="8244408" cy="1143000"/>
          </a:xfrm>
        </p:spPr>
        <p:txBody>
          <a:bodyPr>
            <a:noAutofit/>
          </a:bodyPr>
          <a:lstStyle/>
          <a:p>
            <a:pPr algn="ctr"/>
            <a:r>
              <a:rPr lang="pl-PL" sz="5400" u="sng" dirty="0" smtClean="0"/>
              <a:t>BIBLIOGRAPHY:</a:t>
            </a:r>
            <a:endParaRPr lang="pl-PL" sz="5400" u="sng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pl-PL" u="sng" dirty="0" smtClean="0"/>
          </a:p>
          <a:p>
            <a:endParaRPr lang="pl-PL" sz="1200" dirty="0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67544" y="1600201"/>
            <a:ext cx="7231704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l-PL" sz="1400" dirty="0" smtClean="0"/>
              <a:t> </a:t>
            </a:r>
            <a:r>
              <a:rPr lang="pl-PL" sz="2000" dirty="0" err="1" smtClean="0"/>
              <a:t>Ch.R</a:t>
            </a:r>
            <a:r>
              <a:rPr lang="pl-PL" sz="2000" dirty="0" smtClean="0"/>
              <a:t>. </a:t>
            </a:r>
            <a:r>
              <a:rPr lang="pl-PL" sz="2000" dirty="0" err="1" smtClean="0"/>
              <a:t>Noback</a:t>
            </a:r>
            <a:r>
              <a:rPr lang="pl-PL" sz="2000" dirty="0" smtClean="0"/>
              <a:t>, N.L. </a:t>
            </a:r>
            <a:r>
              <a:rPr lang="pl-PL" sz="2000" dirty="0" err="1" smtClean="0"/>
              <a:t>Strominger</a:t>
            </a:r>
            <a:r>
              <a:rPr lang="pl-PL" sz="2000" dirty="0" smtClean="0"/>
              <a:t>, R.J. </a:t>
            </a:r>
            <a:r>
              <a:rPr lang="pl-PL" sz="2000" dirty="0" err="1" smtClean="0"/>
              <a:t>Demarest</a:t>
            </a:r>
            <a:r>
              <a:rPr lang="pl-PL" sz="2000" dirty="0" smtClean="0"/>
              <a:t>, D.A. </a:t>
            </a:r>
            <a:r>
              <a:rPr lang="pl-PL" sz="2000" dirty="0" err="1" smtClean="0"/>
              <a:t>Rugierro</a:t>
            </a:r>
            <a:r>
              <a:rPr lang="pl-PL" sz="2000" dirty="0" smtClean="0"/>
              <a:t> </a:t>
            </a:r>
            <a:r>
              <a:rPr lang="pl-PL" sz="2000" b="1" i="1" dirty="0" err="1" smtClean="0"/>
              <a:t>The</a:t>
            </a:r>
            <a:r>
              <a:rPr lang="pl-PL" sz="2000" b="1" i="1" dirty="0" smtClean="0"/>
              <a:t> </a:t>
            </a:r>
            <a:r>
              <a:rPr lang="pl-PL" sz="2000" b="1" i="1" dirty="0" err="1" smtClean="0"/>
              <a:t>Human</a:t>
            </a:r>
            <a:r>
              <a:rPr lang="pl-PL" sz="2000" b="1" i="1" dirty="0" smtClean="0"/>
              <a:t> </a:t>
            </a:r>
            <a:r>
              <a:rPr lang="pl-PL" sz="2000" b="1" i="1" dirty="0" err="1" smtClean="0"/>
              <a:t>Nervous</a:t>
            </a:r>
            <a:r>
              <a:rPr lang="pl-PL" sz="2000" b="1" i="1" dirty="0" smtClean="0"/>
              <a:t> System </a:t>
            </a:r>
            <a:r>
              <a:rPr lang="pl-PL" sz="2000" b="1" i="1" dirty="0" err="1" smtClean="0"/>
              <a:t>Structure</a:t>
            </a:r>
            <a:r>
              <a:rPr lang="pl-PL" sz="2000" b="1" i="1" dirty="0" smtClean="0"/>
              <a:t> and </a:t>
            </a:r>
            <a:r>
              <a:rPr lang="pl-PL" sz="2000" b="1" i="1" dirty="0" err="1" smtClean="0"/>
              <a:t>Function</a:t>
            </a:r>
            <a:r>
              <a:rPr lang="pl-PL" sz="2000" i="1" dirty="0" smtClean="0"/>
              <a:t>, </a:t>
            </a:r>
            <a:r>
              <a:rPr lang="pl-PL" sz="2000" i="1" dirty="0" err="1" smtClean="0"/>
              <a:t>S</a:t>
            </a:r>
            <a:r>
              <a:rPr lang="pl-PL" sz="2000" dirty="0" err="1" smtClean="0"/>
              <a:t>ixth</a:t>
            </a:r>
            <a:r>
              <a:rPr lang="pl-PL" sz="2000" dirty="0" smtClean="0"/>
              <a:t> </a:t>
            </a:r>
            <a:r>
              <a:rPr lang="pl-PL" sz="2000" dirty="0" err="1" smtClean="0"/>
              <a:t>Edition</a:t>
            </a:r>
            <a:r>
              <a:rPr lang="pl-PL" sz="2000" dirty="0" smtClean="0"/>
              <a:t>, Humana Press, </a:t>
            </a:r>
            <a:r>
              <a:rPr lang="pl-PL" sz="2000" dirty="0" err="1" smtClean="0"/>
              <a:t>Totowa</a:t>
            </a:r>
            <a:r>
              <a:rPr lang="pl-PL" sz="2000" dirty="0" smtClean="0"/>
              <a:t>, New Jersey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 smtClean="0"/>
              <a:t>L. Bender, D. Harding, T. Jackson, D. Kennedy, G. Lee, J. </a:t>
            </a:r>
            <a:r>
              <a:rPr lang="pl-PL" sz="2000" dirty="0" err="1" smtClean="0"/>
              <a:t>Stokes</a:t>
            </a:r>
            <a:r>
              <a:rPr lang="pl-PL" sz="2000" dirty="0" smtClean="0"/>
              <a:t>, </a:t>
            </a:r>
            <a:r>
              <a:rPr lang="en-US" sz="2000" b="1" i="1" dirty="0" smtClean="0"/>
              <a:t>The Facts On File illustrated Guide to the Human Body</a:t>
            </a:r>
            <a:r>
              <a:rPr lang="pl-PL" sz="2000" b="1" i="1" dirty="0" smtClean="0"/>
              <a:t>. </a:t>
            </a:r>
            <a:r>
              <a:rPr lang="pl-PL" sz="2000" b="1" i="1" dirty="0" err="1" smtClean="0"/>
              <a:t>Brain</a:t>
            </a:r>
            <a:r>
              <a:rPr lang="pl-PL" sz="2000" b="1" i="1" dirty="0" smtClean="0"/>
              <a:t> and </a:t>
            </a:r>
            <a:r>
              <a:rPr lang="pl-PL" sz="2000" b="1" i="1" dirty="0" err="1" smtClean="0"/>
              <a:t>Nervous</a:t>
            </a:r>
            <a:r>
              <a:rPr lang="pl-PL" sz="2000" b="1" i="1" dirty="0" smtClean="0"/>
              <a:t> System, </a:t>
            </a:r>
            <a:r>
              <a:rPr lang="en-US" sz="2000" dirty="0" smtClean="0"/>
              <a:t>Facts On File, Inc. 132 West 31st Street New York NY 10001</a:t>
            </a:r>
            <a:endParaRPr lang="pl-PL" sz="2000" dirty="0" smtClean="0"/>
          </a:p>
          <a:p>
            <a:pPr>
              <a:buFont typeface="Wingdings" pitchFamily="2" charset="2"/>
              <a:buChar char="Ø"/>
            </a:pPr>
            <a:r>
              <a:rPr lang="pl-PL" sz="2000" dirty="0" smtClean="0">
                <a:hlinkClick r:id="rId2"/>
              </a:rPr>
              <a:t>http://www.innerbody.com/image/nervov.html</a:t>
            </a:r>
            <a:endParaRPr lang="pl-PL" sz="2000" dirty="0" smtClean="0"/>
          </a:p>
          <a:p>
            <a:pPr>
              <a:buFont typeface="Wingdings" pitchFamily="2" charset="2"/>
              <a:buChar char="Ø"/>
            </a:pPr>
            <a:r>
              <a:rPr lang="pl-PL" sz="2000" dirty="0" smtClean="0">
                <a:hlinkClick r:id="rId3"/>
              </a:rPr>
              <a:t>http://www.bbc.co.uk/education/guides/zkdnb9q/revision</a:t>
            </a:r>
            <a:endParaRPr lang="pl-PL" sz="2000" dirty="0" smtClean="0"/>
          </a:p>
          <a:p>
            <a:endParaRPr lang="pl-PL" sz="1400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2228851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Błyskawica 12"/>
          <p:cNvSpPr/>
          <p:nvPr/>
        </p:nvSpPr>
        <p:spPr>
          <a:xfrm rot="10417226">
            <a:off x="3108277" y="840462"/>
            <a:ext cx="1416593" cy="95092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Chmurka 8"/>
          <p:cNvSpPr/>
          <p:nvPr/>
        </p:nvSpPr>
        <p:spPr>
          <a:xfrm>
            <a:off x="3707904" y="620688"/>
            <a:ext cx="4320480" cy="30243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err="1" smtClean="0">
                <a:solidFill>
                  <a:schemeClr val="tx1"/>
                </a:solidFill>
                <a:latin typeface="Comic Sans MS" pitchFamily="66" charset="0"/>
              </a:rPr>
              <a:t>Thank</a:t>
            </a:r>
            <a:r>
              <a:rPr lang="pl-P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pl-PL" sz="3600" b="1" dirty="0" err="1" smtClean="0">
                <a:solidFill>
                  <a:schemeClr val="tx1"/>
                </a:solidFill>
                <a:latin typeface="Comic Sans MS" pitchFamily="66" charset="0"/>
              </a:rPr>
              <a:t>you</a:t>
            </a:r>
            <a:r>
              <a:rPr lang="pl-PL" sz="3600" b="1" dirty="0" smtClean="0">
                <a:solidFill>
                  <a:schemeClr val="tx1"/>
                </a:solidFill>
                <a:latin typeface="Comic Sans MS" pitchFamily="66" charset="0"/>
              </a:rPr>
              <a:t> for </a:t>
            </a:r>
            <a:r>
              <a:rPr lang="pl-PL" sz="3600" b="1" dirty="0" err="1" smtClean="0">
                <a:solidFill>
                  <a:schemeClr val="tx1"/>
                </a:solidFill>
                <a:latin typeface="Comic Sans MS" pitchFamily="66" charset="0"/>
              </a:rPr>
              <a:t>your</a:t>
            </a:r>
            <a:r>
              <a:rPr lang="pl-PL" sz="3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pl-PL" sz="3600" b="1" dirty="0" err="1" smtClean="0">
                <a:solidFill>
                  <a:schemeClr val="tx1"/>
                </a:solidFill>
                <a:latin typeface="Comic Sans MS" pitchFamily="66" charset="0"/>
              </a:rPr>
              <a:t>attention</a:t>
            </a:r>
            <a:r>
              <a:rPr lang="pl-PL" sz="3600" b="1" dirty="0" smtClean="0">
                <a:solidFill>
                  <a:schemeClr val="tx1"/>
                </a:solidFill>
                <a:latin typeface="Comic Sans MS" pitchFamily="66" charset="0"/>
              </a:rPr>
              <a:t> !</a:t>
            </a:r>
            <a:endParaRPr lang="pl-PL" sz="3600" dirty="0">
              <a:solidFill>
                <a:schemeClr val="tx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0" y="6488669"/>
            <a:ext cx="2915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</a:rPr>
              <a:t>http://ourbodypartsystem.weebly.com</a:t>
            </a:r>
            <a:endParaRPr lang="pl-PL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pl-PL" sz="5400" u="sng" dirty="0" smtClean="0"/>
              <a:t>VOCABULARY:</a:t>
            </a:r>
            <a:endParaRPr lang="pl-PL" sz="5400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340768"/>
            <a:ext cx="7239000" cy="5517232"/>
          </a:xfrm>
        </p:spPr>
        <p:txBody>
          <a:bodyPr>
            <a:normAutofit/>
          </a:bodyPr>
          <a:lstStyle/>
          <a:p>
            <a:r>
              <a:rPr lang="pl-PL" sz="1800" dirty="0" err="1" smtClean="0"/>
              <a:t>spinal</a:t>
            </a:r>
            <a:r>
              <a:rPr lang="pl-PL" sz="1800" dirty="0" smtClean="0"/>
              <a:t> </a:t>
            </a:r>
            <a:r>
              <a:rPr lang="pl-PL" sz="1800" dirty="0" err="1" smtClean="0"/>
              <a:t>cord</a:t>
            </a:r>
            <a:r>
              <a:rPr lang="pl-PL" sz="1800" dirty="0" smtClean="0"/>
              <a:t> – rdzeń kręgowy</a:t>
            </a:r>
          </a:p>
          <a:p>
            <a:r>
              <a:rPr lang="pl-PL" sz="1800" dirty="0" err="1" smtClean="0"/>
              <a:t>spinal</a:t>
            </a:r>
            <a:r>
              <a:rPr lang="pl-PL" sz="1800" dirty="0" smtClean="0"/>
              <a:t> </a:t>
            </a:r>
            <a:r>
              <a:rPr lang="pl-PL" sz="1800" dirty="0" err="1" smtClean="0"/>
              <a:t>nerves</a:t>
            </a:r>
            <a:r>
              <a:rPr lang="pl-PL" sz="1800" dirty="0" smtClean="0"/>
              <a:t> – nerwy rdzeniowe</a:t>
            </a:r>
          </a:p>
          <a:p>
            <a:r>
              <a:rPr lang="pl-PL" sz="1800" dirty="0" err="1" smtClean="0"/>
              <a:t>cranial</a:t>
            </a:r>
            <a:r>
              <a:rPr lang="pl-PL" sz="1800" dirty="0" smtClean="0"/>
              <a:t> </a:t>
            </a:r>
            <a:r>
              <a:rPr lang="pl-PL" sz="1800" dirty="0" err="1" smtClean="0"/>
              <a:t>nerves</a:t>
            </a:r>
            <a:r>
              <a:rPr lang="pl-PL" sz="1800" dirty="0" smtClean="0"/>
              <a:t> – nerwy czaszkowe</a:t>
            </a:r>
          </a:p>
          <a:p>
            <a:r>
              <a:rPr lang="pl-PL" sz="1800" dirty="0" err="1" smtClean="0"/>
              <a:t>presynaptic</a:t>
            </a:r>
            <a:r>
              <a:rPr lang="pl-PL" sz="1800" dirty="0" smtClean="0"/>
              <a:t> </a:t>
            </a:r>
            <a:r>
              <a:rPr lang="pl-PL" sz="1800" dirty="0" err="1" smtClean="0"/>
              <a:t>membrane</a:t>
            </a:r>
            <a:r>
              <a:rPr lang="pl-PL" sz="1800" dirty="0" smtClean="0"/>
              <a:t> – błona presynaptyczna</a:t>
            </a:r>
          </a:p>
          <a:p>
            <a:r>
              <a:rPr lang="pl-PL" sz="1800" dirty="0" err="1" smtClean="0"/>
              <a:t>postsynaptic</a:t>
            </a:r>
            <a:r>
              <a:rPr lang="pl-PL" sz="1800" dirty="0" smtClean="0"/>
              <a:t> </a:t>
            </a:r>
            <a:r>
              <a:rPr lang="pl-PL" sz="1800" dirty="0" err="1" smtClean="0"/>
              <a:t>membrane</a:t>
            </a:r>
            <a:r>
              <a:rPr lang="pl-PL" sz="1800" dirty="0" smtClean="0"/>
              <a:t> – błona postsynaptyczna</a:t>
            </a:r>
          </a:p>
          <a:p>
            <a:r>
              <a:rPr lang="pl-PL" sz="1800" dirty="0" err="1" smtClean="0"/>
              <a:t>synaptic</a:t>
            </a:r>
            <a:r>
              <a:rPr lang="pl-PL" sz="1800" dirty="0" smtClean="0"/>
              <a:t> </a:t>
            </a:r>
            <a:r>
              <a:rPr lang="pl-PL" sz="1800" dirty="0" err="1" smtClean="0"/>
              <a:t>cleft</a:t>
            </a:r>
            <a:r>
              <a:rPr lang="pl-PL" sz="1800" dirty="0" smtClean="0"/>
              <a:t> – szczelina synaptyczna</a:t>
            </a:r>
          </a:p>
          <a:p>
            <a:r>
              <a:rPr lang="pl-PL" sz="1800" dirty="0" err="1" smtClean="0"/>
              <a:t>medulla</a:t>
            </a:r>
            <a:r>
              <a:rPr lang="pl-PL" sz="1800" dirty="0" smtClean="0"/>
              <a:t> </a:t>
            </a:r>
            <a:r>
              <a:rPr lang="pl-PL" sz="1800" dirty="0" err="1" smtClean="0"/>
              <a:t>oblongata</a:t>
            </a:r>
            <a:r>
              <a:rPr lang="pl-PL" sz="1800" dirty="0" smtClean="0"/>
              <a:t> – rdzeń przedłużony</a:t>
            </a:r>
          </a:p>
          <a:p>
            <a:r>
              <a:rPr lang="pl-PL" sz="1800" dirty="0" err="1" smtClean="0"/>
              <a:t>grey</a:t>
            </a:r>
            <a:r>
              <a:rPr lang="pl-PL" sz="1800" dirty="0" smtClean="0"/>
              <a:t> </a:t>
            </a:r>
            <a:r>
              <a:rPr lang="pl-PL" sz="1800" dirty="0" err="1" smtClean="0"/>
              <a:t>matter</a:t>
            </a:r>
            <a:r>
              <a:rPr lang="pl-PL" sz="1800" dirty="0" smtClean="0"/>
              <a:t> – istota szara</a:t>
            </a:r>
          </a:p>
          <a:p>
            <a:r>
              <a:rPr lang="pl-PL" sz="1800" dirty="0" err="1" smtClean="0"/>
              <a:t>white</a:t>
            </a:r>
            <a:r>
              <a:rPr lang="pl-PL" sz="1800" dirty="0" smtClean="0"/>
              <a:t> </a:t>
            </a:r>
            <a:r>
              <a:rPr lang="pl-PL" sz="1800" dirty="0" err="1" smtClean="0"/>
              <a:t>matter</a:t>
            </a:r>
            <a:r>
              <a:rPr lang="pl-PL" sz="1800" dirty="0" smtClean="0"/>
              <a:t> – istota biała </a:t>
            </a:r>
          </a:p>
          <a:p>
            <a:r>
              <a:rPr lang="pl-PL" sz="1800" dirty="0" err="1" smtClean="0"/>
              <a:t>cerebral</a:t>
            </a:r>
            <a:r>
              <a:rPr lang="pl-PL" sz="1800" dirty="0" smtClean="0"/>
              <a:t> </a:t>
            </a:r>
            <a:r>
              <a:rPr lang="pl-PL" sz="1800" dirty="0" err="1" smtClean="0"/>
              <a:t>hemispheres</a:t>
            </a:r>
            <a:r>
              <a:rPr lang="pl-PL" sz="1800" dirty="0" smtClean="0"/>
              <a:t> – półkule mózgowe</a:t>
            </a:r>
          </a:p>
          <a:p>
            <a:r>
              <a:rPr lang="pl-PL" sz="1800" dirty="0" err="1" smtClean="0"/>
              <a:t>frontal</a:t>
            </a:r>
            <a:r>
              <a:rPr lang="pl-PL" sz="1800" dirty="0" smtClean="0"/>
              <a:t> </a:t>
            </a:r>
            <a:r>
              <a:rPr lang="pl-PL" sz="1800" dirty="0" err="1" smtClean="0"/>
              <a:t>lobe</a:t>
            </a:r>
            <a:r>
              <a:rPr lang="pl-PL" sz="1800" dirty="0" smtClean="0"/>
              <a:t> – płat czołowy</a:t>
            </a:r>
          </a:p>
          <a:p>
            <a:r>
              <a:rPr lang="pl-PL" sz="1800" dirty="0" err="1" smtClean="0"/>
              <a:t>parietal</a:t>
            </a:r>
            <a:r>
              <a:rPr lang="pl-PL" sz="1800" dirty="0" smtClean="0"/>
              <a:t> </a:t>
            </a:r>
            <a:r>
              <a:rPr lang="pl-PL" sz="1800" dirty="0" err="1" smtClean="0"/>
              <a:t>lobe</a:t>
            </a:r>
            <a:r>
              <a:rPr lang="pl-PL" sz="1800" dirty="0" smtClean="0"/>
              <a:t> – płat ciemieniowy</a:t>
            </a:r>
          </a:p>
          <a:p>
            <a:r>
              <a:rPr lang="pl-PL" sz="1800" dirty="0" err="1" smtClean="0"/>
              <a:t>temporal</a:t>
            </a:r>
            <a:r>
              <a:rPr lang="pl-PL" sz="1800" dirty="0" smtClean="0"/>
              <a:t> </a:t>
            </a:r>
            <a:r>
              <a:rPr lang="pl-PL" sz="1800" dirty="0" err="1" smtClean="0"/>
              <a:t>lobe</a:t>
            </a:r>
            <a:r>
              <a:rPr lang="pl-PL" sz="1800" dirty="0" smtClean="0"/>
              <a:t> – płat skroniowy</a:t>
            </a:r>
          </a:p>
          <a:p>
            <a:r>
              <a:rPr lang="pl-PL" sz="1800" dirty="0" err="1" smtClean="0"/>
              <a:t>occipital</a:t>
            </a:r>
            <a:r>
              <a:rPr lang="pl-PL" sz="1800" dirty="0" smtClean="0"/>
              <a:t> </a:t>
            </a:r>
            <a:r>
              <a:rPr lang="pl-PL" sz="1800" dirty="0" err="1" smtClean="0"/>
              <a:t>lobe</a:t>
            </a:r>
            <a:r>
              <a:rPr lang="pl-PL" sz="1800" dirty="0" smtClean="0"/>
              <a:t> – płat potyliczny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eta\Desktop\ANGIELSKI PREZENTACJA\nerve cell - neuron.jpg06fd9b28-bb55-4920-b209-3285d6bf625f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664296" cy="2664296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0649"/>
            <a:ext cx="1656184" cy="264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Bra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0"/>
            <a:ext cx="2736304" cy="2736304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0" y="5589240"/>
            <a:ext cx="3563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hlinkClick r:id="rId5"/>
              </a:rPr>
              <a:t>1.http://www.mnd.pl/?start_from=275&amp;ucat=&amp;archive=&amp;subaction=showful&amp;id=&amp;\</a:t>
            </a:r>
          </a:p>
          <a:p>
            <a:r>
              <a:rPr lang="pl-PL" sz="800" dirty="0" smtClean="0">
                <a:hlinkClick r:id="rId6"/>
              </a:rPr>
              <a:t>2.https://mein.sanofi.de/Themen/Mensch-und-Gesundheit/Nerven/Nervenzellen</a:t>
            </a:r>
            <a:endParaRPr lang="pl-PL" sz="800" dirty="0" smtClean="0">
              <a:hlinkClick r:id="rId5"/>
            </a:endParaRPr>
          </a:p>
          <a:p>
            <a:r>
              <a:rPr lang="pl-PL" sz="800" dirty="0" smtClean="0">
                <a:hlinkClick r:id="rId5"/>
              </a:rPr>
              <a:t>3.http://www.openspace.net.pl/kofeina-spowalnia-rozwoj-mozgu/</a:t>
            </a:r>
            <a:endParaRPr lang="pl-PL" sz="800" dirty="0" smtClean="0"/>
          </a:p>
          <a:p>
            <a:r>
              <a:rPr lang="pl-PL" sz="800" dirty="0" smtClean="0">
                <a:hlinkClick r:id="rId7"/>
              </a:rPr>
              <a:t>4.http://www.dreamstime.com/stock-image-highlighted-spinal-cord-d-rendered-medical-illustration-image30727811</a:t>
            </a:r>
            <a:endParaRPr lang="pl-PL" sz="800" dirty="0" smtClean="0"/>
          </a:p>
          <a:p>
            <a:r>
              <a:rPr lang="pl-PL" sz="800" dirty="0" smtClean="0">
                <a:hlinkClick r:id="rId8"/>
              </a:rPr>
              <a:t>5.http://www.gettyimages.com/detail/illustration/female-central-nervous-system-artwork-royalty-free-illustration/168835622</a:t>
            </a:r>
            <a:endParaRPr lang="pl-PL" sz="800" dirty="0" smtClean="0"/>
          </a:p>
          <a:p>
            <a:endParaRPr lang="pl-PL" sz="800" dirty="0" smtClean="0"/>
          </a:p>
          <a:p>
            <a:endParaRPr lang="pl-PL" sz="800" dirty="0" smtClean="0"/>
          </a:p>
          <a:p>
            <a:endParaRPr lang="pl-PL" sz="8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3140969"/>
            <a:ext cx="2592288" cy="333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67736" y="2708920"/>
            <a:ext cx="2376264" cy="388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e tekstowe 13"/>
          <p:cNvSpPr txBox="1"/>
          <p:nvPr/>
        </p:nvSpPr>
        <p:spPr>
          <a:xfrm>
            <a:off x="683568" y="285293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FF00"/>
                </a:solidFill>
                <a:latin typeface="Comic Sans MS" pitchFamily="66" charset="0"/>
              </a:rPr>
              <a:t>1.NEURON</a:t>
            </a:r>
            <a:endParaRPr lang="pl-PL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2843808" y="306896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FF00"/>
                </a:solidFill>
                <a:latin typeface="Comic Sans MS" pitchFamily="66" charset="0"/>
              </a:rPr>
              <a:t>2.SYNAPSE</a:t>
            </a:r>
            <a:endParaRPr lang="pl-PL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5220072" y="184482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FF00"/>
                </a:solidFill>
                <a:latin typeface="Comic Sans MS" pitchFamily="66" charset="0"/>
              </a:rPr>
              <a:t>3.BRAIN</a:t>
            </a:r>
            <a:endParaRPr lang="pl-PL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2411760" y="44371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FF00"/>
                </a:solidFill>
                <a:latin typeface="Comic Sans MS" pitchFamily="66" charset="0"/>
              </a:rPr>
              <a:t>4.SPINAL CORD</a:t>
            </a:r>
            <a:endParaRPr lang="pl-PL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5796136" y="292494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FF00"/>
                </a:solidFill>
                <a:latin typeface="Comic Sans MS" pitchFamily="66" charset="0"/>
              </a:rPr>
              <a:t>5.CRANIAL AND SPINAL NERVES</a:t>
            </a:r>
            <a:endParaRPr lang="pl-PL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6596391"/>
            <a:ext cx="460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</a:rPr>
              <a:t>https://www.shutterstock.com/es/video/search/axon/</a:t>
            </a:r>
            <a:endParaRPr lang="pl-PL" sz="1100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131840" y="26064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FFFF00"/>
                </a:solidFill>
                <a:latin typeface="Comic Sans MS" pitchFamily="66" charset="0"/>
              </a:rPr>
              <a:t>Neuron</a:t>
            </a:r>
            <a:endParaRPr lang="pl-PL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195736" y="20608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 smtClean="0">
                <a:solidFill>
                  <a:srgbClr val="FFFF00"/>
                </a:solidFill>
                <a:latin typeface="Comic Sans MS" pitchFamily="66" charset="0"/>
              </a:rPr>
              <a:t>Nucleus</a:t>
            </a:r>
            <a:endParaRPr lang="pl-PL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98072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Comic Sans MS" pitchFamily="66" charset="0"/>
              </a:rPr>
              <a:t>Soma</a:t>
            </a:r>
          </a:p>
          <a:p>
            <a:pPr algn="ctr"/>
            <a:r>
              <a:rPr lang="pl-PL" b="1" dirty="0" smtClean="0">
                <a:solidFill>
                  <a:srgbClr val="FFFF00"/>
                </a:solidFill>
                <a:latin typeface="Comic Sans MS" pitchFamily="66" charset="0"/>
              </a:rPr>
              <a:t>(</a:t>
            </a:r>
            <a:r>
              <a:rPr lang="pl-PL" b="1" dirty="0" err="1" smtClean="0">
                <a:solidFill>
                  <a:srgbClr val="FFFF00"/>
                </a:solidFill>
                <a:latin typeface="Comic Sans MS" pitchFamily="66" charset="0"/>
              </a:rPr>
              <a:t>cell</a:t>
            </a:r>
            <a:r>
              <a:rPr lang="pl-PL" b="1" dirty="0" smtClean="0">
                <a:solidFill>
                  <a:srgbClr val="FFFF00"/>
                </a:solidFill>
                <a:latin typeface="Comic Sans MS" pitchFamily="66" charset="0"/>
              </a:rPr>
              <a:t> body)</a:t>
            </a:r>
            <a:endParaRPr lang="pl-PL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419872" y="306896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>
                <a:solidFill>
                  <a:srgbClr val="FFFF00"/>
                </a:solidFill>
                <a:latin typeface="Comic Sans MS" pitchFamily="66" charset="0"/>
              </a:rPr>
              <a:t>Dendrites</a:t>
            </a:r>
            <a:endParaRPr lang="pl-PL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707904" y="59492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>
                <a:solidFill>
                  <a:srgbClr val="FFFF00"/>
                </a:solidFill>
                <a:latin typeface="Comic Sans MS" pitchFamily="66" charset="0"/>
              </a:rPr>
              <a:t>Axon</a:t>
            </a:r>
            <a:endParaRPr lang="pl-PL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940152" y="580526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>
                <a:solidFill>
                  <a:srgbClr val="FFFF00"/>
                </a:solidFill>
                <a:latin typeface="Comic Sans MS" pitchFamily="66" charset="0"/>
              </a:rPr>
              <a:t>Schwann</a:t>
            </a:r>
            <a:r>
              <a:rPr lang="pl-PL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pl-PL" b="1" dirty="0" err="1" smtClean="0">
                <a:solidFill>
                  <a:srgbClr val="FFFF00"/>
                </a:solidFill>
                <a:latin typeface="Comic Sans MS" pitchFamily="66" charset="0"/>
              </a:rPr>
              <a:t>cells</a:t>
            </a:r>
            <a:endParaRPr lang="pl-PL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0" y="59492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>
                <a:solidFill>
                  <a:srgbClr val="FFFF00"/>
                </a:solidFill>
                <a:latin typeface="Comic Sans MS" pitchFamily="66" charset="0"/>
              </a:rPr>
              <a:t>Myelin</a:t>
            </a:r>
            <a:r>
              <a:rPr lang="pl-PL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pl-PL" b="1" dirty="0" err="1" smtClean="0">
                <a:solidFill>
                  <a:srgbClr val="FFFF00"/>
                </a:solidFill>
                <a:latin typeface="Comic Sans MS" pitchFamily="66" charset="0"/>
              </a:rPr>
              <a:t>sheath</a:t>
            </a:r>
            <a:endParaRPr lang="pl-PL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588224" y="112474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>
                <a:solidFill>
                  <a:srgbClr val="FFFF00"/>
                </a:solidFill>
                <a:latin typeface="Comic Sans MS" pitchFamily="66" charset="0"/>
              </a:rPr>
              <a:t>Axon</a:t>
            </a:r>
            <a:r>
              <a:rPr lang="pl-PL" b="1" dirty="0" smtClean="0">
                <a:solidFill>
                  <a:srgbClr val="FFFF00"/>
                </a:solidFill>
                <a:latin typeface="Comic Sans MS" pitchFamily="66" charset="0"/>
              </a:rPr>
              <a:t> terminal</a:t>
            </a:r>
            <a:endParaRPr lang="pl-PL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419872" y="335699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rgbClr val="FFFF00"/>
                </a:solidFill>
                <a:latin typeface="Comic Sans MS" pitchFamily="66" charset="0"/>
              </a:rPr>
              <a:t>(</a:t>
            </a:r>
            <a:r>
              <a:rPr lang="pl-PL" sz="1400" dirty="0" err="1" smtClean="0">
                <a:solidFill>
                  <a:srgbClr val="FFFF00"/>
                </a:solidFill>
                <a:latin typeface="Comic Sans MS" pitchFamily="66" charset="0"/>
              </a:rPr>
              <a:t>receives</a:t>
            </a:r>
            <a:r>
              <a:rPr lang="pl-PL" sz="1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pl-PL" sz="1400" dirty="0" err="1" smtClean="0">
                <a:solidFill>
                  <a:srgbClr val="FFFF00"/>
                </a:solidFill>
                <a:latin typeface="Comic Sans MS" pitchFamily="66" charset="0"/>
              </a:rPr>
              <a:t>messages</a:t>
            </a:r>
            <a:r>
              <a:rPr lang="pl-PL" sz="1400" dirty="0" smtClean="0">
                <a:solidFill>
                  <a:srgbClr val="FFFF00"/>
                </a:solidFill>
                <a:latin typeface="Comic Sans MS" pitchFamily="66" charset="0"/>
              </a:rPr>
              <a:t>)</a:t>
            </a:r>
            <a:endParaRPr lang="pl-PL" sz="1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3707904" y="6211670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FFFF00"/>
                </a:solidFill>
                <a:latin typeface="Comic Sans MS" pitchFamily="66" charset="0"/>
              </a:rPr>
              <a:t>(</a:t>
            </a:r>
            <a:r>
              <a:rPr lang="pl-PL" sz="1600" dirty="0" err="1" smtClean="0">
                <a:solidFill>
                  <a:srgbClr val="FFFF00"/>
                </a:solidFill>
                <a:latin typeface="Comic Sans MS" pitchFamily="66" charset="0"/>
              </a:rPr>
              <a:t>sends</a:t>
            </a:r>
            <a:r>
              <a:rPr lang="pl-PL" sz="16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pl-PL" sz="1600" dirty="0" err="1" smtClean="0">
                <a:solidFill>
                  <a:srgbClr val="FFFF00"/>
                </a:solidFill>
                <a:latin typeface="Comic Sans MS" pitchFamily="66" charset="0"/>
              </a:rPr>
              <a:t>messages</a:t>
            </a:r>
            <a:r>
              <a:rPr lang="pl-PL" sz="1600" dirty="0" smtClean="0">
                <a:solidFill>
                  <a:srgbClr val="FFFF00"/>
                </a:solidFill>
                <a:latin typeface="Comic Sans MS" pitchFamily="66" charset="0"/>
              </a:rPr>
              <a:t>)</a:t>
            </a:r>
            <a:endParaRPr lang="pl-PL" sz="1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19" name="Łącznik prosty ze strzałką 18"/>
          <p:cNvCxnSpPr/>
          <p:nvPr/>
        </p:nvCxnSpPr>
        <p:spPr>
          <a:xfrm flipH="1">
            <a:off x="7164288" y="1628801"/>
            <a:ext cx="36004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flipH="1">
            <a:off x="7878019" y="1635151"/>
            <a:ext cx="1270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>
            <a:off x="755576" y="1628800"/>
            <a:ext cx="648072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 flipV="1">
            <a:off x="4355976" y="558924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 flipH="1" flipV="1">
            <a:off x="5724128" y="5157193"/>
            <a:ext cx="108012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 flipH="1">
            <a:off x="1619672" y="2492896"/>
            <a:ext cx="79208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 flipH="1">
            <a:off x="3059832" y="3284985"/>
            <a:ext cx="43204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 flipH="1">
            <a:off x="2987824" y="3429000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/>
          <p:nvPr/>
        </p:nvCxnSpPr>
        <p:spPr>
          <a:xfrm flipV="1">
            <a:off x="1187624" y="5445224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e tekstowe 42"/>
          <p:cNvSpPr txBox="1"/>
          <p:nvPr/>
        </p:nvSpPr>
        <p:spPr>
          <a:xfrm>
            <a:off x="3275856" y="83671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FF00"/>
                </a:solidFill>
                <a:latin typeface="Comic Sans MS" pitchFamily="66" charset="0"/>
              </a:rPr>
              <a:t>(</a:t>
            </a:r>
            <a:r>
              <a:rPr lang="pl-PL" sz="2400" b="1" dirty="0" err="1" smtClean="0">
                <a:solidFill>
                  <a:srgbClr val="FFFF00"/>
                </a:solidFill>
                <a:latin typeface="Comic Sans MS" pitchFamily="66" charset="0"/>
              </a:rPr>
              <a:t>nerve</a:t>
            </a:r>
            <a:r>
              <a:rPr lang="pl-PL" sz="2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pl-PL" sz="2400" b="1" dirty="0" err="1" smtClean="0">
                <a:solidFill>
                  <a:srgbClr val="FFFF00"/>
                </a:solidFill>
                <a:latin typeface="Comic Sans MS" pitchFamily="66" charset="0"/>
              </a:rPr>
              <a:t>cell</a:t>
            </a:r>
            <a:r>
              <a:rPr lang="pl-PL" sz="2400" b="1" dirty="0" smtClean="0">
                <a:solidFill>
                  <a:srgbClr val="FFFF00"/>
                </a:solidFill>
                <a:latin typeface="Comic Sans MS" pitchFamily="66" charset="0"/>
              </a:rPr>
              <a:t>)</a:t>
            </a:r>
            <a:endParaRPr lang="pl-PL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6604084"/>
            <a:ext cx="42484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 smtClean="0">
                <a:solidFill>
                  <a:schemeClr val="bg1"/>
                </a:solidFill>
              </a:rPr>
              <a:t>http://www.doctordisruption.com/brain-science/chips-for-brains/</a:t>
            </a:r>
            <a:endParaRPr lang="pl-PL" sz="1050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39552" y="47667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err="1" smtClean="0">
                <a:solidFill>
                  <a:srgbClr val="FFFF00"/>
                </a:solidFill>
                <a:latin typeface="Comic Sans MS" pitchFamily="66" charset="0"/>
              </a:rPr>
              <a:t>Synapse</a:t>
            </a:r>
            <a:endParaRPr lang="pl-PL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99592" y="220486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>
                <a:solidFill>
                  <a:srgbClr val="FFFF00"/>
                </a:solidFill>
                <a:latin typeface="Comic Sans MS" pitchFamily="66" charset="0"/>
              </a:rPr>
              <a:t>Presynaptic</a:t>
            </a:r>
            <a:r>
              <a:rPr lang="pl-PL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pl-PL" b="1" dirty="0" err="1" smtClean="0">
                <a:solidFill>
                  <a:srgbClr val="FFFF00"/>
                </a:solidFill>
                <a:latin typeface="Comic Sans MS" pitchFamily="66" charset="0"/>
              </a:rPr>
              <a:t>membrane</a:t>
            </a:r>
            <a:endParaRPr lang="pl-PL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043608" y="4725145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>
                <a:solidFill>
                  <a:srgbClr val="FFFF00"/>
                </a:solidFill>
                <a:latin typeface="Comic Sans MS" pitchFamily="66" charset="0"/>
              </a:rPr>
              <a:t>Postsynaptic</a:t>
            </a:r>
            <a:r>
              <a:rPr lang="pl-PL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pl-PL" b="1" dirty="0" err="1" smtClean="0">
                <a:solidFill>
                  <a:srgbClr val="FFFF00"/>
                </a:solidFill>
                <a:latin typeface="Comic Sans MS" pitchFamily="66" charset="0"/>
              </a:rPr>
              <a:t>membrane</a:t>
            </a:r>
            <a:endParaRPr lang="pl-PL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796136" y="450912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>
                <a:solidFill>
                  <a:srgbClr val="FFFF00"/>
                </a:solidFill>
                <a:latin typeface="Comic Sans MS" pitchFamily="66" charset="0"/>
              </a:rPr>
              <a:t>Receptors</a:t>
            </a:r>
            <a:endParaRPr lang="pl-PL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619672" y="3573017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>
                <a:solidFill>
                  <a:srgbClr val="FFFF00"/>
                </a:solidFill>
                <a:latin typeface="Comic Sans MS" pitchFamily="66" charset="0"/>
              </a:rPr>
              <a:t>Synaptic</a:t>
            </a:r>
            <a:r>
              <a:rPr lang="pl-PL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pl-PL" b="1" dirty="0" err="1" smtClean="0">
                <a:solidFill>
                  <a:srgbClr val="FFFF00"/>
                </a:solidFill>
                <a:latin typeface="Comic Sans MS" pitchFamily="66" charset="0"/>
              </a:rPr>
              <a:t>cleft</a:t>
            </a:r>
            <a:endParaRPr lang="pl-PL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724128" y="220486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>
                <a:solidFill>
                  <a:srgbClr val="FFFF00"/>
                </a:solidFill>
                <a:latin typeface="Comic Sans MS" pitchFamily="66" charset="0"/>
              </a:rPr>
              <a:t>Neurotransmitters</a:t>
            </a:r>
            <a:endParaRPr lang="pl-PL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2699792" y="2636912"/>
            <a:ext cx="108012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>
            <a:off x="2987824" y="386104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chemat blokowy: łącznik 20"/>
          <p:cNvSpPr/>
          <p:nvPr/>
        </p:nvSpPr>
        <p:spPr>
          <a:xfrm>
            <a:off x="3851920" y="364502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chemat blokowy: łącznik 21"/>
          <p:cNvSpPr/>
          <p:nvPr/>
        </p:nvSpPr>
        <p:spPr>
          <a:xfrm>
            <a:off x="4355976" y="342900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chemat blokowy: łącznik 22"/>
          <p:cNvSpPr/>
          <p:nvPr/>
        </p:nvSpPr>
        <p:spPr>
          <a:xfrm>
            <a:off x="4644008" y="371703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chemat blokowy: łącznik 23"/>
          <p:cNvSpPr/>
          <p:nvPr/>
        </p:nvSpPr>
        <p:spPr>
          <a:xfrm>
            <a:off x="4211960" y="371703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chemat blokowy: łącznik 24"/>
          <p:cNvSpPr/>
          <p:nvPr/>
        </p:nvSpPr>
        <p:spPr>
          <a:xfrm>
            <a:off x="3995936" y="342900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chemat blokowy: łącznik 25"/>
          <p:cNvSpPr/>
          <p:nvPr/>
        </p:nvSpPr>
        <p:spPr>
          <a:xfrm>
            <a:off x="3923928" y="3933056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Schemat blokowy: łącznik 26"/>
          <p:cNvSpPr/>
          <p:nvPr/>
        </p:nvSpPr>
        <p:spPr>
          <a:xfrm>
            <a:off x="3635896" y="342900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chemat blokowy: łącznik 27"/>
          <p:cNvSpPr/>
          <p:nvPr/>
        </p:nvSpPr>
        <p:spPr>
          <a:xfrm>
            <a:off x="3635896" y="378904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Schemat blokowy: łącznik 28"/>
          <p:cNvSpPr/>
          <p:nvPr/>
        </p:nvSpPr>
        <p:spPr>
          <a:xfrm>
            <a:off x="4355976" y="3933056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1" name="Łącznik prosty ze strzałką 30"/>
          <p:cNvCxnSpPr/>
          <p:nvPr/>
        </p:nvCxnSpPr>
        <p:spPr>
          <a:xfrm flipH="1">
            <a:off x="4427984" y="2636912"/>
            <a:ext cx="158417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chemat blokowy: dysk magnetyczny 31"/>
          <p:cNvSpPr/>
          <p:nvPr/>
        </p:nvSpPr>
        <p:spPr>
          <a:xfrm>
            <a:off x="3923928" y="4149080"/>
            <a:ext cx="216024" cy="21602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Schemat blokowy: dysk magnetyczny 32"/>
          <p:cNvSpPr/>
          <p:nvPr/>
        </p:nvSpPr>
        <p:spPr>
          <a:xfrm>
            <a:off x="4716016" y="4149080"/>
            <a:ext cx="216024" cy="21602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Schemat blokowy: dysk magnetyczny 33"/>
          <p:cNvSpPr/>
          <p:nvPr/>
        </p:nvSpPr>
        <p:spPr>
          <a:xfrm>
            <a:off x="4283968" y="4149080"/>
            <a:ext cx="216024" cy="21602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Schemat blokowy: dysk magnetyczny 34"/>
          <p:cNvSpPr/>
          <p:nvPr/>
        </p:nvSpPr>
        <p:spPr>
          <a:xfrm>
            <a:off x="3563888" y="4149080"/>
            <a:ext cx="216024" cy="21602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ze strzałką 12"/>
          <p:cNvCxnSpPr/>
          <p:nvPr/>
        </p:nvCxnSpPr>
        <p:spPr>
          <a:xfrm flipV="1">
            <a:off x="2555776" y="4149081"/>
            <a:ext cx="122413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 flipH="1" flipV="1">
            <a:off x="4860032" y="4293096"/>
            <a:ext cx="115212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6519447"/>
            <a:ext cx="475252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bg1"/>
                </a:solidFill>
              </a:rPr>
              <a:t>http://info.wyborcza.pl/temat/wyborcza/rdzeń+kręgowy?utm_nooverride=1&amp;back=http%3A%2F%2Finfo.wyborcza.pl%2Ftemat%2Fwyborcza%2Frdze%25C5%2584%2Bkr%25C4%2599gowy</a:t>
            </a:r>
            <a:endParaRPr lang="pl-PL" sz="800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627784" y="260648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err="1" smtClean="0">
                <a:solidFill>
                  <a:srgbClr val="FFFF00"/>
                </a:solidFill>
                <a:latin typeface="Comic Sans MS" pitchFamily="66" charset="0"/>
              </a:rPr>
              <a:t>Spinal</a:t>
            </a:r>
            <a:r>
              <a:rPr lang="pl-PL" sz="4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pl-PL" sz="4400" b="1" dirty="0" err="1" smtClean="0">
                <a:solidFill>
                  <a:srgbClr val="FFFF00"/>
                </a:solidFill>
                <a:latin typeface="Comic Sans MS" pitchFamily="66" charset="0"/>
              </a:rPr>
              <a:t>cord</a:t>
            </a:r>
            <a:endParaRPr lang="pl-PL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https://upload.wikimedia.org/wikipedia/commons/thumb/b/b2/Spinal_cord_tracts_-_English.svg/2000px-Spinal_cord_tracts_-_English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132857"/>
            <a:ext cx="6012160" cy="3228839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5292080" y="6627168"/>
            <a:ext cx="35638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solidFill>
                  <a:schemeClr val="bg1"/>
                </a:solidFill>
              </a:rPr>
              <a:t>https://en.wikipedia.org/wiki/Spinal_cord</a:t>
            </a:r>
            <a:endParaRPr lang="pl-PL" sz="8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3133725" cy="5015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/>
          <p:cNvSpPr txBox="1"/>
          <p:nvPr/>
        </p:nvSpPr>
        <p:spPr>
          <a:xfrm>
            <a:off x="3635896" y="57332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Comic Sans MS" pitchFamily="66" charset="0"/>
              </a:rPr>
              <a:t>Grey </a:t>
            </a:r>
            <a:r>
              <a:rPr lang="pl-PL" b="1" dirty="0" err="1" smtClean="0">
                <a:solidFill>
                  <a:srgbClr val="FFFF00"/>
                </a:solidFill>
                <a:latin typeface="Comic Sans MS" pitchFamily="66" charset="0"/>
              </a:rPr>
              <a:t>matter</a:t>
            </a:r>
            <a:endParaRPr lang="pl-PL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516216" y="58052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latin typeface="Comic Sans MS" pitchFamily="66" charset="0"/>
              </a:rPr>
              <a:t>White </a:t>
            </a:r>
            <a:r>
              <a:rPr lang="pl-PL" b="1" dirty="0" err="1" smtClean="0">
                <a:solidFill>
                  <a:srgbClr val="FFFF00"/>
                </a:solidFill>
                <a:latin typeface="Comic Sans MS" pitchFamily="66" charset="0"/>
              </a:rPr>
              <a:t>matter</a:t>
            </a:r>
            <a:endParaRPr lang="pl-PL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436096" y="13407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>
                <a:solidFill>
                  <a:srgbClr val="FFFF00"/>
                </a:solidFill>
                <a:latin typeface="Comic Sans MS" pitchFamily="66" charset="0"/>
              </a:rPr>
              <a:t>H-shaped</a:t>
            </a:r>
            <a:endParaRPr lang="pl-PL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12" name="Łącznik prosty ze strzałką 11"/>
          <p:cNvCxnSpPr/>
          <p:nvPr/>
        </p:nvCxnSpPr>
        <p:spPr>
          <a:xfrm flipV="1">
            <a:off x="4716016" y="3861048"/>
            <a:ext cx="1008112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H="1" flipV="1">
            <a:off x="6516216" y="4581128"/>
            <a:ext cx="1008112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>
            <a:stCxn id="10" idx="2"/>
          </p:cNvCxnSpPr>
          <p:nvPr/>
        </p:nvCxnSpPr>
        <p:spPr>
          <a:xfrm flipH="1">
            <a:off x="6156176" y="1710100"/>
            <a:ext cx="216024" cy="21509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059832" y="260649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err="1" smtClean="0">
                <a:solidFill>
                  <a:srgbClr val="FFFF00"/>
                </a:solidFill>
                <a:latin typeface="Comic Sans MS" pitchFamily="66" charset="0"/>
              </a:rPr>
              <a:t>Brain</a:t>
            </a:r>
            <a:endParaRPr lang="pl-PL" sz="4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122" name="Picture 2" descr="http://www.ctvnews.ca/polopoly_fs/1.1431923.1377790484!/httpImage/image.jpg_gen/derivatives/landscape_620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1556792"/>
            <a:ext cx="6907815" cy="388843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67544" y="141277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>
                <a:solidFill>
                  <a:srgbClr val="FFFF00"/>
                </a:solidFill>
                <a:latin typeface="Comic Sans MS" pitchFamily="66" charset="0"/>
              </a:rPr>
              <a:t>Frontal</a:t>
            </a:r>
            <a:r>
              <a:rPr lang="pl-PL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pl-PL" b="1" dirty="0" err="1" smtClean="0">
                <a:solidFill>
                  <a:srgbClr val="FFFF00"/>
                </a:solidFill>
                <a:latin typeface="Comic Sans MS" pitchFamily="66" charset="0"/>
              </a:rPr>
              <a:t>lobe</a:t>
            </a:r>
            <a:endParaRPr lang="pl-PL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732240" y="14127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>
                <a:solidFill>
                  <a:srgbClr val="FFFF00"/>
                </a:solidFill>
                <a:latin typeface="Comic Sans MS" pitchFamily="66" charset="0"/>
              </a:rPr>
              <a:t>Parietal</a:t>
            </a:r>
            <a:r>
              <a:rPr lang="pl-PL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pl-PL" b="1" dirty="0" err="1" smtClean="0">
                <a:solidFill>
                  <a:srgbClr val="FFFF00"/>
                </a:solidFill>
                <a:latin typeface="Comic Sans MS" pitchFamily="66" charset="0"/>
              </a:rPr>
              <a:t>lobe</a:t>
            </a:r>
            <a:endParaRPr lang="pl-PL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804248" y="4221088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>
                <a:solidFill>
                  <a:srgbClr val="FFFF00"/>
                </a:solidFill>
                <a:latin typeface="Comic Sans MS" pitchFamily="66" charset="0"/>
              </a:rPr>
              <a:t>Occipital</a:t>
            </a:r>
            <a:r>
              <a:rPr lang="pl-PL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pl-PL" b="1" dirty="0" err="1" smtClean="0">
                <a:solidFill>
                  <a:srgbClr val="FFFF00"/>
                </a:solidFill>
                <a:latin typeface="Comic Sans MS" pitchFamily="66" charset="0"/>
              </a:rPr>
              <a:t>lobe</a:t>
            </a:r>
            <a:endParaRPr lang="pl-PL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228184" y="59492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>
                <a:solidFill>
                  <a:srgbClr val="FFFF00"/>
                </a:solidFill>
                <a:latin typeface="Comic Sans MS" pitchFamily="66" charset="0"/>
              </a:rPr>
              <a:t>Cerebellum</a:t>
            </a:r>
            <a:endParaRPr lang="pl-PL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55576" y="494116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>
                <a:solidFill>
                  <a:srgbClr val="FFFF00"/>
                </a:solidFill>
                <a:latin typeface="Comic Sans MS" pitchFamily="66" charset="0"/>
              </a:rPr>
              <a:t>Temporal</a:t>
            </a:r>
            <a:r>
              <a:rPr lang="pl-PL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pl-PL" b="1" dirty="0" err="1" smtClean="0">
                <a:solidFill>
                  <a:srgbClr val="FFFF00"/>
                </a:solidFill>
                <a:latin typeface="Comic Sans MS" pitchFamily="66" charset="0"/>
              </a:rPr>
              <a:t>lobe</a:t>
            </a:r>
            <a:endParaRPr lang="pl-PL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419872" y="60212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>
                <a:solidFill>
                  <a:srgbClr val="FFFF00"/>
                </a:solidFill>
                <a:latin typeface="Comic Sans MS" pitchFamily="66" charset="0"/>
              </a:rPr>
              <a:t>Brain</a:t>
            </a:r>
            <a:r>
              <a:rPr lang="pl-PL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pl-PL" b="1" dirty="0" err="1" smtClean="0">
                <a:solidFill>
                  <a:srgbClr val="FFFF00"/>
                </a:solidFill>
                <a:latin typeface="Comic Sans MS" pitchFamily="66" charset="0"/>
              </a:rPr>
              <a:t>stem</a:t>
            </a:r>
            <a:endParaRPr lang="pl-PL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0" y="6597353"/>
            <a:ext cx="6228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</a:rPr>
              <a:t>http://www.ctvnews.ca/health/scientists-grow-human-brain-tissue-from-stem-cells-1.1431844</a:t>
            </a:r>
            <a:endParaRPr lang="pl-PL" sz="1100" dirty="0">
              <a:solidFill>
                <a:schemeClr val="bg1"/>
              </a:solidFill>
            </a:endParaRPr>
          </a:p>
        </p:txBody>
      </p:sp>
      <p:cxnSp>
        <p:nvCxnSpPr>
          <p:cNvPr id="15" name="Łącznik prosty ze strzałką 14"/>
          <p:cNvCxnSpPr/>
          <p:nvPr/>
        </p:nvCxnSpPr>
        <p:spPr>
          <a:xfrm>
            <a:off x="2051720" y="1772816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V="1">
            <a:off x="2411760" y="4293096"/>
            <a:ext cx="115212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flipH="1">
            <a:off x="5580112" y="1772816"/>
            <a:ext cx="151216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flipH="1" flipV="1">
            <a:off x="6444208" y="4077072"/>
            <a:ext cx="6480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/>
          <p:nvPr/>
        </p:nvCxnSpPr>
        <p:spPr>
          <a:xfrm flipH="1" flipV="1">
            <a:off x="5508104" y="5229200"/>
            <a:ext cx="115212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 flipV="1">
            <a:off x="4067944" y="4941168"/>
            <a:ext cx="14401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4" descr="data:image/jpeg;base64,/9j/4AAQSkZJRgABAQAAAQABAAD/2wCEAAkGBxMSEhUTEhIVFhUWFhcVGBYXFxgVFxoWFRUYFhUXFRYYHSggGBomHRUXITEhJSkrLi4uFx8zODMsNygtLi0BCgoKDg0OGxAQGy0mICUtLS0tLS0tLS8vLS0vLS0tLS81Ly0vLS8tLS0tLS0tLy0tLS0tLS0tLS0tLS0tLS0tNf/AABEIAMIBAwMBEQACEQEDEQH/xAAbAAEAAwEBAQEAAAAAAAAAAAAAAwQFAgYBB//EAEIQAAIBAgMFBAcGAwcEAwAAAAECAAMRBBIhBTFBUWEicYGRBhMyQqGxwRRSYnKCkiOi8AczQ8LR0uFTg5OyNGNz/8QAGgEBAAMBAQEAAAAAAAAAAAAAAAIDBAUBBv/EADcRAAIBAgQCCAYCAwACAwEAAAABAgMRBBIhMUFRE2FxgZGhsfAFIjLB0eEU8SNCUjOCYnKiJP/aAAwDAQACEQMRAD8A/DYAgCAIAgCAIAgCAIAgCAIAgH0iAdU6LNuBMkouWyIuSW7JvsL/AIP/ACU/90n0FTkQ6aPX4P8AAfA1AL5SRzWzjzW4kHCS3QVaD0v46epWkS0QBAEAQBAEAQBAEAQBAEAQBAEAQBAEAQBAEAQBAEAtYTZ1WrqiEj7x0XxY6fGThTnN2irlNTEU6eknry4+G5oJsamv97XW/wB1AW/mNgPAGbYfDqj+tpeZmeLqS/8AHB9r08v6LuzsNh7sxpqaaWuzsxJJvYWGUcDw4TVD4fSW+vkUV6leySk8z4JL9mjT9JMPTNqVEL1VVQnxAvLoUcOnol6mWXw6vNXqSv2ts0023SqJZy5B905XU94cEGWTw8JK2VeBkeDq053hbzT8mY+OwOEqNe9VB91SuUdykad0zywF9FKy5WN9KviqcbWT63e5i7c2OKSrUp1M9Njl1FmVt+Vh1ANiOR3TnYjDzpO0tVzN2ExbqtwnG0lr1NdRb2ZsVERKuId1DDMiJoxU7mZj7IPAWNxrpLsLhp1I5k7L1Kq+MlKTp0UnbRt7X5W4noF2lhPV5QiDXSpVT7TY/j9YDYHpaa3g6atd37dPQ5jw+KdTM2+yLy+FvuVKBarVWh9nw2ZiCCtGnlZdTnVlUdmwOvQ7jJrC4fK7x/JbPLTput0k7LnJ3T5W53LGN9D8LU1oVCGG+mGBVj+Bn1HcSb8xMM/hzUrp6dl2vT8lVL4tiYaVY6c+Xal9vAqP/Z3UK3SqAT7tVDT+KlvpKZ4Oa+lqXZ7+5evj9NStKPfF39bGJtH0TxlH2qDMPvU7VB39m5A77TI1KP1JrtX32OhQ+J4Wt9M12PT1MUiDefIAgCAIAgCAIAgCAIAgCAIAgCAIAgE2Ewr1Gyotzv7gN5J4CSjFyajHdkKlSNOOaT0PRYHYwp2JCs33nHYH5VPtd58hOxQ+HRjrU1fLh+zl1cW56LRclv4/jxL21MD2Qz1qjH7oyU1HcWbQdw8JqmppWhoupf0jPh6/zNRgl16t+S+5hilSB11/UW+SrKVQbd5N+K/B0s9RrT0/bLCY6ki5Vpgi9+329bW0Xdw43l9oJWbKXQqzlmlLw0/foS0MQmIPq6gVc2iuqgFTwOm8cx8jYyEqcJL5NGRnCeHWeF3bdN7r89ZV2pTNF/VX1TskjcSN5HSWSnZItw8ulj0nMgpXbQtbrvHjbWPma0ZZK0dbGjgKZVildSyXRioawZQb3Dfd03jrK503WpShLR+hmrSUlnouz1V7bPs5kPpFtc16zPuG4AbgBoAOkOUaSVOOyJ4LCKjSUSjhqxU3HcQdQRyI4iSTvozRUgpKx6DE480MMDS0z5kHOnmsaiqd9msLcu1I1ZRpq74be+o5lOh0+ItU4Wf/ANrbPtXHuPOUdpuNxMyU/iLe6OrLDQlwNCj6R1huc+ZmlYqD4GaXw6k+BfX0udlyVRmU8QSGB6Hf5GS6aCae19DM/hMIyzU9Gd5aFca1WPL1oFTwzjK6+Z8ZXVwiqaqz8n4r8Eb1qL0iv/XTy1TMPamxWptZddLgXvdR7yMLBx4AjiNJyauHcG7cPFfrrR0KGLjUV3/T5NcPNPgzJmc2CAIAgCAIAgCAIAgCAIAgCAIBYwODas4RBqeegAGpLHgANbz2MXJpLdldWrGlBzlse32ecLhaTAHMB7dS2tRt4ReQ6eJnaoYeOGWaX1envzPn6yxOKqLS3Jclzf57kYQ2wztUqHQgXVRuF2A+AMuhiszfJI6TwcYRjBcd33GXiMWzm5Mz1MVJ7GyFGMFZILhmIuxCg/e49w3mVqNaoHUinZa9gNBONRvBAf8ANDwr4zGefCPn+jqjQ1BSoLjUZuwb9DqPjJU6M4yvGVzyU9LTj4a/vyNPb+FZnSoSFFSmrsSdAy9hhpvPZBsN97yeKzSeWJjwVVRg4LWzaXZuvXiUKVUDQEkc2tfyG4dNZooPLGzlc0yi3q9+o26zGphjYdukCwI402IDjwNm/dzk6rcfmXZ+Pwc+CVPEK+0tOxrbx28Dzr5VHNjv5DoOZ6zG5KjrN3k/I6izSfJHeEZS3aNup3eNpOhXU5anlVNRvFXNLa1lp+rc2Nw4A1uLEAg7ra75PGuEoWbMmGvKpniursMmmKfFX/eP9kwU6NGXF+X4NrVTg14fsmVaPKp+5T/lmhYaC2kyu9bq8H+Q1Ckd1Rh3oD8Q30nlTDuccqkj3PVW8V4/o+phmGqOrdxsf2sBfwvFNV6W6uuo8dSMtJpr31F/B7TBslYEqGBsDlZSOKt7rTTeFdcmtmZquGa+em9bdqa6+aLGL2LQxDE4Zyrk3yVLBSeOo9n4jXhMVf4e0nKGvV+CmnjK1CKVdXXNX9v17Tz2PwNSi5SqhRhwPzB3EdROa007M6dGtTrRzU3dFaeFogCAIAgCAIAgCAIAgCAXtk7Kq4l8lJb21ZibKo+87HQCEm3ZK75FGIxNOhHNUf5fYj0lTZ+H2eG9ZW9fVenlNOmMqLcq2tQ6ndwAOvCbsNQr059JO0Uu9v7LzOXGvVxzWSGWKd7vd7rb9mN6upX7bkJTGgNrKOa013sf6Jl9515WjtzN+aFD5Y6yfj3vh7siVKlCn7K5uF37RP6dw8vGa6dClS1buytxrVN3bs93I8RttzopyjgAALd1uMoq4qEXaCROGDgtZalAsSbtcnv18TIdJOWsjUkrWic3kXMlY+qZZSqJkWjQwmF9arKPatdRxJGth3zZUgqlOxkqVeikpPbiZge05kK+SVuBtaubWw9q+qJDDNTYFXTmrCzW5Gx3zpJqrC1znYvC9IrrSS1T61t3GbtXB+qfKGDKQGRxoGQ7jbgeBHAgjhOTXzNvNutzZh6vSwvaz2a5P35FRTKYSsy406H8akae96YL0+q76ieXaHcec3VP8tPNxXmjJP8Aw1M/CWj7eD+z7uRmpcmw1mKm5ZrI1N23JgnM+E6Maf8A2+4jm5HJMi2ouyPVqS0QSbCaKM8xXPQu16NN7FqgR7WIsWBt7JJG489+4SFbDtzzwaT5GeE5wulG8fD31Fcl6LA36hgbqe4/SeKvOm7TRalCtFryNraeO9bTWqwL0nstROKVANKlM+6SB3Eqb3vIYlRlbMtHs+KfIwYeh0dR046SWsXzXJ87eNnpseaxmF9WRrmVhdWHEd3AjcRwnLqU3TlZnUp1M65NbrkV5WWCAIAgCAIAgCAIAgE+CwrVaiU0F2dgqjqTbyhkKtSNODnLZK5+mbT9HhhqNOjSz1G3mmoCq78alZt5HJTYADvv18FSyRuu98exdR8nh/iH8irKpUtFcG90uSXPmzxuL2Y6MamKta57IdWZm35ewTbqeA7xJ1acqkry0j9jvUsTCcVDD787NWXPXfqKVarUrG+gUaDUKigblW/LkJDpZy+WjHRGiMadHTd+LZ8GBJGj0yeQbXwuJJUarWvqe9PFPVPwK70igBIILE2J/Da9vOY3HoXeS1LFOM5NJ7EBeVOrcsAeexqg76y9/wDaPCxhMQUYMpsQbzbQrcCqrSU4tM1Np7MWrV9YrLTRl9Y5O5Sd+UDfc8O+VYjAOc7wdk9zDQxLp08jV2nZdf8ARlMqg2QkjmRa/hwl1KlGnpF3NqcmvmRbWialJhvyAuvdpnHdbtfpPOeYumnDPy9CnOqdRPno/t+O/qMsJObGg0rs2XJsNVKMrKbFSCO8TTQ0miNSCnFxezJ9q2So6popOYAaaMMwHgGtPK01QbhBWKcP89OMpb7eGhTRpVSqNy1NB1iBYjuE9xby1e5EYO6OQ0jGoTOry7PbU8sXMJUzA02OjbieDe6foehmpPpI24rYz1Y5XnXDzRp+i+LUM1GqoIbTKwBFxzB4gj4TzDzjWhklwMfxClJxVWm9VxRoPsinXVqSAU6u9Vv2C3Arf2SdxG46cQIxWFTp/Lw298jIsXUotVJO8eL426+fVxXYzxTqQSCCCDYg6EEbwROGd9NNXRzB6IAgCAIAgCAIAgHrf7MQn20M9gEp1GBO4GwFz4Ezx5/9Fd8u443x7M8JljxaR7PbO1Q1nJOVlVgu45WAIv1seM+iwkMtNLz98ORwMLhXG8EtU2rn57tbEGtU+6ovoPdXee8/WMQnJKC4n1GGpqjT5v1Zn4irc6aAaAchKKk1BZI7I104W1e5EHtKVWcdSxpMVa5YAE31uB1OmnkPKV16/SxtYjGEYu6LT4enS0qDPU4qDZV6MRqW7rWklh6VJXq6vkihTnV1hpHnxf6OBVpHfSA6qzX+JMtj/FnplsTyVVtK/ciKvTA3G44f8zzEU1CFo7E4Sb33I0Mooz1Js1MfXPq0HAot/BnnVrzy02zFQprO31v0RmqZhp1Da0bGyquWnWb/AOpl/eMn+ab3L/Hc5uJhmqQj/wDJPw1+xjOZzK823Y6KR9pC5ksOm5ISdkXdoYdqlQkAWCqCSQBcADed53aSWLw851bxWhmoVIwgk+NyqKSje4/SCfnaQhSjDdovzSey8fbFbDlrlSGsNwuGAHQ/S8qxNOc26i1XURU1HSSt6FdFvKKcW2XFmrQy79/LeR38u6dB0VGPzeBXGebbY4ElTdiTLGOUhkqC/bUNf8QJVvMqT4yipGcMReHHXxKKNnFwfB27t/uXTtNrBveHGddzsrszrDRu1wZPtdFxdI4hBasgBqAe+u7P+YaX5jXhryMbh4pdLDbiVYZywtRUZfS/p6ny7Hw6zzM5p1hAEAQBAEAQBANn0V2C2MrZL5UUZqj23KOX4juHieE9jCU5KMd2YfiGNjhKWe129EubN/F1aChqdO1PD0/aF/4lZhwLcb8eAB0Gs7sMMqMLR3e76jm041pNTnrUe3KPd7u9yDGYl6qJUO91LEDcozsqjusomqjKMoLLsWU6cKUnBcHbt0TfqYmJqAAgcdCfpI1WkrnQpxbauZ7GcapPU2HJlUm5OyBd2QMtQuf8NWqa/eGifzMsuw9N9Isy218DNidYZF/s0u7j5XKNRyTcmZqs3ObbNCVtEfLGeOMo6np9FSTVeVsr2FgpkYSswWK1e6qvL5XJ+s3YjEqVNRW/ErjC0myFTMsJtFhap17Iy/eI8hr87eU6Sqroil07zUuRXmRq7LizhF1vyF/KbsNG2pTVeliPE4gtpwHzO8zNicQ28qJU6ajqQgSiMU1eRM+0WINwbEagz3DzcWGk1ZmjjqYKpXQWzXVwNwqLxHIMCD35ppnCNKanFboyUW80qM+Gq61+np4GZn1mHpXm1NhIDNcJXPGbD4tkoUcjFT/FBsSNMwIvbqWm6Mn6HOVKMq88yvt6f0dJiUqi1VAT94dl/Mb/ABBk5U4zjbbsPHTnSd6bt1br32WPlGn9nqqwOek91Nxa6nsujDnZviDM9OjJJ0p6pns5fyKTTVpr13TRjbRwppVXpn3WIB5j3T4ix8ZwpRcW0+BtoVVVpxmuKK08LRAEAQBAEA+qLmw1JgbHt9k1fsOGqqxtUq2DdCAQEHO2Zr9e657ODwnR/wCSe78v2cDEx/mV4NfTHbr6/wAGPi8AzMoLBKYVWLnd2xfQe81uHy3y3FRnUkoR24m6lXjGLaV5Xat2ei6yPaW1rotGlcUkFhf2m1JuxHebDcLyiVeNKOSDu+ZOhhbTdWp9T8F2e9SjiDYBeQ17zqb92g8J7Oo+jV+0001duRUYzmSlqWnTrYydSOSVjxO52mIsGH3hbwzBv8svWK/xuL3IuCbT5f0QTDxJkyTfRWaNjxn31N90m8Gpq8SLmluRermN0JJky1Q2dUenUqqOzTy5j+Y2EtjhakotlM68IVI029ZXt3FQ6TO1KO5cdKZZGTB9J1knJxlZgs4d7Bvykeek6NKoujl2FNSN2u0qzmPWRcSVhYDrr9PoZoxPyQjHvIxd2zhTKKciRewmJAVkfVHte28MPZZeov4gkcZ0VKM4ZJPsM9Wk3JThuvNcUVsRhbaqysOYNj4qdRMFTC1FqrPsZZCpm3TT98SOmZOhJ7FhLmm+MnaxXbUko1LGW0p8CE46GvU1w1S/ulGHffL8mPlLK0sqTMMdMRG3G67t/sUdvdtaFbi9PI35qRy/+pScXHRtVzLirmjCfJKdPk7rsevrcx5jNogCAIAgCAbHooq/aPWNupI9XxVTk/mKy7DQz1Yrr9NTD8Qb6HJHeTS8Xr5XOcRiS96jWPayqDqNNWNvFfOdapUU7yey9ScKSh/jjyu/sNoYpqoRi1+zltoACvZtYaDQL8IdXPTTXeKFKNOUopcb+OvrcqYbLnXMLi4vrbzPKYf8adpIvqZsry7nOJZs5zb7m/ffWe15SdRqx7C2VW2FOiu9mt0Gp/0+MLDJK8mkHJ7JCuwNrcBbrpuvPa2VwjbhoIq1yCY7Ez5aRsDR2PQDuQeCs37RedLANZrMz4qo4QuuaXib1DZdIIKjvkDkhd1tN7Ncjs8NLnppOjKqozyxi3z6vHj1fo5k8TUcnCKvbf8AHb22XWV22bhyf/k0h+7/AGz15H7RasRXiv8Axvy/J6MYjDUMJ6mij4jPc1Slha9gWynViBqABbmRMmIqVoNSjDRenHbmcnJiK2J6Wq1C30p+7K/HyPJ47YrBRUpfxKR3Ouo7iN6nodZLLSxEc0DuUcar5KmklwfvUzlpZdSN26/PhIxw/RJyt2GtzUtEVG33nKlfNdlp0pltOT2B3Tp3NpdQo5pkZOyud7SI9YQNy9kfpFvneVYyWao/DwIUE8ib46+JWEyxLTsGXqTAkryB0ksoq+oJsMy5hnvlvrbfbmOc1Uasc2uxVVUsry7lvF0FptYm4OoI3FTuI6TU50ovV6melOVSN1/TNimFxGFalSBDq3rAN+fKpBW3OxJHPdxEVo5rSW3vUwtyw+IVSb0enZfj+TD2oMlOnSb2wzuw4rnCAKeR7N7dROTjpRc1FPZHQw7z1JVFtol12v8Aky5iNYgCAIAgCAegwmH9VhWb3qw8kVjp4stz+UTrYChaDqvrSObUqOpiVHhH1t9kVcWtqFG3EVGPeXI+SjynsYf4H2mim/8ANO/V6fsgFEikCSNW0XiBbUk8L6adJXRpTjTcnsyamnVslsim8w1dy8uZDUXMNWUdocSBoH68j58ZrprpVb/Zea/KKFJU5ZXs9vx+Co0zzzX1Lzqm3CW0Jp3jI8Z8qpaV16Tg+oJ3OLyi56SUKxQ5lNj57xYgg7xaWU6sqbvEjKKkrMlxmOqVWzVGLHrwHIAaAdBLJYmcla5GlRhSWWCsV7ynO2WH1KrKbgkHmDYz2NWpHZnjipKzNnZfpE9MnOi1L7zc06h/7iWJ/VeWqs76pGHEYCNRfK7W714P7WNanjKNckIahLCxo1ahYN+RzcB+Wg79bHoQgvrptvmv09/FGGVGtQV520/2irW7Vy5+hjvsxHuaT2/DUGRh0v7J8xLJYWM9Ub44qcdKke+Oq/JLgvRuq9zenpw9YhY9yg3MjDCRi/m9GQq/EqcLKz8GWKHo9WVszU2yjW+UzTCMIvRoqnj6UlZSV2efrIbm+++vfOVXw8lJnUi00rHISVwoNs9uT+rCjtb+C/U8psyQor5tXyK8zm7R25kFSoT/AFpMVWtKo7FiikdlezfwmmUMtBtHl/mscrKobEjRSn6zDPffRKsp/DUbKy/uKn93OXYmF6cZrfYxuXR4iNv9rp9qV0/C68C76JOVq5r2CWbxzAAeZE14S7p2kZ/icU6eXmU/TDBCjjKyLuzBx0FRRUA8M1vCfPtZW1ybXmXfDazq4WE3va3hp9jGg3CAIAgCAIB7D7J6ynh0Y5UWgKlRhrYM7EAfiNwB58J2sE3/AB0lu2/U4vS5J1JJXblZLuXkuJnbaRQKYQWXKbC9zYux1POa5wSjZGnCuTcnJ63+yM9zpaRmrwsao/VcqldZx5UpSlYvLmX1NmuRU0IA90EaX6kcOR6zSlCjHPLfh+TPfprr/X1GJcVEzhQrBrNl0BvqrW4bm3dJXm6eLk915oU06csl7rhfzRROkxv5Xc0FmhUUjK+g4Nvt0I4r8R8Jrp1U1llt6FUoyTzR8Of7I8Rhipse8cQRzB4iQq4Vx1WxKE1JXRDaZsr2JgpPXTa1AkbA6Euik0D5aQasCSi9jNOFq5ZojJXVi1idpVHPaYnh5aeM1Txr2iU08NTgtEVzWPMyr+XPmXZI8iWhj6iG61GXuYiP5c+OpXOhTn9UUzVwu0KNdh9rBBO+sg7Xe67m7xY982wqqUdPD3t6GKph6tGN8O//AFe3c+HofNrUKdAJkDFnUt28vZGYgEZSQb2uDfcRPHVtTzZbM9w06lZvPstNL6+NuwwnYkzkzlKb0OikkrIKs9jDKemlsrD+tzUh7TKSv5l1t46idOjapTcWZMTU6K1R7LfsZWo4dmICi94WHbLZVVFXZs7WoDD0Vww1quVqVbe6AP4dPv7WY/pipHPaEdkYMNU/kVXXf0q6j1839l3l/ZGzDRpCrV7CMwZmbcES58WLEWA1OUyyVSFCPzPbzZmxOJVaq6dPVpWS639kt3wPL7c2icRXqViLZ20HJQMqDwUAT59u7bfHU62EoKhRjSXBefHzKM8NAgCAIAgCAe42oMmGw68XpUnbuyAIPAXP6zO58Oeajm7V5u/n6HAofNiKj5NpeOv2Xcee2oxsuvCWY1tU7pnTw6TbJkxoNG9WmjMTZSBlYge0WK6HeANL6GU4bETdNyqa8it0X0tqcmlbXivPXz5FajXVmAFMDidSdFGY/ASMcXnmoqK1LpQlGLblcpYhyxLE3JJJPU6mY6929TRGKiklsd4GqAxVvZYZT04hvAgHuvKsPU6Od3ts+whVi2rrdanGIpFWIO8SzEU7S0JxkpK6IhM6umSLFOvpY7vl1HKb6OISVpbEJQu7rc5VhEKlKTvI9d+BNSroN6Fh35fIy7+TSWkY3K5Qm9nY+MaR3Zx32PxErVTDSeqaC6Vb2OqaU+LEeBl0Vhvdw3U4I6xeCsA6HMh4jgeKsOBlNWgp/PT1R5SrXeWas/eqKeWZOilcvOgkuWHkzy6ODKGrHogHQMtjJoGlhcQjp6urfKPZcashO/T3l5r5dd9lXhvZmOpTnCWen3rg/wAPr8SOvsx1IsMwOqsl2Vh0P0OokI4bgThioSXJ8U9GiTD7FruQFpPc7rjLfuva8msOuJGpjaMFdyRq7NyYGpnqqXqAEZVOXLmFrlmBuRfQW8Zc6bULQMFfNjaeWDtHm9b+HDvNr0Z2ps0OAVek3utUKst+8CwPeLTLUxVeMrNK3Vcw4/C/EHG6akuKWj99mpcxCYOjUZ2V6lQksS5GpOt9N83xUmtLLsM0JYutBRi1GO2hjf2j7TStSwtlysPWEC/udkXtyLKbflM4eOpqFXe73f28DofA8POjOrd3Wnjr9n5nhZkPoRAEAQBAEAQD23pbisppZQCop0rDgV9WtvhO5hJdHhIPqX7OF8OpZs9980vG7M30hoKaaVaVzTfdzB4q3UG4nuIqKrQclwNWBnJVJU6n1Lz6+8z9qU8pCfcUL+oC7/zFpVUp5KCj1GnDSzJy5tv8eVitgDYueSNbvayfJjMeDX+W74JllZN2XWvLX7EbCWVI5noWkbLMs4NHpKtW4AbuB4jl3iWU6jtllt6EMtndEbLIShZkzkiQabAAhKwPt57dg+SKbQOw0uVSyB3SrldQSO7685OFfK7rQjKKluiVMT0U+H+k2QxbfLwIOkubJxjTYqFUX0Nt9uM0xruWiSKnQSd22cfZg3ssCeR0MqnQpzdk9SXSuP1Ikp7FrsdKTHw085V/BlcjLG0IrWSIsZhBS0ZlLfdU5rfmI0B6SNRUaStJ3fUTpVul1inbmysG5SqNT/lWLrG76L1C1T1BLZam4BipzgXSzcLnS/JjN0Jt022r21Ob8Riow6VWuuq+nH8lPE7WqEnJ/DU6FVJBIH33JzP4m3QShyqxld69XDuL6eEppLN8z5v7LZdxXauWmyNbOizo8pEVlUqWYsUi9RQooeqzCn7q37TdEHAfi3DqdJGVWOGjZ78F72M05KcnGmlm4vl2/jcz9oY1qzl25AADcqjQKOn/ACZxZzlOTlLdmijSjShlX9vmVpEtEAQBAEAQBAPT41/tGFoOurUwKDjll0pk9CltfwnlOthJOpQdNbp+TOTRXQYmpGW0vmX38/VFfDbRWjmospeixGcXs2cf4lPgrDlxAseY9qS/jaLV8esuqYeVa1VO01tytyfNej1Q2zhgT6xGzo+ob5gjgw4ias0a9PNE8wtRr5JKzW698DHXS/UW+IP0nNjF05N9R0Gr2PgvfSV2m5fLuH1l9KlIi1VGDffp2/mpnQ+BWbKk1FWmrvjbT2zM41U703dcn9n+Uztdjl7miy1QORysPzI1iO/d1kYUadXWD7mReMUNKqcX5eKOH2bl9upSW3DOGP7UuR4xKnSjvJd2pNYlS+iLfdbzdiI0aP8A1f5Db4yq+H5vwJZ6v/Hmjg0qf/UH7WH0k1HDv/fyZLPP/nzRIuCU7q1PxJHzE8dGi9pog60lvB+QGBG41aX7rjzG6SVCjbWaHTvdRfgV8RhWQ2Yb9Qd4I5gjQjqJnqYdx7OZbCpGavEiyynoyZ9CyyNJgkVrTTGTpxbW5Fq5GHmdVpcSRYoOT2cxAPC5tN1Bqp8pVNJfNYrlJglRcXZlt7kiLNtKloRbsep9EdnlWOJf+7og1GI/CL2HU2tNNaUaFJt7vRHE+J4hTj0Efqlou8zKhwbaipUBOuuvySZljqLWqfvvNa/lx0yr33kdsINTVqN0Vdf5gBDx1FbJk74p6ZUu1/g5fa9NBajR1+/VIcjqqAAA9+aUVPiNSStBW9T1YWpJ/wCWWnKOnne/hYysRXZ2LOxZjvJ1MwNtu7NkIRgssVZEc8JCAIAgCAIAgCAaGxdpmhUuRmRuy6feW/Dkw3g/S8spVZUpZobmbFYZV4W2a2fJ/jmaPpFsk03BXtI9mRhuZX1UjznWrJYikqkfAzYHFqpFqWjWjXJrc08YFSmmGW2VBqw96o2rtflfQdAJqwtDooWe73MlJylUdeW74clwX56zzlbDEG1pGdG7OrCqmrnyogTTe3E8B0HMytxVJfLvzPYvpNeHqVXnOqty0RechZTGm82qB1ll/QzZ5c+GnK3hp8Bc7+zPa+U2520kv41ZrSJHpIXtcjyGQdCrHgSuj7YxlqHpNQxbKMu9eKsLr3gcD1FjJQnOGxXOlGTvx5rf32knr6fGl5OQPiCfjLlXX/K8yOSfCXl/RLRxNG9npMBber3YHnY6Hu075OOKs9YqxXOnWteMtetafr3ocYjC21VldeY3/qU6qf61lkoKqrwdydOrfSSafvjsyoVmSVOxeSYdTcWmnC03nuQqNZdSTF6NYS3FSSklYhSvlufKQ1ltGImz1W18V6rZ1Nc7BqpZfV7lsGDNUPM2svj0mT4hVSlktq0ter+zi4al0uPlLKrRs78drJfc8ROUfQCAIAgCAIAgCAIAgCAIAgHqtgekyrSXD4gZkU3RrZsut7Eb7b9RrrbXhtwuK6LR7HHxnw6UqjrUXZvfh77zVOK2fUOmJyHkyVCO4Nl18QJtXxOmvqT7UvsY+ix0FrC/Y16X+5bwmycLVpNVbEfwlOXOEZbtyQuBcjunkficalToqUW3a/Uu0qq4jFU5qCp/M+F152PNY6lgrkU3rWHEhT9BLnPS0l6nVoyxlrzUfP8AZXV8KB7FRupcJ8AjSCrQWyS99xa44lvVpdiv90fBXw43Um/8n0CwsSuFvfeOjrveXl+yRdoUtxwyEfma/wADPf5Mva/dyLw9TdVH4IsUquEO+kw6et+mS8mqyfLw/ZVKGKW0v/z+y8cbSA/h0KbDnndz5KRbyk89Rq6a7l/Zn6Gq3882u5L1uVnx1FtGw1M/laop+N5FTm9My8P2WqhWjrGo+9Rf4K4wtBz2adRf+6rDyamDJdG+S9PyW9LWgtZJ/wDq/s2fdobOw9EJnaqC99MqmwBtc6jQ/QyqrOnCSjNLXr/R5QxFeq5ZUtOtkQ2MrsVp1LuPcYZWP5d6t4G5nkadKf8Aq0WPGTglKcdOa1XfxXgZ2IwTIbMpBHAixieEjwNVOvGauncgFKZ44RqV0WZ0X6OFphQ9VzruVQCxtvOugHU9bXsZr6KMFrqZp1qjllprvexoYXGYQIVCPTf77WqAjwAKnwM9hWy8NOoy1KOKcrtqS5LT838UU2w1In+/XU8EqE+WSJVablazv2F6qVUvofjH8mvhaeEwvbxAd2tcUzZGJ4XQXIHVsvQGU18ZGmrR38f0vPsMNSWKxPy0WkuL3Xjp5X7Uec25tVsTVNRgFFsqIvsog3KPMm/EkziylKTcpO7Z1MJho4enkjrxb5vmZ88NIgCAIAgCAIAgCAIAgCAIAgCAfp+y8OK+yaOWwKMwNhuIZiSeZy2bvAm74XJRnKPPXt29Nj5PFVHR+JSctmlb326d54nEYcgkWtv8h9OfMzqzpt3Z36dRNJ39+/BFJxMVSm0aUyFhMkov378iascGUyi+J6BPY6bAtUMQy8fPUTdRm0VzpxkXkxOfeB8PlunRg8xkdPJszVwOHy9o5Qo1JstgOZ0lrkoq7MdWpm+Vb95nY/GJWrFmQsgsqKDl7I3X04m5PfMnRKo3Ka14dRro0p0qSjF2e7dr6+PA2dmBaFKpjKoGmiLuDPbsoo5ADwAk8RVVCndbnPxDlWqRw1PvfJcX3+p5pNu17ks+cEkkVAHFybm1/Z8LTh08RVp/TJnVeCo2tFW7NP777lqhtyl/iYVT1puyfBs01R+JVVukymWCq/6VH3pP0sW3x+z3Gq4hT0Sm3xzj5S1fE0180PMpVHHQeji+9r7MpYjFYMexTrOfxMtMeS5vnK5fEOUF4miFPFv6pRXYm/WxSO02F/VAUr8Vvmt+c6jwtM1TFVJq23YX/wAeMv8AyPN27eG3jcpE31MzmhKx8gCAIAgCAIAgCAIAgCAIAgCAIAgHuP7M9rKrVMLUIC1tUva3rLFStyDqym2vIDjJUpqlVU3ts/tyOB8dwspwjXgtY79n6PvpBs9lqG/Z79SdSbgDvn08WpRumRwVeMoK2voedrUiu4HrfQjvsbDxlU4PdM6sJqRAbcr95Pz0mOcer1+5dr7sQso5HyP+6Uyp9Xl+yWvP34HBHT4f8yrK+Xl+2SOlB/q0ms21/QXRdwNI7yO7/XuGny3zbRlJR1M1aS4G/tKtnw6KzDs3CjQXtxA47x5y+OVy13OZQhlrSlFb7lDAYJLesqMEpjex+AUe8x4D6T2tWhRjml3dZprVpXyQV5Ph72Rn7f2ycQVVQVo09Kacdd7NzY/DdOBWryqyzSNGDwaoJyk7ye7+y6kZMpNogCAIAgCAIAgCAIAgCAIAgCAIAgCAIAgCAIB9ViCCDYjUEaEEcoPGr6M/QtheltLEKKeLyrVAsKp0V/8A9GFirdb2PSbMLi5Uvlk9PE+ZxnwurQk6mH1j/wA8V2dXdcn2jstTuTMvA9gJ+kAkDvIN52YVVNXRXQxMlu7Pvv37fYxa+yCNQv8AMPmFBkJxuzoQxaej9P2Z1XZLE+z8b/MyqVFPh6muOKiuPkRjYzcr9N31MqeGj/z6kv5kS3Q2K+4IfL/XQ+UsjTUdimeMhxZ3W9XRDF2zMtgUU31N7BnPcevSQnXjBO2rIR6Sq0oqyfF/ZFHBN9qrXqnLSRWdrblRddOZJIHMkzHCrnneptv+LGir/wDzUrU1eTaS62/wvAobUx3rX0GVF0ROS9ebHif+JnrVpVZZpGjD0ejjrq3u+f65FOVF4gCAIAgCAIAgCAIAgCAIAgCAIAgCAIAgCAIAgCAIBPhsZUp/3dR0/KxX5GLlc6VOf1xT7UXl9I8UP8d/P6yfSS5szv4fhv8AhEuG9KsWh1qlwd4fUee8eBE9jWnHZkJ/DMNJfTbsLI9Lqtjca/nfL5Ek/GaFjJpbIrfwunfR+S/H2I9o7ZrHKubLdVJy9k3YZrZt9tbWvNMpNwjfdr+ieHwlJXk1fV79WnYZzkWCLrrcnmx0AHQfUyCUW8q1f3/CNaTu5y9r9/g+47+Fmoq1zcesI3Ejcg5gE68z3AzFV0k0mQpPpbVWuz89/p2soSo0CAIAgCAIAgCAIAgCAIAgCAIAgCAIAgCAIAgCAIAgCAIAgCAS4SjndV5kDuHE+A1koRc5KK4kKk8kXLkWse+eoxHHd3cPhOpWgpVMseCRCistNJn3DH1Smp73sp+bi36R8SJVNfx6d/8AZ6Ls4kan+R9Hw49nLv8AS5nznGgQBAEAQBAEAQBAEAQBAEAQBAEAQBAEAQBAEAQBAEAQBAEAQBALmzdM545So59rQ28LjxmzAwUpu/JlFbWy6zpAzWHIcgLAfebkOs3U4zik27Lj/Z7JxjqQ4ysGNh7Kiy/U+JuZy8RV6Wblw4dhKnDKrvd7leUlggCAIAgCAIAgCAIAgCAIAgCAIAgCAIAgCAIAgCAIAgCAIAgCAfVNtRpB41fc6asxFixI32ud/OSlOUt2eKMVqkcSJIQBAEAQBAEAQBAEAQBAEAQBAEAQBAEAQBAEAQBAEAQBAEAQBAEAQBAEAQBAEAQBAEAQBAEAQBAEAQBAEAQBAEAQD//Z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6630" name="AutoShape 6" descr="data:image/jpeg;base64,/9j/4AAQSkZJRgABAQAAAQABAAD/2wCEAAkGBxMSEhUTEhIVFhUWFhcVGBYXFxgVFxoWFRUYFhUXFRYYHSggGBomHRUXITEhJSkrLi4uFx8zODMsNygtLi0BCgoKDg0OGxAQGy0mICUtLS0tLS0tLS8vLS0vLS0tLS81Ly0vLS8tLS0tLS0tLy0tLS0tLS0tLS0tLS0tLS0tNf/AABEIAMIBAwMBEQACEQEDEQH/xAAbAAEAAwEBAQEAAAAAAAAAAAAAAwQFAgYBB//EAEIQAAIBAgMFBAcGAwcEAwAAAAECAAMRBBIhBTFBUWEicYGRBhMyQqGxwRRSYnKCkiOi8AczQ8LR0uFTg5OyNGNz/8QAGgEBAAMBAQEAAAAAAAAAAAAAAAIDBAUBBv/EADcRAAIBAgQCCAYCAwACAwEAAAABAgMRBBIhMUFRE2FxgZGhsfAFIjLB0eEU8SNCUjOCYnKiJP/aAAwDAQACEQMRAD8A/DYAgCAIAgCAIAgCAIAgCAIAgH0iAdU6LNuBMkouWyIuSW7JvsL/AIP/ACU/90n0FTkQ6aPX4P8AAfA1AL5SRzWzjzW4kHCS3QVaD0v46epWkS0QBAEAQBAEAQBAEAQBAEAQBAEAQBAEAQBAEAQBAEAtYTZ1WrqiEj7x0XxY6fGThTnN2irlNTEU6eknry4+G5oJsamv97XW/wB1AW/mNgPAGbYfDqj+tpeZmeLqS/8AHB9r08v6LuzsNh7sxpqaaWuzsxJJvYWGUcDw4TVD4fSW+vkUV6leySk8z4JL9mjT9JMPTNqVEL1VVQnxAvLoUcOnol6mWXw6vNXqSv2ts0023SqJZy5B905XU94cEGWTw8JK2VeBkeDq053hbzT8mY+OwOEqNe9VB91SuUdykad0zywF9FKy5WN9KviqcbWT63e5i7c2OKSrUp1M9Njl1FmVt+Vh1ANiOR3TnYjDzpO0tVzN2ExbqtwnG0lr1NdRb2ZsVERKuId1DDMiJoxU7mZj7IPAWNxrpLsLhp1I5k7L1Kq+MlKTp0UnbRt7X5W4noF2lhPV5QiDXSpVT7TY/j9YDYHpaa3g6atd37dPQ5jw+KdTM2+yLy+FvuVKBarVWh9nw2ZiCCtGnlZdTnVlUdmwOvQ7jJrC4fK7x/JbPLTput0k7LnJ3T5W53LGN9D8LU1oVCGG+mGBVj+Bn1HcSb8xMM/hzUrp6dl2vT8lVL4tiYaVY6c+Xal9vAqP/Z3UK3SqAT7tVDT+KlvpKZ4Oa+lqXZ7+5evj9NStKPfF39bGJtH0TxlH2qDMPvU7VB39m5A77TI1KP1JrtX32OhQ+J4Wt9M12PT1MUiDefIAgCAIAgCAIAgCAIAgCAIAgCAIAgE2Ewr1Gyotzv7gN5J4CSjFyajHdkKlSNOOaT0PRYHYwp2JCs33nHYH5VPtd58hOxQ+HRjrU1fLh+zl1cW56LRclv4/jxL21MD2Qz1qjH7oyU1HcWbQdw8JqmppWhoupf0jPh6/zNRgl16t+S+5hilSB11/UW+SrKVQbd5N+K/B0s9RrT0/bLCY6ki5Vpgi9+329bW0Xdw43l9oJWbKXQqzlmlLw0/foS0MQmIPq6gVc2iuqgFTwOm8cx8jYyEqcJL5NGRnCeHWeF3bdN7r89ZV2pTNF/VX1TskjcSN5HSWSnZItw8ulj0nMgpXbQtbrvHjbWPma0ZZK0dbGjgKZVildSyXRioawZQb3Dfd03jrK503WpShLR+hmrSUlnouz1V7bPs5kPpFtc16zPuG4AbgBoAOkOUaSVOOyJ4LCKjSUSjhqxU3HcQdQRyI4iSTvozRUgpKx6DE480MMDS0z5kHOnmsaiqd9msLcu1I1ZRpq74be+o5lOh0+ItU4Wf/ANrbPtXHuPOUdpuNxMyU/iLe6OrLDQlwNCj6R1huc+ZmlYqD4GaXw6k+BfX0udlyVRmU8QSGB6Hf5GS6aCae19DM/hMIyzU9Gd5aFca1WPL1oFTwzjK6+Z8ZXVwiqaqz8n4r8Eb1qL0iv/XTy1TMPamxWptZddLgXvdR7yMLBx4AjiNJyauHcG7cPFfrrR0KGLjUV3/T5NcPNPgzJmc2CAIAgCAIAgCAIAgCAIAgCAIBYwODas4RBqeegAGpLHgANbz2MXJpLdldWrGlBzlse32ecLhaTAHMB7dS2tRt4ReQ6eJnaoYeOGWaX1envzPn6yxOKqLS3Jclzf57kYQ2wztUqHQgXVRuF2A+AMuhiszfJI6TwcYRjBcd33GXiMWzm5Mz1MVJ7GyFGMFZILhmIuxCg/e49w3mVqNaoHUinZa9gNBONRvBAf8ANDwr4zGefCPn+jqjQ1BSoLjUZuwb9DqPjJU6M4yvGVzyU9LTj4a/vyNPb+FZnSoSFFSmrsSdAy9hhpvPZBsN97yeKzSeWJjwVVRg4LWzaXZuvXiUKVUDQEkc2tfyG4dNZooPLGzlc0yi3q9+o26zGphjYdukCwI402IDjwNm/dzk6rcfmXZ+Pwc+CVPEK+0tOxrbx28Dzr5VHNjv5DoOZ6zG5KjrN3k/I6izSfJHeEZS3aNup3eNpOhXU5anlVNRvFXNLa1lp+rc2Nw4A1uLEAg7ra75PGuEoWbMmGvKpniursMmmKfFX/eP9kwU6NGXF+X4NrVTg14fsmVaPKp+5T/lmhYaC2kyu9bq8H+Q1Ckd1Rh3oD8Q30nlTDuccqkj3PVW8V4/o+phmGqOrdxsf2sBfwvFNV6W6uuo8dSMtJpr31F/B7TBslYEqGBsDlZSOKt7rTTeFdcmtmZquGa+em9bdqa6+aLGL2LQxDE4Zyrk3yVLBSeOo9n4jXhMVf4e0nKGvV+CmnjK1CKVdXXNX9v17Tz2PwNSi5SqhRhwPzB3EdROa007M6dGtTrRzU3dFaeFogCAIAgCAIAgCAIAgCAXtk7Kq4l8lJb21ZibKo+87HQCEm3ZK75FGIxNOhHNUf5fYj0lTZ+H2eG9ZW9fVenlNOmMqLcq2tQ6ndwAOvCbsNQr059JO0Uu9v7LzOXGvVxzWSGWKd7vd7rb9mN6upX7bkJTGgNrKOa013sf6Jl9515WjtzN+aFD5Y6yfj3vh7siVKlCn7K5uF37RP6dw8vGa6dClS1buytxrVN3bs93I8RttzopyjgAALd1uMoq4qEXaCROGDgtZalAsSbtcnv18TIdJOWsjUkrWic3kXMlY+qZZSqJkWjQwmF9arKPatdRxJGth3zZUgqlOxkqVeikpPbiZge05kK+SVuBtaubWw9q+qJDDNTYFXTmrCzW5Gx3zpJqrC1znYvC9IrrSS1T61t3GbtXB+qfKGDKQGRxoGQ7jbgeBHAgjhOTXzNvNutzZh6vSwvaz2a5P35FRTKYSsy406H8akae96YL0+q76ieXaHcec3VP8tPNxXmjJP8Aw1M/CWj7eD+z7uRmpcmw1mKm5ZrI1N23JgnM+E6Maf8A2+4jm5HJMi2ouyPVqS0QSbCaKM8xXPQu16NN7FqgR7WIsWBt7JJG489+4SFbDtzzwaT5GeE5wulG8fD31Fcl6LA36hgbqe4/SeKvOm7TRalCtFryNraeO9bTWqwL0nstROKVANKlM+6SB3Eqb3vIYlRlbMtHs+KfIwYeh0dR046SWsXzXJ87eNnpseaxmF9WRrmVhdWHEd3AjcRwnLqU3TlZnUp1M65NbrkV5WWCAIAgCAIAgCAIAgE+CwrVaiU0F2dgqjqTbyhkKtSNODnLZK5+mbT9HhhqNOjSz1G3mmoCq78alZt5HJTYADvv18FSyRuu98exdR8nh/iH8irKpUtFcG90uSXPmzxuL2Y6MamKta57IdWZm35ewTbqeA7xJ1acqkry0j9jvUsTCcVDD787NWXPXfqKVarUrG+gUaDUKigblW/LkJDpZy+WjHRGiMadHTd+LZ8GBJGj0yeQbXwuJJUarWvqe9PFPVPwK70igBIILE2J/Da9vOY3HoXeS1LFOM5NJ7EBeVOrcsAeexqg76y9/wDaPCxhMQUYMpsQbzbQrcCqrSU4tM1Np7MWrV9YrLTRl9Y5O5Sd+UDfc8O+VYjAOc7wdk9zDQxLp08jV2nZdf8ARlMqg2QkjmRa/hwl1KlGnpF3NqcmvmRbWialJhvyAuvdpnHdbtfpPOeYumnDPy9CnOqdRPno/t+O/qMsJObGg0rs2XJsNVKMrKbFSCO8TTQ0miNSCnFxezJ9q2So6popOYAaaMMwHgGtPK01QbhBWKcP89OMpb7eGhTRpVSqNy1NB1iBYjuE9xby1e5EYO6OQ0jGoTOry7PbU8sXMJUzA02OjbieDe6foehmpPpI24rYz1Y5XnXDzRp+i+LUM1GqoIbTKwBFxzB4gj4TzDzjWhklwMfxClJxVWm9VxRoPsinXVqSAU6u9Vv2C3Arf2SdxG46cQIxWFTp/Lw298jIsXUotVJO8eL426+fVxXYzxTqQSCCCDYg6EEbwROGd9NNXRzB6IAgCAIAgCAIAgHrf7MQn20M9gEp1GBO4GwFz4Ezx5/9Fd8u443x7M8JljxaR7PbO1Q1nJOVlVgu45WAIv1seM+iwkMtNLz98ORwMLhXG8EtU2rn57tbEGtU+6ovoPdXee8/WMQnJKC4n1GGpqjT5v1Zn4irc6aAaAchKKk1BZI7I104W1e5EHtKVWcdSxpMVa5YAE31uB1OmnkPKV16/SxtYjGEYu6LT4enS0qDPU4qDZV6MRqW7rWklh6VJXq6vkihTnV1hpHnxf6OBVpHfSA6qzX+JMtj/FnplsTyVVtK/ciKvTA3G44f8zzEU1CFo7E4Sb33I0Mooz1Js1MfXPq0HAot/BnnVrzy02zFQprO31v0RmqZhp1Da0bGyquWnWb/AOpl/eMn+ab3L/Hc5uJhmqQj/wDJPw1+xjOZzK823Y6KR9pC5ksOm5ISdkXdoYdqlQkAWCqCSQBcADed53aSWLw851bxWhmoVIwgk+NyqKSje4/SCfnaQhSjDdovzSey8fbFbDlrlSGsNwuGAHQ/S8qxNOc26i1XURU1HSSt6FdFvKKcW2XFmrQy79/LeR38u6dB0VGPzeBXGebbY4ElTdiTLGOUhkqC/bUNf8QJVvMqT4yipGcMReHHXxKKNnFwfB27t/uXTtNrBveHGddzsrszrDRu1wZPtdFxdI4hBasgBqAe+u7P+YaX5jXhryMbh4pdLDbiVYZywtRUZfS/p6ny7Hw6zzM5p1hAEAQBAEAQBANn0V2C2MrZL5UUZqj23KOX4juHieE9jCU5KMd2YfiGNjhKWe129EubN/F1aChqdO1PD0/aF/4lZhwLcb8eAB0Gs7sMMqMLR3e76jm041pNTnrUe3KPd7u9yDGYl6qJUO91LEDcozsqjusomqjKMoLLsWU6cKUnBcHbt0TfqYmJqAAgcdCfpI1WkrnQpxbauZ7GcapPU2HJlUm5OyBd2QMtQuf8NWqa/eGifzMsuw9N9Isy218DNidYZF/s0u7j5XKNRyTcmZqs3ObbNCVtEfLGeOMo6np9FSTVeVsr2FgpkYSswWK1e6qvL5XJ+s3YjEqVNRW/ErjC0myFTMsJtFhap17Iy/eI8hr87eU6Sqroil07zUuRXmRq7LizhF1vyF/KbsNG2pTVeliPE4gtpwHzO8zNicQ28qJU6ajqQgSiMU1eRM+0WINwbEagz3DzcWGk1ZmjjqYKpXQWzXVwNwqLxHIMCD35ppnCNKanFboyUW80qM+Gq61+np4GZn1mHpXm1NhIDNcJXPGbD4tkoUcjFT/FBsSNMwIvbqWm6Mn6HOVKMq88yvt6f0dJiUqi1VAT94dl/Mb/ABBk5U4zjbbsPHTnSd6bt1br32WPlGn9nqqwOek91Nxa6nsujDnZviDM9OjJJ0p6pns5fyKTTVpr13TRjbRwppVXpn3WIB5j3T4ix8ZwpRcW0+BtoVVVpxmuKK08LRAEAQBAEA+qLmw1JgbHt9k1fsOGqqxtUq2DdCAQEHO2Zr9e657ODwnR/wCSe78v2cDEx/mV4NfTHbr6/wAGPi8AzMoLBKYVWLnd2xfQe81uHy3y3FRnUkoR24m6lXjGLaV5Xat2ei6yPaW1rotGlcUkFhf2m1JuxHebDcLyiVeNKOSDu+ZOhhbTdWp9T8F2e9SjiDYBeQ17zqb92g8J7Oo+jV+0001duRUYzmSlqWnTrYydSOSVjxO52mIsGH3hbwzBv8svWK/xuL3IuCbT5f0QTDxJkyTfRWaNjxn31N90m8Gpq8SLmluRermN0JJky1Q2dUenUqqOzTy5j+Y2EtjhakotlM68IVI029ZXt3FQ6TO1KO5cdKZZGTB9J1knJxlZgs4d7Bvykeek6NKoujl2FNSN2u0qzmPWRcSVhYDrr9PoZoxPyQjHvIxd2zhTKKciRewmJAVkfVHte28MPZZeov4gkcZ0VKM4ZJPsM9Wk3JThuvNcUVsRhbaqysOYNj4qdRMFTC1FqrPsZZCpm3TT98SOmZOhJ7FhLmm+MnaxXbUko1LGW0p8CE46GvU1w1S/ulGHffL8mPlLK0sqTMMdMRG3G67t/sUdvdtaFbi9PI35qRy/+pScXHRtVzLirmjCfJKdPk7rsevrcx5jNogCAIAgCAbHooq/aPWNupI9XxVTk/mKy7DQz1Yrr9NTD8Qb6HJHeTS8Xr5XOcRiS96jWPayqDqNNWNvFfOdapUU7yey9ScKSh/jjyu/sNoYpqoRi1+zltoACvZtYaDQL8IdXPTTXeKFKNOUopcb+OvrcqYbLnXMLi4vrbzPKYf8adpIvqZsry7nOJZs5zb7m/ffWe15SdRqx7C2VW2FOiu9mt0Gp/0+MLDJK8mkHJ7JCuwNrcBbrpuvPa2VwjbhoIq1yCY7Ez5aRsDR2PQDuQeCs37RedLANZrMz4qo4QuuaXib1DZdIIKjvkDkhd1tN7Ncjs8NLnppOjKqozyxi3z6vHj1fo5k8TUcnCKvbf8AHb22XWV22bhyf/k0h+7/AGz15H7RasRXiv8Axvy/J6MYjDUMJ6mij4jPc1Slha9gWynViBqABbmRMmIqVoNSjDRenHbmcnJiK2J6Wq1C30p+7K/HyPJ47YrBRUpfxKR3Ouo7iN6nodZLLSxEc0DuUcar5KmklwfvUzlpZdSN26/PhIxw/RJyt2GtzUtEVG33nKlfNdlp0pltOT2B3Tp3NpdQo5pkZOyud7SI9YQNy9kfpFvneVYyWao/DwIUE8ib46+JWEyxLTsGXqTAkryB0ksoq+oJsMy5hnvlvrbfbmOc1Uasc2uxVVUsry7lvF0FptYm4OoI3FTuI6TU50ovV6melOVSN1/TNimFxGFalSBDq3rAN+fKpBW3OxJHPdxEVo5rSW3vUwtyw+IVSb0enZfj+TD2oMlOnSb2wzuw4rnCAKeR7N7dROTjpRc1FPZHQw7z1JVFtol12v8Aky5iNYgCAIAgCAegwmH9VhWb3qw8kVjp4stz+UTrYChaDqvrSObUqOpiVHhH1t9kVcWtqFG3EVGPeXI+SjynsYf4H2mim/8ANO/V6fsgFEikCSNW0XiBbUk8L6adJXRpTjTcnsyamnVslsim8w1dy8uZDUXMNWUdocSBoH68j58ZrprpVb/Zea/KKFJU5ZXs9vx+Co0zzzX1Lzqm3CW0Jp3jI8Z8qpaV16Tg+oJ3OLyi56SUKxQ5lNj57xYgg7xaWU6sqbvEjKKkrMlxmOqVWzVGLHrwHIAaAdBLJYmcla5GlRhSWWCsV7ynO2WH1KrKbgkHmDYz2NWpHZnjipKzNnZfpE9MnOi1L7zc06h/7iWJ/VeWqs76pGHEYCNRfK7W714P7WNanjKNckIahLCxo1ahYN+RzcB+Wg79bHoQgvrptvmv09/FGGVGtQV520/2irW7Vy5+hjvsxHuaT2/DUGRh0v7J8xLJYWM9Ub44qcdKke+Oq/JLgvRuq9zenpw9YhY9yg3MjDCRi/m9GQq/EqcLKz8GWKHo9WVszU2yjW+UzTCMIvRoqnj6UlZSV2efrIbm+++vfOVXw8lJnUi00rHISVwoNs9uT+rCjtb+C/U8psyQor5tXyK8zm7R25kFSoT/AFpMVWtKo7FiikdlezfwmmUMtBtHl/mscrKobEjRSn6zDPffRKsp/DUbKy/uKn93OXYmF6cZrfYxuXR4iNv9rp9qV0/C68C76JOVq5r2CWbxzAAeZE14S7p2kZ/icU6eXmU/TDBCjjKyLuzBx0FRRUA8M1vCfPtZW1ybXmXfDazq4WE3va3hp9jGg3CAIAgCAIB7D7J6ynh0Y5UWgKlRhrYM7EAfiNwB58J2sE3/AB0lu2/U4vS5J1JJXblZLuXkuJnbaRQKYQWXKbC9zYux1POa5wSjZGnCuTcnJ63+yM9zpaRmrwsao/VcqldZx5UpSlYvLmX1NmuRU0IA90EaX6kcOR6zSlCjHPLfh+TPfprr/X1GJcVEzhQrBrNl0BvqrW4bm3dJXm6eLk915oU06csl7rhfzRROkxv5Xc0FmhUUjK+g4Nvt0I4r8R8Jrp1U1llt6FUoyTzR8Of7I8Rhipse8cQRzB4iQq4Vx1WxKE1JXRDaZsr2JgpPXTa1AkbA6Euik0D5aQasCSi9jNOFq5ZojJXVi1idpVHPaYnh5aeM1Txr2iU08NTgtEVzWPMyr+XPmXZI8iWhj6iG61GXuYiP5c+OpXOhTn9UUzVwu0KNdh9rBBO+sg7Xe67m7xY982wqqUdPD3t6GKph6tGN8O//AFe3c+HofNrUKdAJkDFnUt28vZGYgEZSQb2uDfcRPHVtTzZbM9w06lZvPstNL6+NuwwnYkzkzlKb0OikkrIKs9jDKemlsrD+tzUh7TKSv5l1t46idOjapTcWZMTU6K1R7LfsZWo4dmICi94WHbLZVVFXZs7WoDD0Vww1quVqVbe6AP4dPv7WY/pipHPaEdkYMNU/kVXXf0q6j1839l3l/ZGzDRpCrV7CMwZmbcES58WLEWA1OUyyVSFCPzPbzZmxOJVaq6dPVpWS639kt3wPL7c2icRXqViLZ20HJQMqDwUAT59u7bfHU62EoKhRjSXBefHzKM8NAgCAIAgCAe42oMmGw68XpUnbuyAIPAXP6zO58Oeajm7V5u/n6HAofNiKj5NpeOv2Xcee2oxsuvCWY1tU7pnTw6TbJkxoNG9WmjMTZSBlYge0WK6HeANL6GU4bETdNyqa8it0X0tqcmlbXivPXz5FajXVmAFMDidSdFGY/ASMcXnmoqK1LpQlGLblcpYhyxLE3JJJPU6mY6929TRGKiklsd4GqAxVvZYZT04hvAgHuvKsPU6Od3ts+whVi2rrdanGIpFWIO8SzEU7S0JxkpK6IhM6umSLFOvpY7vl1HKb6OISVpbEJQu7rc5VhEKlKTvI9d+BNSroN6Fh35fIy7+TSWkY3K5Qm9nY+MaR3Zx32PxErVTDSeqaC6Vb2OqaU+LEeBl0Vhvdw3U4I6xeCsA6HMh4jgeKsOBlNWgp/PT1R5SrXeWas/eqKeWZOilcvOgkuWHkzy6ODKGrHogHQMtjJoGlhcQjp6urfKPZcashO/T3l5r5dd9lXhvZmOpTnCWen3rg/wAPr8SOvsx1IsMwOqsl2Vh0P0OokI4bgThioSXJ8U9GiTD7FruQFpPc7rjLfuva8msOuJGpjaMFdyRq7NyYGpnqqXqAEZVOXLmFrlmBuRfQW8Zc6bULQMFfNjaeWDtHm9b+HDvNr0Z2ps0OAVek3utUKst+8CwPeLTLUxVeMrNK3Vcw4/C/EHG6akuKWj99mpcxCYOjUZ2V6lQksS5GpOt9N83xUmtLLsM0JYutBRi1GO2hjf2j7TStSwtlysPWEC/udkXtyLKbflM4eOpqFXe73f28DofA8POjOrd3Wnjr9n5nhZkPoRAEAQBAEAQD23pbisppZQCop0rDgV9WtvhO5hJdHhIPqX7OF8OpZs9980vG7M30hoKaaVaVzTfdzB4q3UG4nuIqKrQclwNWBnJVJU6n1Lz6+8z9qU8pCfcUL+oC7/zFpVUp5KCj1GnDSzJy5tv8eVitgDYueSNbvayfJjMeDX+W74JllZN2XWvLX7EbCWVI5noWkbLMs4NHpKtW4AbuB4jl3iWU6jtllt6EMtndEbLIShZkzkiQabAAhKwPt57dg+SKbQOw0uVSyB3SrldQSO7685OFfK7rQjKKluiVMT0U+H+k2QxbfLwIOkubJxjTYqFUX0Nt9uM0xruWiSKnQSd22cfZg3ssCeR0MqnQpzdk9SXSuP1Ikp7FrsdKTHw085V/BlcjLG0IrWSIsZhBS0ZlLfdU5rfmI0B6SNRUaStJ3fUTpVul1inbmysG5SqNT/lWLrG76L1C1T1BLZam4BipzgXSzcLnS/JjN0Jt022r21Ob8Riow6VWuuq+nH8lPE7WqEnJ/DU6FVJBIH33JzP4m3QShyqxld69XDuL6eEppLN8z5v7LZdxXauWmyNbOizo8pEVlUqWYsUi9RQooeqzCn7q37TdEHAfi3DqdJGVWOGjZ78F72M05KcnGmlm4vl2/jcz9oY1qzl25AADcqjQKOn/ACZxZzlOTlLdmijSjShlX9vmVpEtEAQBAEAQBAPT41/tGFoOurUwKDjll0pk9CltfwnlOthJOpQdNbp+TOTRXQYmpGW0vmX38/VFfDbRWjmospeixGcXs2cf4lPgrDlxAseY9qS/jaLV8esuqYeVa1VO01tytyfNej1Q2zhgT6xGzo+ob5gjgw4ias0a9PNE8wtRr5JKzW698DHXS/UW+IP0nNjF05N9R0Gr2PgvfSV2m5fLuH1l9KlIi1VGDffp2/mpnQ+BWbKk1FWmrvjbT2zM41U703dcn9n+Uztdjl7miy1QORysPzI1iO/d1kYUadXWD7mReMUNKqcX5eKOH2bl9upSW3DOGP7UuR4xKnSjvJd2pNYlS+iLfdbzdiI0aP8A1f5Db4yq+H5vwJZ6v/Hmjg0qf/UH7WH0k1HDv/fyZLPP/nzRIuCU7q1PxJHzE8dGi9pog60lvB+QGBG41aX7rjzG6SVCjbWaHTvdRfgV8RhWQ2Yb9Qd4I5gjQjqJnqYdx7OZbCpGavEiyynoyZ9CyyNJgkVrTTGTpxbW5Fq5GHmdVpcSRYoOT2cxAPC5tN1Bqp8pVNJfNYrlJglRcXZlt7kiLNtKloRbsep9EdnlWOJf+7og1GI/CL2HU2tNNaUaFJt7vRHE+J4hTj0Efqlou8zKhwbaipUBOuuvySZljqLWqfvvNa/lx0yr33kdsINTVqN0Vdf5gBDx1FbJk74p6ZUu1/g5fa9NBajR1+/VIcjqqAAA9+aUVPiNSStBW9T1YWpJ/wCWWnKOnne/hYysRXZ2LOxZjvJ1MwNtu7NkIRgssVZEc8JCAIAgCAIAgCAaGxdpmhUuRmRuy6feW/Dkw3g/S8spVZUpZobmbFYZV4W2a2fJ/jmaPpFsk03BXtI9mRhuZX1UjznWrJYikqkfAzYHFqpFqWjWjXJrc08YFSmmGW2VBqw96o2rtflfQdAJqwtDooWe73MlJylUdeW74clwX56zzlbDEG1pGdG7OrCqmrnyogTTe3E8B0HMytxVJfLvzPYvpNeHqVXnOqty0RechZTGm82qB1ll/QzZ5c+GnK3hp8Bc7+zPa+U2520kv41ZrSJHpIXtcjyGQdCrHgSuj7YxlqHpNQxbKMu9eKsLr3gcD1FjJQnOGxXOlGTvx5rf32knr6fGl5OQPiCfjLlXX/K8yOSfCXl/RLRxNG9npMBber3YHnY6Hu075OOKs9YqxXOnWteMtetafr3ocYjC21VldeY3/qU6qf61lkoKqrwdydOrfSSafvjsyoVmSVOxeSYdTcWmnC03nuQqNZdSTF6NYS3FSSklYhSvlufKQ1ltGImz1W18V6rZ1Nc7BqpZfV7lsGDNUPM2svj0mT4hVSlktq0ter+zi4al0uPlLKrRs78drJfc8ROUfQCAIAgCAIAgCAIAgCAIAgHqtgekyrSXD4gZkU3RrZsut7Eb7b9RrrbXhtwuK6LR7HHxnw6UqjrUXZvfh77zVOK2fUOmJyHkyVCO4Nl18QJtXxOmvqT7UvsY+ix0FrC/Y16X+5bwmycLVpNVbEfwlOXOEZbtyQuBcjunkficalToqUW3a/Uu0qq4jFU5qCp/M+F152PNY6lgrkU3rWHEhT9BLnPS0l6nVoyxlrzUfP8AZXV8KB7FRupcJ8AjSCrQWyS99xa44lvVpdiv90fBXw43Um/8n0CwsSuFvfeOjrveXl+yRdoUtxwyEfma/wADPf5Mva/dyLw9TdVH4IsUquEO+kw6et+mS8mqyfLw/ZVKGKW0v/z+y8cbSA/h0KbDnndz5KRbyk89Rq6a7l/Zn6Gq3882u5L1uVnx1FtGw1M/laop+N5FTm9My8P2WqhWjrGo+9Rf4K4wtBz2adRf+6rDyamDJdG+S9PyW9LWgtZJ/wDq/s2fdobOw9EJnaqC99MqmwBtc6jQ/QyqrOnCSjNLXr/R5QxFeq5ZUtOtkQ2MrsVp1LuPcYZWP5d6t4G5nkadKf8Aq0WPGTglKcdOa1XfxXgZ2IwTIbMpBHAixieEjwNVOvGauncgFKZ44RqV0WZ0X6OFphQ9VzruVQCxtvOugHU9bXsZr6KMFrqZp1qjllprvexoYXGYQIVCPTf77WqAjwAKnwM9hWy8NOoy1KOKcrtqS5LT838UU2w1In+/XU8EqE+WSJVablazv2F6qVUvofjH8mvhaeEwvbxAd2tcUzZGJ4XQXIHVsvQGU18ZGmrR38f0vPsMNSWKxPy0WkuL3Xjp5X7Uec25tVsTVNRgFFsqIvsog3KPMm/EkziylKTcpO7Z1MJho4enkjrxb5vmZ88NIgCAIAgCAIAgCAIAgCAIAgCAfp+y8OK+yaOWwKMwNhuIZiSeZy2bvAm74XJRnKPPXt29Nj5PFVHR+JSctmlb326d54nEYcgkWtv8h9OfMzqzpt3Z36dRNJ39+/BFJxMVSm0aUyFhMkov378iascGUyi+J6BPY6bAtUMQy8fPUTdRm0VzpxkXkxOfeB8PlunRg8xkdPJszVwOHy9o5Qo1JstgOZ0lrkoq7MdWpm+Vb95nY/GJWrFmQsgsqKDl7I3X04m5PfMnRKo3Ka14dRro0p0qSjF2e7dr6+PA2dmBaFKpjKoGmiLuDPbsoo5ADwAk8RVVCndbnPxDlWqRw1PvfJcX3+p5pNu17ks+cEkkVAHFybm1/Z8LTh08RVp/TJnVeCo2tFW7NP777lqhtyl/iYVT1puyfBs01R+JVVukymWCq/6VH3pP0sW3x+z3Gq4hT0Sm3xzj5S1fE0180PMpVHHQeji+9r7MpYjFYMexTrOfxMtMeS5vnK5fEOUF4miFPFv6pRXYm/WxSO02F/VAUr8Vvmt+c6jwtM1TFVJq23YX/wAeMv8AyPN27eG3jcpE31MzmhKx8gCAIAgCAIAgCAIAgCAIAgCAIAgHuP7M9rKrVMLUIC1tUva3rLFStyDqym2vIDjJUpqlVU3ts/tyOB8dwspwjXgtY79n6PvpBs9lqG/Z79SdSbgDvn08WpRumRwVeMoK2voedrUiu4HrfQjvsbDxlU4PdM6sJqRAbcr95Pz0mOcer1+5dr7sQso5HyP+6Uyp9Xl+yWvP34HBHT4f8yrK+Xl+2SOlB/q0ms21/QXRdwNI7yO7/XuGny3zbRlJR1M1aS4G/tKtnw6KzDs3CjQXtxA47x5y+OVy13OZQhlrSlFb7lDAYJLesqMEpjex+AUe8x4D6T2tWhRjml3dZprVpXyQV5Ph72Rn7f2ycQVVQVo09Kacdd7NzY/DdOBWryqyzSNGDwaoJyk7ye7+y6kZMpNogCAIAgCAIAgCAIAgCAIAgCAIAgCAIAgCAIB9ViCCDYjUEaEEcoPGr6M/QtheltLEKKeLyrVAsKp0V/8A9GFirdb2PSbMLi5Uvlk9PE+ZxnwurQk6mH1j/wA8V2dXdcn2jstTuTMvA9gJ+kAkDvIN52YVVNXRXQxMlu7Pvv37fYxa+yCNQv8AMPmFBkJxuzoQxaej9P2Z1XZLE+z8b/MyqVFPh6muOKiuPkRjYzcr9N31MqeGj/z6kv5kS3Q2K+4IfL/XQ+UsjTUdimeMhxZ3W9XRDF2zMtgUU31N7BnPcevSQnXjBO2rIR6Sq0oqyfF/ZFHBN9qrXqnLSRWdrblRddOZJIHMkzHCrnneptv+LGir/wDzUrU1eTaS62/wvAobUx3rX0GVF0ROS9ebHif+JnrVpVZZpGjD0ejjrq3u+f65FOVF4gCAIAgCAIAgCAIAgCAIAgCAIAgCAIAgCAIAgCAIBPhsZUp/3dR0/KxX5GLlc6VOf1xT7UXl9I8UP8d/P6yfSS5szv4fhv8AhEuG9KsWh1qlwd4fUee8eBE9jWnHZkJ/DMNJfTbsLI9Lqtjca/nfL5Ek/GaFjJpbIrfwunfR+S/H2I9o7ZrHKubLdVJy9k3YZrZt9tbWvNMpNwjfdr+ieHwlJXk1fV79WnYZzkWCLrrcnmx0AHQfUyCUW8q1f3/CNaTu5y9r9/g+47+Fmoq1zcesI3Ejcg5gE68z3AzFV0k0mQpPpbVWuz89/p2soSo0CAIAgCAIAgCAIAgCAIAgCAIAgCAIAgCAIAgCAIAgCAIAgCAS4SjndV5kDuHE+A1koRc5KK4kKk8kXLkWse+eoxHHd3cPhOpWgpVMseCRCistNJn3DH1Smp73sp+bi36R8SJVNfx6d/8AZ6Ls4kan+R9Hw49nLv8AS5nznGgQBAEAQBAEAQBAEAQBAEAQBAEAQBAEAQBAEAQBAEAQBAEAQBALmzdM545So59rQ28LjxmzAwUpu/JlFbWy6zpAzWHIcgLAfebkOs3U4zik27Lj/Z7JxjqQ4ysGNh7Kiy/U+JuZy8RV6Wblw4dhKnDKrvd7leUlggCAIAgCAIAgCAIAgCAIAgCAIAgCAIAgCAIAgCAIAgCAIAgCAfVNtRpB41fc6asxFixI32ud/OSlOUt2eKMVqkcSJIQBAEAQBAEAQBAEAQBAEAQBAEAQBAEAQBAEAQBAEAQBAEAQBAEAQBAEAQBAEAQBAEAQBAEAQBAEAQBAEAQBAEAQD//Z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6632" name="AutoShape 8" descr="data:image/jpeg;base64,/9j/4AAQSkZJRgABAQAAAQABAAD/2wCEAAkGBxMSEhUTEhIVFhUWFhcVGBYXFxgVFxoWFRUYFhUXFRYYHSggGBomHRUXITEhJSkrLi4uFx8zODMsNygtLi0BCgoKDg0OGxAQGy0mICUtLS0tLS0tLS8vLS0vLS0tLS81Ly0vLS8tLS0tLS0tLy0tLS0tLS0tLS0tLS0tLS0tNf/AABEIAMIBAwMBEQACEQEDEQH/xAAbAAEAAwEBAQEAAAAAAAAAAAAAAwQFAgYBB//EAEIQAAIBAgMFBAcGAwcEAwAAAAECAAMRBBIhBTFBUWEicYGRBhMyQqGxwRRSYnKCkiOi8AczQ8LR0uFTg5OyNGNz/8QAGgEBAAMBAQEAAAAAAAAAAAAAAAIDBAUBBv/EADcRAAIBAgQCCAYCAwACAwEAAAABAgMRBBIhMUFRE2FxgZGhsfAFIjLB0eEU8SNCUjOCYnKiJP/aAAwDAQACEQMRAD8A/DYAgCAIAgCAIAgCAIAgCAIAgH0iAdU6LNuBMkouWyIuSW7JvsL/AIP/ACU/90n0FTkQ6aPX4P8AAfA1AL5SRzWzjzW4kHCS3QVaD0v46epWkS0QBAEAQBAEAQBAEAQBAEAQBAEAQBAEAQBAEAQBAEAtYTZ1WrqiEj7x0XxY6fGThTnN2irlNTEU6eknry4+G5oJsamv97XW/wB1AW/mNgPAGbYfDqj+tpeZmeLqS/8AHB9r08v6LuzsNh7sxpqaaWuzsxJJvYWGUcDw4TVD4fSW+vkUV6leySk8z4JL9mjT9JMPTNqVEL1VVQnxAvLoUcOnol6mWXw6vNXqSv2ts0023SqJZy5B905XU94cEGWTw8JK2VeBkeDq053hbzT8mY+OwOEqNe9VB91SuUdykad0zywF9FKy5WN9KviqcbWT63e5i7c2OKSrUp1M9Njl1FmVt+Vh1ANiOR3TnYjDzpO0tVzN2ExbqtwnG0lr1NdRb2ZsVERKuId1DDMiJoxU7mZj7IPAWNxrpLsLhp1I5k7L1Kq+MlKTp0UnbRt7X5W4noF2lhPV5QiDXSpVT7TY/j9YDYHpaa3g6atd37dPQ5jw+KdTM2+yLy+FvuVKBarVWh9nw2ZiCCtGnlZdTnVlUdmwOvQ7jJrC4fK7x/JbPLTput0k7LnJ3T5W53LGN9D8LU1oVCGG+mGBVj+Bn1HcSb8xMM/hzUrp6dl2vT8lVL4tiYaVY6c+Xal9vAqP/Z3UK3SqAT7tVDT+KlvpKZ4Oa+lqXZ7+5evj9NStKPfF39bGJtH0TxlH2qDMPvU7VB39m5A77TI1KP1JrtX32OhQ+J4Wt9M12PT1MUiDefIAgCAIAgCAIAgCAIAgCAIAgCAIAgE2Ewr1Gyotzv7gN5J4CSjFyajHdkKlSNOOaT0PRYHYwp2JCs33nHYH5VPtd58hOxQ+HRjrU1fLh+zl1cW56LRclv4/jxL21MD2Qz1qjH7oyU1HcWbQdw8JqmppWhoupf0jPh6/zNRgl16t+S+5hilSB11/UW+SrKVQbd5N+K/B0s9RrT0/bLCY6ki5Vpgi9+329bW0Xdw43l9oJWbKXQqzlmlLw0/foS0MQmIPq6gVc2iuqgFTwOm8cx8jYyEqcJL5NGRnCeHWeF3bdN7r89ZV2pTNF/VX1TskjcSN5HSWSnZItw8ulj0nMgpXbQtbrvHjbWPma0ZZK0dbGjgKZVildSyXRioawZQb3Dfd03jrK503WpShLR+hmrSUlnouz1V7bPs5kPpFtc16zPuG4AbgBoAOkOUaSVOOyJ4LCKjSUSjhqxU3HcQdQRyI4iSTvozRUgpKx6DE480MMDS0z5kHOnmsaiqd9msLcu1I1ZRpq74be+o5lOh0+ItU4Wf/ANrbPtXHuPOUdpuNxMyU/iLe6OrLDQlwNCj6R1huc+ZmlYqD4GaXw6k+BfX0udlyVRmU8QSGB6Hf5GS6aCae19DM/hMIyzU9Gd5aFca1WPL1oFTwzjK6+Z8ZXVwiqaqz8n4r8Eb1qL0iv/XTy1TMPamxWptZddLgXvdR7yMLBx4AjiNJyauHcG7cPFfrrR0KGLjUV3/T5NcPNPgzJmc2CAIAgCAIAgCAIAgCAIAgCAIBYwODas4RBqeegAGpLHgANbz2MXJpLdldWrGlBzlse32ecLhaTAHMB7dS2tRt4ReQ6eJnaoYeOGWaX1envzPn6yxOKqLS3Jclzf57kYQ2wztUqHQgXVRuF2A+AMuhiszfJI6TwcYRjBcd33GXiMWzm5Mz1MVJ7GyFGMFZILhmIuxCg/e49w3mVqNaoHUinZa9gNBONRvBAf8ANDwr4zGefCPn+jqjQ1BSoLjUZuwb9DqPjJU6M4yvGVzyU9LTj4a/vyNPb+FZnSoSFFSmrsSdAy9hhpvPZBsN97yeKzSeWJjwVVRg4LWzaXZuvXiUKVUDQEkc2tfyG4dNZooPLGzlc0yi3q9+o26zGphjYdukCwI402IDjwNm/dzk6rcfmXZ+Pwc+CVPEK+0tOxrbx28Dzr5VHNjv5DoOZ6zG5KjrN3k/I6izSfJHeEZS3aNup3eNpOhXU5anlVNRvFXNLa1lp+rc2Nw4A1uLEAg7ra75PGuEoWbMmGvKpniursMmmKfFX/eP9kwU6NGXF+X4NrVTg14fsmVaPKp+5T/lmhYaC2kyu9bq8H+Q1Ckd1Rh3oD8Q30nlTDuccqkj3PVW8V4/o+phmGqOrdxsf2sBfwvFNV6W6uuo8dSMtJpr31F/B7TBslYEqGBsDlZSOKt7rTTeFdcmtmZquGa+em9bdqa6+aLGL2LQxDE4Zyrk3yVLBSeOo9n4jXhMVf4e0nKGvV+CmnjK1CKVdXXNX9v17Tz2PwNSi5SqhRhwPzB3EdROa007M6dGtTrRzU3dFaeFogCAIAgCAIAgCAIAgCAXtk7Kq4l8lJb21ZibKo+87HQCEm3ZK75FGIxNOhHNUf5fYj0lTZ+H2eG9ZW9fVenlNOmMqLcq2tQ6ndwAOvCbsNQr059JO0Uu9v7LzOXGvVxzWSGWKd7vd7rb9mN6upX7bkJTGgNrKOa013sf6Jl9515WjtzN+aFD5Y6yfj3vh7siVKlCn7K5uF37RP6dw8vGa6dClS1buytxrVN3bs93I8RttzopyjgAALd1uMoq4qEXaCROGDgtZalAsSbtcnv18TIdJOWsjUkrWic3kXMlY+qZZSqJkWjQwmF9arKPatdRxJGth3zZUgqlOxkqVeikpPbiZge05kK+SVuBtaubWw9q+qJDDNTYFXTmrCzW5Gx3zpJqrC1znYvC9IrrSS1T61t3GbtXB+qfKGDKQGRxoGQ7jbgeBHAgjhOTXzNvNutzZh6vSwvaz2a5P35FRTKYSsy406H8akae96YL0+q76ieXaHcec3VP8tPNxXmjJP8Aw1M/CWj7eD+z7uRmpcmw1mKm5ZrI1N23JgnM+E6Maf8A2+4jm5HJMi2ouyPVqS0QSbCaKM8xXPQu16NN7FqgR7WIsWBt7JJG489+4SFbDtzzwaT5GeE5wulG8fD31Fcl6LA36hgbqe4/SeKvOm7TRalCtFryNraeO9bTWqwL0nstROKVANKlM+6SB3Eqb3vIYlRlbMtHs+KfIwYeh0dR046SWsXzXJ87eNnpseaxmF9WRrmVhdWHEd3AjcRwnLqU3TlZnUp1M65NbrkV5WWCAIAgCAIAgCAIAgE+CwrVaiU0F2dgqjqTbyhkKtSNODnLZK5+mbT9HhhqNOjSz1G3mmoCq78alZt5HJTYADvv18FSyRuu98exdR8nh/iH8irKpUtFcG90uSXPmzxuL2Y6MamKta57IdWZm35ewTbqeA7xJ1acqkry0j9jvUsTCcVDD787NWXPXfqKVarUrG+gUaDUKigblW/LkJDpZy+WjHRGiMadHTd+LZ8GBJGj0yeQbXwuJJUarWvqe9PFPVPwK70igBIILE2J/Da9vOY3HoXeS1LFOM5NJ7EBeVOrcsAeexqg76y9/wDaPCxhMQUYMpsQbzbQrcCqrSU4tM1Np7MWrV9YrLTRl9Y5O5Sd+UDfc8O+VYjAOc7wdk9zDQxLp08jV2nZdf8ARlMqg2QkjmRa/hwl1KlGnpF3NqcmvmRbWialJhvyAuvdpnHdbtfpPOeYumnDPy9CnOqdRPno/t+O/qMsJObGg0rs2XJsNVKMrKbFSCO8TTQ0miNSCnFxezJ9q2So6popOYAaaMMwHgGtPK01QbhBWKcP89OMpb7eGhTRpVSqNy1NB1iBYjuE9xby1e5EYO6OQ0jGoTOry7PbU8sXMJUzA02OjbieDe6foehmpPpI24rYz1Y5XnXDzRp+i+LUM1GqoIbTKwBFxzB4gj4TzDzjWhklwMfxClJxVWm9VxRoPsinXVqSAU6u9Vv2C3Arf2SdxG46cQIxWFTp/Lw298jIsXUotVJO8eL426+fVxXYzxTqQSCCCDYg6EEbwROGd9NNXRzB6IAgCAIAgCAIAgHrf7MQn20M9gEp1GBO4GwFz4Ezx5/9Fd8u443x7M8JljxaR7PbO1Q1nJOVlVgu45WAIv1seM+iwkMtNLz98ORwMLhXG8EtU2rn57tbEGtU+6ovoPdXee8/WMQnJKC4n1GGpqjT5v1Zn4irc6aAaAchKKk1BZI7I104W1e5EHtKVWcdSxpMVa5YAE31uB1OmnkPKV16/SxtYjGEYu6LT4enS0qDPU4qDZV6MRqW7rWklh6VJXq6vkihTnV1hpHnxf6OBVpHfSA6qzX+JMtj/FnplsTyVVtK/ciKvTA3G44f8zzEU1CFo7E4Sb33I0Mooz1Js1MfXPq0HAot/BnnVrzy02zFQprO31v0RmqZhp1Da0bGyquWnWb/AOpl/eMn+ab3L/Hc5uJhmqQj/wDJPw1+xjOZzK823Y6KR9pC5ksOm5ISdkXdoYdqlQkAWCqCSQBcADed53aSWLw851bxWhmoVIwgk+NyqKSje4/SCfnaQhSjDdovzSey8fbFbDlrlSGsNwuGAHQ/S8qxNOc26i1XURU1HSSt6FdFvKKcW2XFmrQy79/LeR38u6dB0VGPzeBXGebbY4ElTdiTLGOUhkqC/bUNf8QJVvMqT4yipGcMReHHXxKKNnFwfB27t/uXTtNrBveHGddzsrszrDRu1wZPtdFxdI4hBasgBqAe+u7P+YaX5jXhryMbh4pdLDbiVYZywtRUZfS/p6ny7Hw6zzM5p1hAEAQBAEAQBANn0V2C2MrZL5UUZqj23KOX4juHieE9jCU5KMd2YfiGNjhKWe129EubN/F1aChqdO1PD0/aF/4lZhwLcb8eAB0Gs7sMMqMLR3e76jm041pNTnrUe3KPd7u9yDGYl6qJUO91LEDcozsqjusomqjKMoLLsWU6cKUnBcHbt0TfqYmJqAAgcdCfpI1WkrnQpxbauZ7GcapPU2HJlUm5OyBd2QMtQuf8NWqa/eGifzMsuw9N9Isy218DNidYZF/s0u7j5XKNRyTcmZqs3ObbNCVtEfLGeOMo6np9FSTVeVsr2FgpkYSswWK1e6qvL5XJ+s3YjEqVNRW/ErjC0myFTMsJtFhap17Iy/eI8hr87eU6Sqroil07zUuRXmRq7LizhF1vyF/KbsNG2pTVeliPE4gtpwHzO8zNicQ28qJU6ajqQgSiMU1eRM+0WINwbEagz3DzcWGk1ZmjjqYKpXQWzXVwNwqLxHIMCD35ppnCNKanFboyUW80qM+Gq61+np4GZn1mHpXm1NhIDNcJXPGbD4tkoUcjFT/FBsSNMwIvbqWm6Mn6HOVKMq88yvt6f0dJiUqi1VAT94dl/Mb/ABBk5U4zjbbsPHTnSd6bt1br32WPlGn9nqqwOek91Nxa6nsujDnZviDM9OjJJ0p6pns5fyKTTVpr13TRjbRwppVXpn3WIB5j3T4ix8ZwpRcW0+BtoVVVpxmuKK08LRAEAQBAEA+qLmw1JgbHt9k1fsOGqqxtUq2DdCAQEHO2Zr9e657ODwnR/wCSe78v2cDEx/mV4NfTHbr6/wAGPi8AzMoLBKYVWLnd2xfQe81uHy3y3FRnUkoR24m6lXjGLaV5Xat2ei6yPaW1rotGlcUkFhf2m1JuxHebDcLyiVeNKOSDu+ZOhhbTdWp9T8F2e9SjiDYBeQ17zqb92g8J7Oo+jV+0001duRUYzmSlqWnTrYydSOSVjxO52mIsGH3hbwzBv8svWK/xuL3IuCbT5f0QTDxJkyTfRWaNjxn31N90m8Gpq8SLmluRermN0JJky1Q2dUenUqqOzTy5j+Y2EtjhakotlM68IVI029ZXt3FQ6TO1KO5cdKZZGTB9J1knJxlZgs4d7Bvykeek6NKoujl2FNSN2u0qzmPWRcSVhYDrr9PoZoxPyQjHvIxd2zhTKKciRewmJAVkfVHte28MPZZeov4gkcZ0VKM4ZJPsM9Wk3JThuvNcUVsRhbaqysOYNj4qdRMFTC1FqrPsZZCpm3TT98SOmZOhJ7FhLmm+MnaxXbUko1LGW0p8CE46GvU1w1S/ulGHffL8mPlLK0sqTMMdMRG3G67t/sUdvdtaFbi9PI35qRy/+pScXHRtVzLirmjCfJKdPk7rsevrcx5jNogCAIAgCAbHooq/aPWNupI9XxVTk/mKy7DQz1Yrr9NTD8Qb6HJHeTS8Xr5XOcRiS96jWPayqDqNNWNvFfOdapUU7yey9ScKSh/jjyu/sNoYpqoRi1+zltoACvZtYaDQL8IdXPTTXeKFKNOUopcb+OvrcqYbLnXMLi4vrbzPKYf8adpIvqZsry7nOJZs5zb7m/ffWe15SdRqx7C2VW2FOiu9mt0Gp/0+MLDJK8mkHJ7JCuwNrcBbrpuvPa2VwjbhoIq1yCY7Ez5aRsDR2PQDuQeCs37RedLANZrMz4qo4QuuaXib1DZdIIKjvkDkhd1tN7Ncjs8NLnppOjKqozyxi3z6vHj1fo5k8TUcnCKvbf8AHb22XWV22bhyf/k0h+7/AGz15H7RasRXiv8Axvy/J6MYjDUMJ6mij4jPc1Slha9gWynViBqABbmRMmIqVoNSjDRenHbmcnJiK2J6Wq1C30p+7K/HyPJ47YrBRUpfxKR3Ouo7iN6nodZLLSxEc0DuUcar5KmklwfvUzlpZdSN26/PhIxw/RJyt2GtzUtEVG33nKlfNdlp0pltOT2B3Tp3NpdQo5pkZOyud7SI9YQNy9kfpFvneVYyWao/DwIUE8ib46+JWEyxLTsGXqTAkryB0ksoq+oJsMy5hnvlvrbfbmOc1Uasc2uxVVUsry7lvF0FptYm4OoI3FTuI6TU50ovV6melOVSN1/TNimFxGFalSBDq3rAN+fKpBW3OxJHPdxEVo5rSW3vUwtyw+IVSb0enZfj+TD2oMlOnSb2wzuw4rnCAKeR7N7dROTjpRc1FPZHQw7z1JVFtol12v8Aky5iNYgCAIAgCAegwmH9VhWb3qw8kVjp4stz+UTrYChaDqvrSObUqOpiVHhH1t9kVcWtqFG3EVGPeXI+SjynsYf4H2mim/8ANO/V6fsgFEikCSNW0XiBbUk8L6adJXRpTjTcnsyamnVslsim8w1dy8uZDUXMNWUdocSBoH68j58ZrprpVb/Zea/KKFJU5ZXs9vx+Co0zzzX1Lzqm3CW0Jp3jI8Z8qpaV16Tg+oJ3OLyi56SUKxQ5lNj57xYgg7xaWU6sqbvEjKKkrMlxmOqVWzVGLHrwHIAaAdBLJYmcla5GlRhSWWCsV7ynO2WH1KrKbgkHmDYz2NWpHZnjipKzNnZfpE9MnOi1L7zc06h/7iWJ/VeWqs76pGHEYCNRfK7W714P7WNanjKNckIahLCxo1ahYN+RzcB+Wg79bHoQgvrptvmv09/FGGVGtQV520/2irW7Vy5+hjvsxHuaT2/DUGRh0v7J8xLJYWM9Ub44qcdKke+Oq/JLgvRuq9zenpw9YhY9yg3MjDCRi/m9GQq/EqcLKz8GWKHo9WVszU2yjW+UzTCMIvRoqnj6UlZSV2efrIbm+++vfOVXw8lJnUi00rHISVwoNs9uT+rCjtb+C/U8psyQor5tXyK8zm7R25kFSoT/AFpMVWtKo7FiikdlezfwmmUMtBtHl/mscrKobEjRSn6zDPffRKsp/DUbKy/uKn93OXYmF6cZrfYxuXR4iNv9rp9qV0/C68C76JOVq5r2CWbxzAAeZE14S7p2kZ/icU6eXmU/TDBCjjKyLuzBx0FRRUA8M1vCfPtZW1ybXmXfDazq4WE3va3hp9jGg3CAIAgCAIB7D7J6ynh0Y5UWgKlRhrYM7EAfiNwB58J2sE3/AB0lu2/U4vS5J1JJXblZLuXkuJnbaRQKYQWXKbC9zYux1POa5wSjZGnCuTcnJ63+yM9zpaRmrwsao/VcqldZx5UpSlYvLmX1NmuRU0IA90EaX6kcOR6zSlCjHPLfh+TPfprr/X1GJcVEzhQrBrNl0BvqrW4bm3dJXm6eLk915oU06csl7rhfzRROkxv5Xc0FmhUUjK+g4Nvt0I4r8R8Jrp1U1llt6FUoyTzR8Of7I8Rhipse8cQRzB4iQq4Vx1WxKE1JXRDaZsr2JgpPXTa1AkbA6Euik0D5aQasCSi9jNOFq5ZojJXVi1idpVHPaYnh5aeM1Txr2iU08NTgtEVzWPMyr+XPmXZI8iWhj6iG61GXuYiP5c+OpXOhTn9UUzVwu0KNdh9rBBO+sg7Xe67m7xY982wqqUdPD3t6GKph6tGN8O//AFe3c+HofNrUKdAJkDFnUt28vZGYgEZSQb2uDfcRPHVtTzZbM9w06lZvPstNL6+NuwwnYkzkzlKb0OikkrIKs9jDKemlsrD+tzUh7TKSv5l1t46idOjapTcWZMTU6K1R7LfsZWo4dmICi94WHbLZVVFXZs7WoDD0Vww1quVqVbe6AP4dPv7WY/pipHPaEdkYMNU/kVXXf0q6j1839l3l/ZGzDRpCrV7CMwZmbcES58WLEWA1OUyyVSFCPzPbzZmxOJVaq6dPVpWS639kt3wPL7c2icRXqViLZ20HJQMqDwUAT59u7bfHU62EoKhRjSXBefHzKM8NAgCAIAgCAe42oMmGw68XpUnbuyAIPAXP6zO58Oeajm7V5u/n6HAofNiKj5NpeOv2Xcee2oxsuvCWY1tU7pnTw6TbJkxoNG9WmjMTZSBlYge0WK6HeANL6GU4bETdNyqa8it0X0tqcmlbXivPXz5FajXVmAFMDidSdFGY/ASMcXnmoqK1LpQlGLblcpYhyxLE3JJJPU6mY6929TRGKiklsd4GqAxVvZYZT04hvAgHuvKsPU6Od3ts+whVi2rrdanGIpFWIO8SzEU7S0JxkpK6IhM6umSLFOvpY7vl1HKb6OISVpbEJQu7rc5VhEKlKTvI9d+BNSroN6Fh35fIy7+TSWkY3K5Qm9nY+MaR3Zx32PxErVTDSeqaC6Vb2OqaU+LEeBl0Vhvdw3U4I6xeCsA6HMh4jgeKsOBlNWgp/PT1R5SrXeWas/eqKeWZOilcvOgkuWHkzy6ODKGrHogHQMtjJoGlhcQjp6urfKPZcashO/T3l5r5dd9lXhvZmOpTnCWen3rg/wAPr8SOvsx1IsMwOqsl2Vh0P0OokI4bgThioSXJ8U9GiTD7FruQFpPc7rjLfuva8msOuJGpjaMFdyRq7NyYGpnqqXqAEZVOXLmFrlmBuRfQW8Zc6bULQMFfNjaeWDtHm9b+HDvNr0Z2ps0OAVek3utUKst+8CwPeLTLUxVeMrNK3Vcw4/C/EHG6akuKWj99mpcxCYOjUZ2V6lQksS5GpOt9N83xUmtLLsM0JYutBRi1GO2hjf2j7TStSwtlysPWEC/udkXtyLKbflM4eOpqFXe73f28DofA8POjOrd3Wnjr9n5nhZkPoRAEAQBAEAQD23pbisppZQCop0rDgV9WtvhO5hJdHhIPqX7OF8OpZs9980vG7M30hoKaaVaVzTfdzB4q3UG4nuIqKrQclwNWBnJVJU6n1Lz6+8z9qU8pCfcUL+oC7/zFpVUp5KCj1GnDSzJy5tv8eVitgDYueSNbvayfJjMeDX+W74JllZN2XWvLX7EbCWVI5noWkbLMs4NHpKtW4AbuB4jl3iWU6jtllt6EMtndEbLIShZkzkiQabAAhKwPt57dg+SKbQOw0uVSyB3SrldQSO7685OFfK7rQjKKluiVMT0U+H+k2QxbfLwIOkubJxjTYqFUX0Nt9uM0xruWiSKnQSd22cfZg3ssCeR0MqnQpzdk9SXSuP1Ikp7FrsdKTHw085V/BlcjLG0IrWSIsZhBS0ZlLfdU5rfmI0B6SNRUaStJ3fUTpVul1inbmysG5SqNT/lWLrG76L1C1T1BLZam4BipzgXSzcLnS/JjN0Jt022r21Ob8Riow6VWuuq+nH8lPE7WqEnJ/DU6FVJBIH33JzP4m3QShyqxld69XDuL6eEppLN8z5v7LZdxXauWmyNbOizo8pEVlUqWYsUi9RQooeqzCn7q37TdEHAfi3DqdJGVWOGjZ78F72M05KcnGmlm4vl2/jcz9oY1qzl25AADcqjQKOn/ACZxZzlOTlLdmijSjShlX9vmVpEtEAQBAEAQBAPT41/tGFoOurUwKDjll0pk9CltfwnlOthJOpQdNbp+TOTRXQYmpGW0vmX38/VFfDbRWjmospeixGcXs2cf4lPgrDlxAseY9qS/jaLV8esuqYeVa1VO01tytyfNej1Q2zhgT6xGzo+ob5gjgw4ias0a9PNE8wtRr5JKzW698DHXS/UW+IP0nNjF05N9R0Gr2PgvfSV2m5fLuH1l9KlIi1VGDffp2/mpnQ+BWbKk1FWmrvjbT2zM41U703dcn9n+Uztdjl7miy1QORysPzI1iO/d1kYUadXWD7mReMUNKqcX5eKOH2bl9upSW3DOGP7UuR4xKnSjvJd2pNYlS+iLfdbzdiI0aP8A1f5Db4yq+H5vwJZ6v/Hmjg0qf/UH7WH0k1HDv/fyZLPP/nzRIuCU7q1PxJHzE8dGi9pog60lvB+QGBG41aX7rjzG6SVCjbWaHTvdRfgV8RhWQ2Yb9Qd4I5gjQjqJnqYdx7OZbCpGavEiyynoyZ9CyyNJgkVrTTGTpxbW5Fq5GHmdVpcSRYoOT2cxAPC5tN1Bqp8pVNJfNYrlJglRcXZlt7kiLNtKloRbsep9EdnlWOJf+7og1GI/CL2HU2tNNaUaFJt7vRHE+J4hTj0Efqlou8zKhwbaipUBOuuvySZljqLWqfvvNa/lx0yr33kdsINTVqN0Vdf5gBDx1FbJk74p6ZUu1/g5fa9NBajR1+/VIcjqqAAA9+aUVPiNSStBW9T1YWpJ/wCWWnKOnne/hYysRXZ2LOxZjvJ1MwNtu7NkIRgssVZEc8JCAIAgCAIAgCAaGxdpmhUuRmRuy6feW/Dkw3g/S8spVZUpZobmbFYZV4W2a2fJ/jmaPpFsk03BXtI9mRhuZX1UjznWrJYikqkfAzYHFqpFqWjWjXJrc08YFSmmGW2VBqw96o2rtflfQdAJqwtDooWe73MlJylUdeW74clwX56zzlbDEG1pGdG7OrCqmrnyogTTe3E8B0HMytxVJfLvzPYvpNeHqVXnOqty0RechZTGm82qB1ll/QzZ5c+GnK3hp8Bc7+zPa+U2520kv41ZrSJHpIXtcjyGQdCrHgSuj7YxlqHpNQxbKMu9eKsLr3gcD1FjJQnOGxXOlGTvx5rf32knr6fGl5OQPiCfjLlXX/K8yOSfCXl/RLRxNG9npMBber3YHnY6Hu075OOKs9YqxXOnWteMtetafr3ocYjC21VldeY3/qU6qf61lkoKqrwdydOrfSSafvjsyoVmSVOxeSYdTcWmnC03nuQqNZdSTF6NYS3FSSklYhSvlufKQ1ltGImz1W18V6rZ1Nc7BqpZfV7lsGDNUPM2svj0mT4hVSlktq0ter+zi4al0uPlLKrRs78drJfc8ROUfQCAIAgCAIAgCAIAgCAIAgHqtgekyrSXD4gZkU3RrZsut7Eb7b9RrrbXhtwuK6LR7HHxnw6UqjrUXZvfh77zVOK2fUOmJyHkyVCO4Nl18QJtXxOmvqT7UvsY+ix0FrC/Y16X+5bwmycLVpNVbEfwlOXOEZbtyQuBcjunkficalToqUW3a/Uu0qq4jFU5qCp/M+F152PNY6lgrkU3rWHEhT9BLnPS0l6nVoyxlrzUfP8AZXV8KB7FRupcJ8AjSCrQWyS99xa44lvVpdiv90fBXw43Um/8n0CwsSuFvfeOjrveXl+yRdoUtxwyEfma/wADPf5Mva/dyLw9TdVH4IsUquEO+kw6et+mS8mqyfLw/ZVKGKW0v/z+y8cbSA/h0KbDnndz5KRbyk89Rq6a7l/Zn6Gq3882u5L1uVnx1FtGw1M/laop+N5FTm9My8P2WqhWjrGo+9Rf4K4wtBz2adRf+6rDyamDJdG+S9PyW9LWgtZJ/wDq/s2fdobOw9EJnaqC99MqmwBtc6jQ/QyqrOnCSjNLXr/R5QxFeq5ZUtOtkQ2MrsVp1LuPcYZWP5d6t4G5nkadKf8Aq0WPGTglKcdOa1XfxXgZ2IwTIbMpBHAixieEjwNVOvGauncgFKZ44RqV0WZ0X6OFphQ9VzruVQCxtvOugHU9bXsZr6KMFrqZp1qjllprvexoYXGYQIVCPTf77WqAjwAKnwM9hWy8NOoy1KOKcrtqS5LT838UU2w1In+/XU8EqE+WSJVablazv2F6qVUvofjH8mvhaeEwvbxAd2tcUzZGJ4XQXIHVsvQGU18ZGmrR38f0vPsMNSWKxPy0WkuL3Xjp5X7Uec25tVsTVNRgFFsqIvsog3KPMm/EkziylKTcpO7Z1MJho4enkjrxb5vmZ88NIgCAIAgCAIAgCAIAgCAIAgCAfp+y8OK+yaOWwKMwNhuIZiSeZy2bvAm74XJRnKPPXt29Nj5PFVHR+JSctmlb326d54nEYcgkWtv8h9OfMzqzpt3Z36dRNJ39+/BFJxMVSm0aUyFhMkov378iascGUyi+J6BPY6bAtUMQy8fPUTdRm0VzpxkXkxOfeB8PlunRg8xkdPJszVwOHy9o5Qo1JstgOZ0lrkoq7MdWpm+Vb95nY/GJWrFmQsgsqKDl7I3X04m5PfMnRKo3Ka14dRro0p0qSjF2e7dr6+PA2dmBaFKpjKoGmiLuDPbsoo5ADwAk8RVVCndbnPxDlWqRw1PvfJcX3+p5pNu17ks+cEkkVAHFybm1/Z8LTh08RVp/TJnVeCo2tFW7NP777lqhtyl/iYVT1puyfBs01R+JVVukymWCq/6VH3pP0sW3x+z3Gq4hT0Sm3xzj5S1fE0180PMpVHHQeji+9r7MpYjFYMexTrOfxMtMeS5vnK5fEOUF4miFPFv6pRXYm/WxSO02F/VAUr8Vvmt+c6jwtM1TFVJq23YX/wAeMv8AyPN27eG3jcpE31MzmhKx8gCAIAgCAIAgCAIAgCAIAgCAIAgHuP7M9rKrVMLUIC1tUva3rLFStyDqym2vIDjJUpqlVU3ts/tyOB8dwspwjXgtY79n6PvpBs9lqG/Z79SdSbgDvn08WpRumRwVeMoK2voedrUiu4HrfQjvsbDxlU4PdM6sJqRAbcr95Pz0mOcer1+5dr7sQso5HyP+6Uyp9Xl+yWvP34HBHT4f8yrK+Xl+2SOlB/q0ms21/QXRdwNI7yO7/XuGny3zbRlJR1M1aS4G/tKtnw6KzDs3CjQXtxA47x5y+OVy13OZQhlrSlFb7lDAYJLesqMEpjex+AUe8x4D6T2tWhRjml3dZprVpXyQV5Ph72Rn7f2ycQVVQVo09Kacdd7NzY/DdOBWryqyzSNGDwaoJyk7ye7+y6kZMpNogCAIAgCAIAgCAIAgCAIAgCAIAgCAIAgCAIB9ViCCDYjUEaEEcoPGr6M/QtheltLEKKeLyrVAsKp0V/8A9GFirdb2PSbMLi5Uvlk9PE+ZxnwurQk6mH1j/wA8V2dXdcn2jstTuTMvA9gJ+kAkDvIN52YVVNXRXQxMlu7Pvv37fYxa+yCNQv8AMPmFBkJxuzoQxaej9P2Z1XZLE+z8b/MyqVFPh6muOKiuPkRjYzcr9N31MqeGj/z6kv5kS3Q2K+4IfL/XQ+UsjTUdimeMhxZ3W9XRDF2zMtgUU31N7BnPcevSQnXjBO2rIR6Sq0oqyfF/ZFHBN9qrXqnLSRWdrblRddOZJIHMkzHCrnneptv+LGir/wDzUrU1eTaS62/wvAobUx3rX0GVF0ROS9ebHif+JnrVpVZZpGjD0ejjrq3u+f65FOVF4gCAIAgCAIAgCAIAgCAIAgCAIAgCAIAgCAIAgCAIBPhsZUp/3dR0/KxX5GLlc6VOf1xT7UXl9I8UP8d/P6yfSS5szv4fhv8AhEuG9KsWh1qlwd4fUee8eBE9jWnHZkJ/DMNJfTbsLI9Lqtjca/nfL5Ek/GaFjJpbIrfwunfR+S/H2I9o7ZrHKubLdVJy9k3YZrZt9tbWvNMpNwjfdr+ieHwlJXk1fV79WnYZzkWCLrrcnmx0AHQfUyCUW8q1f3/CNaTu5y9r9/g+47+Fmoq1zcesI3Ejcg5gE68z3AzFV0k0mQpPpbVWuz89/p2soSo0CAIAgCAIAgCAIAgCAIAgCAIAgCAIAgCAIAgCAIAgCAIAgCAS4SjndV5kDuHE+A1koRc5KK4kKk8kXLkWse+eoxHHd3cPhOpWgpVMseCRCistNJn3DH1Smp73sp+bi36R8SJVNfx6d/8AZ6Ls4kan+R9Hw49nLv8AS5nznGgQBAEAQBAEAQBAEAQBAEAQBAEAQBAEAQBAEAQBAEAQBAEAQBALmzdM545So59rQ28LjxmzAwUpu/JlFbWy6zpAzWHIcgLAfebkOs3U4zik27Lj/Z7JxjqQ4ysGNh7Kiy/U+JuZy8RV6Wblw4dhKnDKrvd7leUlggCAIAgCAIAgCAIAgCAIAgCAIAgCAIAgCAIAgCAIAgCAIAgCAfVNtRpB41fc6asxFixI32ud/OSlOUt2eKMVqkcSJIQBAEAQBAEAQBAEAQBAEAQBAEAQBAEAQBAEAQBAEAQBAEAQBAEAQBAEAQBAEAQBAEAQBAEAQBAEAQBAEAQBAEAQD//Z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6633" name="Picture 9" descr="C:\Users\Areta\Desktop\pobrany pl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2466975" cy="1847850"/>
          </a:xfrm>
          <a:prstGeom prst="rect">
            <a:avLst/>
          </a:prstGeom>
          <a:noFill/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24744"/>
            <a:ext cx="193200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lus 7"/>
          <p:cNvSpPr/>
          <p:nvPr/>
        </p:nvSpPr>
        <p:spPr>
          <a:xfrm>
            <a:off x="2555776" y="2780928"/>
            <a:ext cx="1008112" cy="10081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Równa się 8"/>
          <p:cNvSpPr/>
          <p:nvPr/>
        </p:nvSpPr>
        <p:spPr>
          <a:xfrm>
            <a:off x="4788024" y="2780928"/>
            <a:ext cx="1296144" cy="100811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903641" y="1916832"/>
            <a:ext cx="324035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CNS</a:t>
            </a:r>
          </a:p>
          <a:p>
            <a:pPr algn="ctr"/>
            <a:r>
              <a:rPr lang="pl-PL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Central </a:t>
            </a:r>
            <a:r>
              <a:rPr lang="pl-PL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Nervous</a:t>
            </a:r>
            <a:r>
              <a:rPr lang="pl-PL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System</a:t>
            </a:r>
            <a:endParaRPr lang="pl-PL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0" y="6413266"/>
            <a:ext cx="5076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chemeClr val="bg1"/>
                </a:solidFill>
                <a:hlinkClick r:id="rId4"/>
              </a:rPr>
              <a:t>http://sinicropispine.com/myelomalacia-spinal-cord-softening/</a:t>
            </a:r>
            <a:endParaRPr lang="pl-PL" sz="1000" dirty="0" smtClean="0">
              <a:solidFill>
                <a:schemeClr val="bg1"/>
              </a:solidFill>
            </a:endParaRPr>
          </a:p>
          <a:p>
            <a:r>
              <a:rPr lang="pl-PL" sz="1000" dirty="0" smtClean="0">
                <a:solidFill>
                  <a:schemeClr val="bg1"/>
                </a:solidFill>
                <a:hlinkClick r:id="rId5"/>
              </a:rPr>
              <a:t>http://www.yaabot.com/tag/brain/</a:t>
            </a:r>
            <a:endParaRPr lang="pl-PL" sz="1000" dirty="0" smtClean="0">
              <a:solidFill>
                <a:schemeClr val="bg1"/>
              </a:solidFill>
            </a:endParaRPr>
          </a:p>
          <a:p>
            <a:endParaRPr lang="pl-PL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pl-PL" sz="5400" u="sng" dirty="0" err="1" smtClean="0"/>
              <a:t>Conclusions</a:t>
            </a:r>
            <a:r>
              <a:rPr lang="pl-PL" sz="5400" u="sng" dirty="0" smtClean="0"/>
              <a:t>:</a:t>
            </a:r>
            <a:endParaRPr lang="pl-PL" sz="5400" u="sng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0" y="1609416"/>
            <a:ext cx="8028384" cy="5248584"/>
          </a:xfrm>
        </p:spPr>
        <p:txBody>
          <a:bodyPr>
            <a:normAutofit fontScale="92500"/>
          </a:bodyPr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basic</a:t>
            </a:r>
            <a:r>
              <a:rPr lang="pl-PL" dirty="0" smtClean="0"/>
              <a:t> </a:t>
            </a:r>
            <a:r>
              <a:rPr lang="pl-PL" dirty="0" err="1" smtClean="0"/>
              <a:t>structure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nervous</a:t>
            </a:r>
            <a:r>
              <a:rPr lang="pl-PL" dirty="0" smtClean="0"/>
              <a:t> system </a:t>
            </a:r>
            <a:r>
              <a:rPr lang="pl-PL" dirty="0" err="1" smtClean="0"/>
              <a:t>is</a:t>
            </a:r>
            <a:r>
              <a:rPr lang="pl-PL" dirty="0" smtClean="0"/>
              <a:t> a </a:t>
            </a:r>
            <a:r>
              <a:rPr lang="pl-PL" b="1" dirty="0" smtClean="0"/>
              <a:t>neuron</a:t>
            </a:r>
            <a:r>
              <a:rPr lang="pl-PL" dirty="0" smtClean="0"/>
              <a:t>.</a:t>
            </a:r>
          </a:p>
          <a:p>
            <a:r>
              <a:rPr lang="pl-PL" dirty="0" smtClean="0"/>
              <a:t>In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human</a:t>
            </a:r>
            <a:r>
              <a:rPr lang="pl-PL" dirty="0" smtClean="0"/>
              <a:t> body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b="1" dirty="0" smtClean="0"/>
              <a:t>30 </a:t>
            </a:r>
            <a:r>
              <a:rPr lang="pl-PL" b="1" dirty="0" err="1" smtClean="0"/>
              <a:t>million</a:t>
            </a:r>
            <a:r>
              <a:rPr lang="pl-PL" b="1" dirty="0" smtClean="0"/>
              <a:t> </a:t>
            </a:r>
            <a:r>
              <a:rPr lang="pl-PL" dirty="0" err="1" smtClean="0"/>
              <a:t>neurons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Neurons</a:t>
            </a:r>
            <a:r>
              <a:rPr lang="pl-PL" dirty="0" smtClean="0"/>
              <a:t> do not </a:t>
            </a:r>
            <a:r>
              <a:rPr lang="pl-PL" dirty="0" err="1" smtClean="0"/>
              <a:t>touch</a:t>
            </a:r>
            <a:r>
              <a:rPr lang="pl-PL" dirty="0" smtClean="0"/>
              <a:t> </a:t>
            </a:r>
            <a:r>
              <a:rPr lang="pl-PL" dirty="0" err="1" smtClean="0"/>
              <a:t>each</a:t>
            </a:r>
            <a:r>
              <a:rPr lang="pl-PL" dirty="0" smtClean="0"/>
              <a:t> </a:t>
            </a:r>
            <a:r>
              <a:rPr lang="pl-PL" dirty="0" err="1" smtClean="0"/>
              <a:t>other</a:t>
            </a:r>
            <a:r>
              <a:rPr lang="pl-PL" dirty="0" smtClean="0"/>
              <a:t> –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space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between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called</a:t>
            </a:r>
            <a:r>
              <a:rPr lang="pl-PL" dirty="0" smtClean="0"/>
              <a:t> </a:t>
            </a:r>
            <a:r>
              <a:rPr lang="pl-PL" b="1" dirty="0" err="1" smtClean="0"/>
              <a:t>synapse</a:t>
            </a:r>
            <a:r>
              <a:rPr lang="pl-PL" dirty="0" smtClean="0"/>
              <a:t>. </a:t>
            </a:r>
          </a:p>
          <a:p>
            <a:r>
              <a:rPr lang="pl-PL" dirty="0" err="1" smtClean="0"/>
              <a:t>Spinal</a:t>
            </a:r>
            <a:r>
              <a:rPr lang="pl-PL" dirty="0" smtClean="0"/>
              <a:t> </a:t>
            </a:r>
            <a:r>
              <a:rPr lang="pl-PL" dirty="0" err="1" smtClean="0"/>
              <a:t>cord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b="1" dirty="0" smtClean="0"/>
              <a:t>45 cm </a:t>
            </a:r>
            <a:r>
              <a:rPr lang="pl-PL" dirty="0" err="1" smtClean="0"/>
              <a:t>lenght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Spinal</a:t>
            </a:r>
            <a:r>
              <a:rPr lang="pl-PL" dirty="0" smtClean="0"/>
              <a:t> </a:t>
            </a:r>
            <a:r>
              <a:rPr lang="pl-PL" dirty="0" err="1" smtClean="0"/>
              <a:t>cord</a:t>
            </a:r>
            <a:r>
              <a:rPr lang="pl-PL" dirty="0" smtClean="0"/>
              <a:t> </a:t>
            </a:r>
            <a:r>
              <a:rPr lang="pl-PL" dirty="0" err="1" smtClean="0"/>
              <a:t>consist</a:t>
            </a:r>
            <a:r>
              <a:rPr lang="pl-PL" dirty="0" smtClean="0"/>
              <a:t> of </a:t>
            </a:r>
            <a:r>
              <a:rPr lang="pl-PL" dirty="0" err="1" smtClean="0"/>
              <a:t>grey</a:t>
            </a:r>
            <a:r>
              <a:rPr lang="pl-PL" dirty="0" smtClean="0"/>
              <a:t> </a:t>
            </a:r>
            <a:r>
              <a:rPr lang="pl-PL" dirty="0" err="1" smtClean="0"/>
              <a:t>matter</a:t>
            </a:r>
            <a:r>
              <a:rPr lang="pl-PL" dirty="0" smtClean="0"/>
              <a:t> and </a:t>
            </a:r>
            <a:r>
              <a:rPr lang="pl-PL" dirty="0" err="1" smtClean="0"/>
              <a:t>white</a:t>
            </a:r>
            <a:r>
              <a:rPr lang="pl-PL" dirty="0" smtClean="0"/>
              <a:t> </a:t>
            </a:r>
            <a:r>
              <a:rPr lang="pl-PL" dirty="0" err="1" smtClean="0"/>
              <a:t>matter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The</a:t>
            </a:r>
            <a:r>
              <a:rPr lang="pl-PL" dirty="0" smtClean="0"/>
              <a:t> most </a:t>
            </a:r>
            <a:r>
              <a:rPr lang="pl-PL" dirty="0" err="1" smtClean="0"/>
              <a:t>important</a:t>
            </a:r>
            <a:r>
              <a:rPr lang="pl-PL" dirty="0" smtClean="0"/>
              <a:t> organ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nervous</a:t>
            </a:r>
            <a:r>
              <a:rPr lang="pl-PL" dirty="0" smtClean="0"/>
              <a:t> system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</a:t>
            </a:r>
            <a:r>
              <a:rPr lang="pl-PL" b="1" dirty="0" err="1" smtClean="0"/>
              <a:t>brain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brain</a:t>
            </a:r>
            <a:r>
              <a:rPr lang="pl-PL" dirty="0" smtClean="0"/>
              <a:t> </a:t>
            </a:r>
            <a:r>
              <a:rPr lang="pl-PL" dirty="0" err="1" smtClean="0"/>
              <a:t>has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b="1" dirty="0" smtClean="0"/>
              <a:t>1300 </a:t>
            </a:r>
            <a:r>
              <a:rPr lang="pl-PL" b="1" dirty="0" err="1" smtClean="0"/>
              <a:t>grams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brain</a:t>
            </a:r>
            <a:r>
              <a:rPr lang="pl-PL" dirty="0" smtClean="0"/>
              <a:t> and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spinal</a:t>
            </a:r>
            <a:r>
              <a:rPr lang="pl-PL" dirty="0" smtClean="0"/>
              <a:t> </a:t>
            </a:r>
            <a:r>
              <a:rPr lang="pl-PL" dirty="0" err="1" smtClean="0"/>
              <a:t>cord</a:t>
            </a:r>
            <a:r>
              <a:rPr lang="pl-PL" dirty="0" smtClean="0"/>
              <a:t> </a:t>
            </a:r>
            <a:r>
              <a:rPr lang="pl-PL" dirty="0" err="1" smtClean="0"/>
              <a:t>together</a:t>
            </a:r>
            <a:r>
              <a:rPr lang="pl-PL" dirty="0" smtClean="0"/>
              <a:t> make </a:t>
            </a:r>
            <a:r>
              <a:rPr lang="pl-PL" dirty="0" err="1" smtClean="0"/>
              <a:t>up</a:t>
            </a:r>
            <a:r>
              <a:rPr lang="pl-PL" dirty="0" smtClean="0"/>
              <a:t> </a:t>
            </a:r>
            <a:r>
              <a:rPr lang="pl-PL" b="1" dirty="0" err="1" smtClean="0"/>
              <a:t>the</a:t>
            </a:r>
            <a:r>
              <a:rPr lang="pl-PL" b="1" dirty="0" smtClean="0"/>
              <a:t> central </a:t>
            </a:r>
            <a:r>
              <a:rPr lang="pl-PL" b="1" dirty="0" err="1" smtClean="0"/>
              <a:t>nervous</a:t>
            </a:r>
            <a:r>
              <a:rPr lang="pl-PL" b="1" dirty="0" smtClean="0"/>
              <a:t> system (CNS).</a:t>
            </a:r>
            <a:endParaRPr lang="pl-PL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2582</TotalTime>
  <Words>465</Words>
  <Application>Microsoft Office PowerPoint</Application>
  <PresentationFormat>Pokaz na ekranie (4:3)</PresentationFormat>
  <Paragraphs>97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Bogaty</vt:lpstr>
      <vt:lpstr>The NERVOUS SYSTEM</vt:lpstr>
      <vt:lpstr>VOCABULARY:</vt:lpstr>
      <vt:lpstr>Slajd 3</vt:lpstr>
      <vt:lpstr>Slajd 4</vt:lpstr>
      <vt:lpstr>Slajd 5</vt:lpstr>
      <vt:lpstr>Slajd 6</vt:lpstr>
      <vt:lpstr>Slajd 7</vt:lpstr>
      <vt:lpstr>Slajd 8</vt:lpstr>
      <vt:lpstr>Conclusions:</vt:lpstr>
      <vt:lpstr>Questions:</vt:lpstr>
      <vt:lpstr>BIBLIOGRAPHY:</vt:lpstr>
      <vt:lpstr>Slajd 12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Areta</dc:creator>
  <cp:lastModifiedBy>Areta</cp:lastModifiedBy>
  <cp:revision>124</cp:revision>
  <dcterms:created xsi:type="dcterms:W3CDTF">2016-04-02T12:10:49Z</dcterms:created>
  <dcterms:modified xsi:type="dcterms:W3CDTF">2016-05-16T16:39:49Z</dcterms:modified>
</cp:coreProperties>
</file>