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A9F3-82AC-4C95-83F4-9ABB98FE10B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03130-D016-4F3E-BAE3-C388ACE27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0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067CDF-95AC-4F48-A75C-D223C52FEEDB}" type="datetimeFigureOut">
              <a:rPr lang="pl-PL" smtClean="0"/>
              <a:t>02.06.2016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95229C-486D-4DBC-8357-5C4F875CF0B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woj-angielski.pl/slownictwo/angielski/Angielski_w_fizjoterapii" TargetMode="External"/><Relationship Id="rId2" Type="http://schemas.openxmlformats.org/officeDocument/2006/relationships/hyperlink" Target="https://www.pdhpe.net/sports-medicine/how-are-sports-injuries-classified-and-manag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oneeds.biz/physio-blog/rice-blog/" TargetMode="External"/><Relationship Id="rId5" Type="http://schemas.openxmlformats.org/officeDocument/2006/relationships/hyperlink" Target="http://drmilanhari.co.za/?page_id=424" TargetMode="External"/><Relationship Id="rId4" Type="http://schemas.openxmlformats.org/officeDocument/2006/relationships/hyperlink" Target="http://www.spritely-osteopathy.com/assets/images/conditions/sports-injury-2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pl-PL" dirty="0" err="1" smtClean="0"/>
              <a:t>Dealing</a:t>
            </a:r>
            <a:r>
              <a:rPr lang="pl-PL" dirty="0" smtClean="0"/>
              <a:t> with </a:t>
            </a:r>
            <a:r>
              <a:rPr lang="pl-PL" dirty="0" err="1" smtClean="0"/>
              <a:t>sports</a:t>
            </a:r>
            <a:r>
              <a:rPr lang="pl-PL" dirty="0" smtClean="0"/>
              <a:t> </a:t>
            </a:r>
            <a:r>
              <a:rPr lang="pl-PL" dirty="0" err="1" smtClean="0"/>
              <a:t>injuries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Anita </a:t>
            </a:r>
            <a:r>
              <a:rPr lang="en-GB" dirty="0" err="1" smtClean="0"/>
              <a:t>Turbak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n w="28575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</a:t>
            </a:r>
            <a:r>
              <a:rPr lang="en-GB" dirty="0" err="1" smtClean="0">
                <a:ln w="28575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Rzeszów</a:t>
            </a:r>
            <a:r>
              <a:rPr lang="en-GB" dirty="0" smtClean="0">
                <a:ln w="28575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  <a:br>
              <a:rPr lang="en-GB" dirty="0" smtClean="0">
                <a:ln w="28575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ln w="28575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Bachelor degree studies in Physiotherapy, Year 2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Dealing with soft tissue injuries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7339840" cy="2973363"/>
          </a:xfrm>
        </p:spPr>
      </p:pic>
    </p:spTree>
    <p:extLst>
      <p:ext uri="{BB962C8B-B14F-4D97-AF65-F5344CB8AC3E}">
        <p14:creationId xmlns:p14="http://schemas.microsoft.com/office/powerpoint/2010/main" val="5227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RICER (</a:t>
            </a:r>
            <a:r>
              <a:rPr lang="pl-PL" dirty="0" err="1" smtClean="0"/>
              <a:t>Acute</a:t>
            </a:r>
            <a:r>
              <a:rPr lang="pl-PL" dirty="0" smtClean="0"/>
              <a:t> </a:t>
            </a:r>
            <a:r>
              <a:rPr lang="pl-PL" dirty="0" err="1" smtClean="0"/>
              <a:t>phase</a:t>
            </a:r>
            <a:r>
              <a:rPr lang="pl-PL" dirty="0" smtClean="0"/>
              <a:t>)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 smtClean="0"/>
              <a:t>R </a:t>
            </a:r>
            <a:r>
              <a:rPr lang="en-GB" dirty="0"/>
              <a:t>for Rest </a:t>
            </a:r>
          </a:p>
          <a:p>
            <a:r>
              <a:rPr lang="en-GB" b="1" dirty="0" smtClean="0"/>
              <a:t>I </a:t>
            </a:r>
            <a:r>
              <a:rPr lang="en-GB" dirty="0"/>
              <a:t>for Ice </a:t>
            </a:r>
          </a:p>
          <a:p>
            <a:r>
              <a:rPr lang="en-GB" b="1" dirty="0" smtClean="0"/>
              <a:t>C </a:t>
            </a:r>
            <a:r>
              <a:rPr lang="en-GB" dirty="0"/>
              <a:t>for Compression </a:t>
            </a:r>
          </a:p>
          <a:p>
            <a:r>
              <a:rPr lang="en-GB" b="1" dirty="0"/>
              <a:t>E </a:t>
            </a:r>
            <a:r>
              <a:rPr lang="en-GB" dirty="0" smtClean="0"/>
              <a:t>for </a:t>
            </a:r>
            <a:r>
              <a:rPr lang="en-GB" dirty="0"/>
              <a:t>Elevation </a:t>
            </a:r>
          </a:p>
          <a:p>
            <a:r>
              <a:rPr lang="en-GB" b="1" dirty="0" smtClean="0"/>
              <a:t>R</a:t>
            </a:r>
            <a:r>
              <a:rPr lang="pl-PL" b="1" dirty="0" smtClean="0"/>
              <a:t> </a:t>
            </a:r>
            <a:r>
              <a:rPr lang="en-GB" dirty="0" smtClean="0"/>
              <a:t>for </a:t>
            </a:r>
            <a:r>
              <a:rPr lang="en-GB" dirty="0"/>
              <a:t>Referral.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*referral- skierowanie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49" y="2276872"/>
            <a:ext cx="22479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acute phase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exercises </a:t>
            </a:r>
          </a:p>
          <a:p>
            <a:r>
              <a:rPr lang="en-GB" dirty="0" smtClean="0"/>
              <a:t>Cryotherapy </a:t>
            </a:r>
          </a:p>
          <a:p>
            <a:r>
              <a:rPr lang="en-GB" dirty="0" smtClean="0"/>
              <a:t>Laser</a:t>
            </a:r>
          </a:p>
          <a:p>
            <a:r>
              <a:rPr lang="en-GB" dirty="0" err="1" smtClean="0"/>
              <a:t>Kinesio</a:t>
            </a:r>
            <a:r>
              <a:rPr lang="en-GB" dirty="0" smtClean="0"/>
              <a:t> taping </a:t>
            </a:r>
          </a:p>
          <a:p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43211"/>
            <a:ext cx="4752528" cy="23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Vocabulary</a:t>
            </a:r>
            <a:r>
              <a:rPr lang="pl-PL" dirty="0" smtClean="0"/>
              <a:t>: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The aim </a:t>
            </a:r>
            <a:r>
              <a:rPr lang="pl-PL" dirty="0" smtClean="0"/>
              <a:t>– cel</a:t>
            </a:r>
          </a:p>
          <a:p>
            <a:r>
              <a:rPr lang="pl-PL" dirty="0" smtClean="0"/>
              <a:t>Direct - bezpośredni</a:t>
            </a:r>
          </a:p>
          <a:p>
            <a:r>
              <a:rPr lang="en-GB" dirty="0" smtClean="0"/>
              <a:t>Cause</a:t>
            </a:r>
            <a:r>
              <a:rPr lang="pl-PL" dirty="0" smtClean="0"/>
              <a:t> – przyczyna, powód</a:t>
            </a:r>
          </a:p>
          <a:p>
            <a:r>
              <a:rPr lang="en-GB" dirty="0" smtClean="0"/>
              <a:t>Tissue</a:t>
            </a:r>
            <a:r>
              <a:rPr lang="pl-PL" dirty="0" smtClean="0"/>
              <a:t> – tkanka</a:t>
            </a:r>
          </a:p>
          <a:p>
            <a:r>
              <a:rPr lang="en-GB" dirty="0" smtClean="0"/>
              <a:t>Occur </a:t>
            </a:r>
            <a:r>
              <a:rPr lang="pl-PL" dirty="0" smtClean="0"/>
              <a:t>– pojawić się</a:t>
            </a:r>
          </a:p>
          <a:p>
            <a:r>
              <a:rPr lang="en-GB" dirty="0" smtClean="0"/>
              <a:t>Internal forces </a:t>
            </a:r>
            <a:r>
              <a:rPr lang="pl-PL" dirty="0" smtClean="0"/>
              <a:t>– siły wewnętrzne </a:t>
            </a:r>
          </a:p>
          <a:p>
            <a:r>
              <a:rPr lang="en-GB" dirty="0" smtClean="0"/>
              <a:t>Overuse </a:t>
            </a:r>
            <a:r>
              <a:rPr lang="pl-PL" dirty="0" smtClean="0"/>
              <a:t>– zużycie </a:t>
            </a:r>
          </a:p>
          <a:p>
            <a:r>
              <a:rPr lang="en-GB" dirty="0" smtClean="0"/>
              <a:t>Connective tissues </a:t>
            </a:r>
            <a:r>
              <a:rPr lang="pl-PL" dirty="0" smtClean="0"/>
              <a:t>– tkanki otaczające</a:t>
            </a:r>
          </a:p>
          <a:p>
            <a:r>
              <a:rPr lang="en-GB" dirty="0" smtClean="0"/>
              <a:t>Tea</a:t>
            </a:r>
            <a:r>
              <a:rPr lang="pl-PL" dirty="0" smtClean="0"/>
              <a:t>r – rozdarcie </a:t>
            </a:r>
          </a:p>
          <a:p>
            <a:r>
              <a:rPr lang="en-GB" dirty="0" smtClean="0"/>
              <a:t>Sprain</a:t>
            </a:r>
            <a:r>
              <a:rPr lang="pl-PL" dirty="0" smtClean="0"/>
              <a:t> – skręcenie</a:t>
            </a:r>
          </a:p>
          <a:p>
            <a:r>
              <a:rPr lang="en-GB" dirty="0" smtClean="0"/>
              <a:t>Contusion</a:t>
            </a:r>
            <a:r>
              <a:rPr lang="pl-PL" dirty="0" smtClean="0"/>
              <a:t> – stłuczenie</a:t>
            </a:r>
          </a:p>
          <a:p>
            <a:r>
              <a:rPr lang="en-GB" dirty="0" smtClean="0"/>
              <a:t>Severe</a:t>
            </a:r>
            <a:r>
              <a:rPr lang="pl-PL" dirty="0" smtClean="0"/>
              <a:t> – ciężki</a:t>
            </a:r>
          </a:p>
          <a:p>
            <a:r>
              <a:rPr lang="en-GB" dirty="0" smtClean="0"/>
              <a:t>Scar</a:t>
            </a:r>
            <a:r>
              <a:rPr lang="pl-PL" dirty="0" smtClean="0"/>
              <a:t> </a:t>
            </a:r>
            <a:r>
              <a:rPr lang="en-GB" dirty="0" smtClean="0"/>
              <a:t>tissue</a:t>
            </a:r>
            <a:r>
              <a:rPr lang="pl-PL" dirty="0" smtClean="0"/>
              <a:t> – tkanka bliznowata </a:t>
            </a:r>
          </a:p>
          <a:p>
            <a:r>
              <a:rPr lang="en-GB" dirty="0" smtClean="0"/>
              <a:t>Acute</a:t>
            </a:r>
            <a:r>
              <a:rPr lang="pl-PL" dirty="0" smtClean="0"/>
              <a:t> - ostry</a:t>
            </a:r>
          </a:p>
          <a:p>
            <a:r>
              <a:rPr lang="en-GB" dirty="0" smtClean="0"/>
              <a:t>Cryotherapy</a:t>
            </a:r>
            <a:r>
              <a:rPr lang="pl-PL" dirty="0" smtClean="0"/>
              <a:t> – krioterapia </a:t>
            </a:r>
          </a:p>
          <a:p>
            <a:r>
              <a:rPr lang="en-GB" dirty="0" err="1" smtClean="0"/>
              <a:t>Refe</a:t>
            </a:r>
            <a:r>
              <a:rPr lang="pl-PL" dirty="0" smtClean="0"/>
              <a:t>r</a:t>
            </a:r>
            <a:r>
              <a:rPr lang="en-GB" dirty="0" err="1" smtClean="0"/>
              <a:t>ral</a:t>
            </a:r>
            <a:r>
              <a:rPr lang="pl-PL" dirty="0" smtClean="0"/>
              <a:t> – skierowanie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0984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Bibliography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hlinkClick r:id="rId2"/>
              </a:rPr>
              <a:t>https://www.pdhpe.net/sports-medicine/how-are-sports-injuries-classified-and-managed/</a:t>
            </a:r>
            <a:endParaRPr lang="pl-PL" dirty="0"/>
          </a:p>
          <a:p>
            <a:r>
              <a:rPr lang="pl-PL" b="1" i="1" dirty="0" smtClean="0"/>
              <a:t>Ortopedia </a:t>
            </a:r>
            <a:r>
              <a:rPr lang="pl-PL" b="1" i="1" dirty="0"/>
              <a:t>i traumatologia : podręcznik dla studentów </a:t>
            </a:r>
            <a:r>
              <a:rPr lang="pl-PL" b="1" i="1" dirty="0" smtClean="0"/>
              <a:t>medycyny </a:t>
            </a:r>
            <a:r>
              <a:rPr lang="pl-PL" dirty="0" smtClean="0"/>
              <a:t>- Tadeusz </a:t>
            </a:r>
            <a:r>
              <a:rPr lang="pl-PL" dirty="0"/>
              <a:t>Szymon </a:t>
            </a:r>
            <a:r>
              <a:rPr lang="pl-PL" dirty="0" smtClean="0"/>
              <a:t>Gaździk</a:t>
            </a:r>
          </a:p>
          <a:p>
            <a:r>
              <a:rPr lang="en-GB" b="1" i="1" dirty="0" err="1"/>
              <a:t>Rehabilitacja</a:t>
            </a:r>
            <a:r>
              <a:rPr lang="en-GB" b="1" i="1" dirty="0"/>
              <a:t> w </a:t>
            </a:r>
            <a:r>
              <a:rPr lang="en-GB" b="1" i="1" dirty="0" err="1" smtClean="0"/>
              <a:t>sporcie</a:t>
            </a:r>
            <a:r>
              <a:rPr lang="pl-PL" b="1" i="1" dirty="0" smtClean="0"/>
              <a:t> </a:t>
            </a:r>
            <a:r>
              <a:rPr lang="pl-PL" dirty="0" smtClean="0"/>
              <a:t>-</a:t>
            </a:r>
            <a:r>
              <a:rPr lang="en-GB" dirty="0" smtClean="0"/>
              <a:t> </a:t>
            </a:r>
            <a:r>
              <a:rPr lang="en-GB" dirty="0" err="1"/>
              <a:t>Rafał</a:t>
            </a:r>
            <a:r>
              <a:rPr lang="en-GB" dirty="0"/>
              <a:t> </a:t>
            </a:r>
            <a:r>
              <a:rPr lang="en-GB" dirty="0" smtClean="0"/>
              <a:t>Gnat</a:t>
            </a:r>
            <a:endParaRPr lang="pl-PL" dirty="0" smtClean="0"/>
          </a:p>
          <a:p>
            <a:r>
              <a:rPr lang="pl-PL" b="1" i="1" dirty="0" smtClean="0"/>
              <a:t>U</a:t>
            </a:r>
            <a:r>
              <a:rPr lang="pl-PL" b="1" i="1" dirty="0"/>
              <a:t>razy i uszkodzenia w </a:t>
            </a:r>
            <a:r>
              <a:rPr lang="pl-PL" b="1" i="1" dirty="0" smtClean="0"/>
              <a:t>sporcie </a:t>
            </a:r>
            <a:r>
              <a:rPr lang="pl-PL" dirty="0" smtClean="0"/>
              <a:t>- </a:t>
            </a:r>
            <a:r>
              <a:rPr lang="pl-PL" dirty="0"/>
              <a:t>Artur </a:t>
            </a:r>
            <a:r>
              <a:rPr lang="pl-PL" dirty="0" smtClean="0"/>
              <a:t>Dziak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twoj</a:t>
            </a:r>
            <a:r>
              <a:rPr lang="pl-PL" dirty="0" smtClean="0">
                <a:hlinkClick r:id="rId3"/>
              </a:rPr>
              <a:t>-a</a:t>
            </a:r>
            <a:r>
              <a:rPr lang="en-GB" dirty="0" smtClean="0">
                <a:hlinkClick r:id="rId3"/>
              </a:rPr>
              <a:t>ngielski.pl/</a:t>
            </a:r>
            <a:r>
              <a:rPr lang="en-GB" dirty="0" err="1" smtClean="0">
                <a:hlinkClick r:id="rId3"/>
              </a:rPr>
              <a:t>slownictwo</a:t>
            </a:r>
            <a:r>
              <a:rPr lang="en-GB" dirty="0" smtClean="0">
                <a:hlinkClick r:id="rId3"/>
              </a:rPr>
              <a:t>/</a:t>
            </a:r>
            <a:r>
              <a:rPr lang="en-GB" dirty="0" err="1" smtClean="0">
                <a:hlinkClick r:id="rId3"/>
              </a:rPr>
              <a:t>angielski</a:t>
            </a:r>
            <a:r>
              <a:rPr lang="en-GB" dirty="0" smtClean="0">
                <a:hlinkClick r:id="rId3"/>
              </a:rPr>
              <a:t>/</a:t>
            </a:r>
            <a:r>
              <a:rPr lang="en-GB" dirty="0" err="1" smtClean="0">
                <a:hlinkClick r:id="rId3"/>
              </a:rPr>
              <a:t>Angielski_w_fizjoterapii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u="sng" dirty="0" err="1" smtClean="0"/>
              <a:t>Pictures</a:t>
            </a:r>
            <a:r>
              <a:rPr lang="pl-PL" u="sng" dirty="0" smtClean="0"/>
              <a:t>:</a:t>
            </a:r>
          </a:p>
          <a:p>
            <a:pPr lvl="1"/>
            <a:r>
              <a:rPr lang="pl-PL" dirty="0" smtClean="0">
                <a:hlinkClick r:id="rId4"/>
              </a:rPr>
              <a:t>http</a:t>
            </a:r>
            <a:r>
              <a:rPr lang="pl-PL" dirty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www.spritely-osteopathy.com/assets/images/conditions/sports-injury-2.jpg</a:t>
            </a:r>
            <a:endParaRPr lang="pl-PL" dirty="0" smtClean="0"/>
          </a:p>
          <a:p>
            <a:pPr lvl="1"/>
            <a:r>
              <a:rPr lang="en-GB" dirty="0">
                <a:hlinkClick r:id="rId5"/>
              </a:rPr>
              <a:t>http://drmilanhari.co.za/?</a:t>
            </a:r>
            <a:r>
              <a:rPr lang="en-GB" dirty="0" smtClean="0">
                <a:hlinkClick r:id="rId5"/>
              </a:rPr>
              <a:t>page_id=424</a:t>
            </a:r>
            <a:endParaRPr lang="pl-PL" dirty="0" smtClean="0"/>
          </a:p>
          <a:p>
            <a:pPr lvl="1"/>
            <a:r>
              <a:rPr lang="en-GB" dirty="0">
                <a:hlinkClick r:id="rId6"/>
              </a:rPr>
              <a:t>https://physioneeds.biz/physio-blog/rice-blog</a:t>
            </a:r>
            <a:r>
              <a:rPr lang="en-GB" dirty="0" smtClean="0">
                <a:hlinkClick r:id="rId6"/>
              </a:rPr>
              <a:t>/</a:t>
            </a:r>
            <a:endParaRPr lang="pl-PL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5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b="1" i="1" dirty="0" smtClean="0"/>
          </a:p>
          <a:p>
            <a:pPr algn="ctr"/>
            <a:endParaRPr lang="pl-PL" b="1" i="1" dirty="0"/>
          </a:p>
          <a:p>
            <a:pPr algn="ctr"/>
            <a:endParaRPr lang="pl-PL" b="1" i="1" dirty="0" smtClean="0"/>
          </a:p>
          <a:p>
            <a:pPr marL="0" indent="0" algn="ctr">
              <a:buNone/>
            </a:pPr>
            <a:r>
              <a:rPr lang="pl-PL" b="1" i="1" dirty="0" err="1" smtClean="0"/>
              <a:t>Thank</a:t>
            </a:r>
            <a:r>
              <a:rPr lang="pl-PL" b="1" i="1" dirty="0" smtClean="0"/>
              <a:t>  </a:t>
            </a:r>
            <a:r>
              <a:rPr lang="pl-PL" b="1" i="1" dirty="0" err="1" smtClean="0"/>
              <a:t>you</a:t>
            </a:r>
            <a:r>
              <a:rPr lang="pl-PL" b="1" i="1" dirty="0" smtClean="0"/>
              <a:t> for </a:t>
            </a:r>
            <a:r>
              <a:rPr lang="pl-PL" b="1" i="1" dirty="0" err="1" smtClean="0"/>
              <a:t>your</a:t>
            </a:r>
            <a:r>
              <a:rPr lang="pl-PL" b="1" i="1" dirty="0" smtClean="0"/>
              <a:t>  </a:t>
            </a:r>
            <a:r>
              <a:rPr lang="pl-PL" b="1" i="1" dirty="0" err="1" smtClean="0"/>
              <a:t>attention</a:t>
            </a:r>
            <a:r>
              <a:rPr lang="pl-PL" b="1" i="1" dirty="0" smtClean="0"/>
              <a:t>!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1943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Aims of physiotherapy after sport </a:t>
            </a:r>
            <a:r>
              <a:rPr lang="en-GB" dirty="0" err="1" smtClean="0"/>
              <a:t>inju</a:t>
            </a:r>
            <a:r>
              <a:rPr lang="pl-PL" dirty="0" err="1" smtClean="0"/>
              <a:t>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 </a:t>
            </a:r>
            <a:r>
              <a:rPr lang="en-GB" dirty="0"/>
              <a:t>and fully rehabilitate </a:t>
            </a:r>
            <a:r>
              <a:rPr lang="pl-PL" dirty="0" smtClean="0"/>
              <a:t>the person</a:t>
            </a:r>
            <a:r>
              <a:rPr lang="en-GB" dirty="0" smtClean="0"/>
              <a:t> </a:t>
            </a:r>
            <a:r>
              <a:rPr lang="en-GB" dirty="0"/>
              <a:t>post-injury, </a:t>
            </a:r>
            <a:r>
              <a:rPr lang="en-GB" dirty="0" smtClean="0"/>
              <a:t>post-operatively</a:t>
            </a:r>
            <a:r>
              <a:rPr lang="pl-PL" dirty="0" smtClean="0"/>
              <a:t> </a:t>
            </a:r>
          </a:p>
          <a:p>
            <a:r>
              <a:rPr lang="en-GB" dirty="0" smtClean="0"/>
              <a:t> </a:t>
            </a:r>
            <a:r>
              <a:rPr lang="en-GB" dirty="0"/>
              <a:t>to prevent further injury </a:t>
            </a:r>
            <a:endParaRPr lang="pl-PL" dirty="0" smtClean="0"/>
          </a:p>
          <a:p>
            <a:r>
              <a:rPr lang="pl-PL" dirty="0" smtClean="0"/>
              <a:t>to </a:t>
            </a:r>
            <a:r>
              <a:rPr lang="en-GB" dirty="0" smtClean="0"/>
              <a:t>return </a:t>
            </a:r>
            <a:r>
              <a:rPr lang="en-GB" dirty="0"/>
              <a:t>the athlete to sport in the shortest possible </a:t>
            </a:r>
            <a:r>
              <a:rPr lang="en-GB" dirty="0" smtClean="0"/>
              <a:t>time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3924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Ways to classify sports injuries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Cause:</a:t>
            </a:r>
            <a:br>
              <a:rPr lang="en-GB" dirty="0" smtClean="0"/>
            </a:br>
            <a:r>
              <a:rPr lang="en-GB" dirty="0" smtClean="0"/>
              <a:t>direct injury</a:t>
            </a:r>
            <a:br>
              <a:rPr lang="en-GB" dirty="0" smtClean="0"/>
            </a:br>
            <a:r>
              <a:rPr lang="en-GB" dirty="0" smtClean="0"/>
              <a:t>indirect injury</a:t>
            </a:r>
            <a:br>
              <a:rPr lang="en-GB" dirty="0" smtClean="0"/>
            </a:br>
            <a:r>
              <a:rPr lang="en-GB" dirty="0" smtClean="0"/>
              <a:t>overuse injury </a:t>
            </a:r>
          </a:p>
          <a:p>
            <a:r>
              <a:rPr lang="en-GB" dirty="0" smtClean="0"/>
              <a:t>Type of body tissue:</a:t>
            </a:r>
            <a:br>
              <a:rPr lang="en-GB" dirty="0" smtClean="0"/>
            </a:br>
            <a:r>
              <a:rPr lang="en-GB" dirty="0" smtClean="0"/>
              <a:t>hard tissue</a:t>
            </a:r>
            <a:br>
              <a:rPr lang="en-GB" dirty="0" smtClean="0"/>
            </a:br>
            <a:r>
              <a:rPr lang="en-GB" dirty="0" smtClean="0"/>
              <a:t>soft tissue</a:t>
            </a:r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Direct </a:t>
            </a:r>
            <a:r>
              <a:rPr lang="en-US" dirty="0" smtClean="0"/>
              <a:t>injuries</a:t>
            </a: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collision </a:t>
            </a:r>
            <a:r>
              <a:rPr lang="en-GB" dirty="0" smtClean="0"/>
              <a:t>with </a:t>
            </a:r>
            <a:r>
              <a:rPr lang="en-GB" dirty="0"/>
              <a:t>another 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being struck with an object </a:t>
            </a:r>
            <a:r>
              <a:rPr lang="pl-PL" dirty="0" smtClean="0"/>
              <a:t>(</a:t>
            </a:r>
            <a:r>
              <a:rPr lang="pl-PL" dirty="0" err="1" smtClean="0"/>
              <a:t>ball</a:t>
            </a:r>
            <a:r>
              <a:rPr lang="pl-PL" dirty="0" smtClean="0"/>
              <a:t>, </a:t>
            </a:r>
            <a:r>
              <a:rPr lang="en-GB" dirty="0" smtClean="0"/>
              <a:t>hockey</a:t>
            </a:r>
            <a:r>
              <a:rPr lang="pl-PL" dirty="0" smtClean="0"/>
              <a:t> </a:t>
            </a:r>
            <a:r>
              <a:rPr lang="pl-PL" dirty="0" err="1" smtClean="0"/>
              <a:t>stick</a:t>
            </a:r>
            <a:r>
              <a:rPr lang="pl-PL" dirty="0" smtClean="0"/>
              <a:t> etc.)</a:t>
            </a:r>
          </a:p>
          <a:p>
            <a:r>
              <a:rPr lang="pl-PL" dirty="0" err="1" smtClean="0"/>
              <a:t>Examples</a:t>
            </a:r>
            <a:r>
              <a:rPr lang="pl-PL" dirty="0" smtClean="0"/>
              <a:t> </a:t>
            </a:r>
            <a:endParaRPr lang="pl-PL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01" y="3888126"/>
            <a:ext cx="2592288" cy="213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88125"/>
            <a:ext cx="3147552" cy="21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Indirect</a:t>
            </a:r>
            <a:r>
              <a:rPr lang="pl-PL" dirty="0" smtClean="0"/>
              <a:t> </a:t>
            </a:r>
            <a:r>
              <a:rPr lang="pl-PL" dirty="0" err="1" smtClean="0"/>
              <a:t>injuries</a:t>
            </a: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An indirect injury can occur in two ways: </a:t>
            </a:r>
          </a:p>
          <a:p>
            <a:r>
              <a:rPr lang="pl-PL" dirty="0" smtClean="0"/>
              <a:t>In s</a:t>
            </a:r>
            <a:r>
              <a:rPr lang="en-GB" dirty="0" err="1" smtClean="0"/>
              <a:t>ome</a:t>
            </a:r>
            <a:r>
              <a:rPr lang="en-GB" dirty="0" smtClean="0"/>
              <a:t> distance from the impact site. </a:t>
            </a:r>
            <a:endParaRPr lang="pl-PL" dirty="0" smtClean="0"/>
          </a:p>
          <a:p>
            <a:r>
              <a:rPr lang="pl-PL" dirty="0" err="1" smtClean="0"/>
              <a:t>Internal</a:t>
            </a:r>
            <a:r>
              <a:rPr lang="pl-PL" dirty="0" smtClean="0"/>
              <a:t> </a:t>
            </a:r>
            <a:r>
              <a:rPr lang="pl-PL" dirty="0" err="1" smtClean="0"/>
              <a:t>forces</a:t>
            </a:r>
            <a:r>
              <a:rPr lang="pl-P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7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Overuse injury 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Overuse </a:t>
            </a:r>
            <a:r>
              <a:rPr lang="en-GB" dirty="0"/>
              <a:t>injuries occur when excessive and repetitive force is placed on the bones and other connective tissues of the </a:t>
            </a:r>
            <a:r>
              <a:rPr lang="en-GB" dirty="0" smtClean="0"/>
              <a:t>body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Pain</a:t>
            </a:r>
            <a:r>
              <a:rPr lang="pl-PL" dirty="0" smtClean="0"/>
              <a:t> 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of </a:t>
            </a:r>
            <a:r>
              <a:rPr lang="pl-PL" dirty="0" err="1" smtClean="0"/>
              <a:t>injury</a:t>
            </a:r>
            <a:r>
              <a:rPr lang="pl-P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4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Soft-tissue injuries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Tears</a:t>
            </a:r>
            <a:r>
              <a:rPr lang="en-GB" b="1" dirty="0"/>
              <a:t>, sprains and contusions </a:t>
            </a:r>
            <a:endParaRPr lang="en-GB" dirty="0"/>
          </a:p>
          <a:p>
            <a:r>
              <a:rPr lang="en-GB" dirty="0"/>
              <a:t>A </a:t>
            </a:r>
            <a:r>
              <a:rPr lang="en-GB" i="1" dirty="0"/>
              <a:t>tear </a:t>
            </a:r>
            <a:r>
              <a:rPr lang="en-GB" dirty="0"/>
              <a:t>is a disruption of the fibres of a muscle or tendon. </a:t>
            </a:r>
            <a:endParaRPr lang="pl-PL" dirty="0" smtClean="0"/>
          </a:p>
          <a:p>
            <a:endParaRPr lang="pl-PL" dirty="0"/>
          </a:p>
          <a:p>
            <a:r>
              <a:rPr lang="en-GB" dirty="0" smtClean="0"/>
              <a:t>A </a:t>
            </a:r>
            <a:r>
              <a:rPr lang="en-GB" i="1" dirty="0"/>
              <a:t>sprain </a:t>
            </a:r>
            <a:r>
              <a:rPr lang="en-GB" dirty="0"/>
              <a:t>is a tear of ligament fibres, muscles or tendons supporting a joint. </a:t>
            </a:r>
            <a:endParaRPr lang="pl-PL" dirty="0" smtClean="0"/>
          </a:p>
          <a:p>
            <a:endParaRPr lang="pl-PL" dirty="0" smtClean="0"/>
          </a:p>
          <a:p>
            <a:r>
              <a:rPr lang="en-GB" dirty="0" smtClean="0"/>
              <a:t>A </a:t>
            </a:r>
            <a:r>
              <a:rPr lang="en-GB" i="1" dirty="0"/>
              <a:t>contusion </a:t>
            </a:r>
            <a:r>
              <a:rPr lang="en-GB" dirty="0"/>
              <a:t>or bruise is bleeding into the soft tissue. </a:t>
            </a:r>
          </a:p>
        </p:txBody>
      </p:sp>
    </p:spTree>
    <p:extLst>
      <p:ext uri="{BB962C8B-B14F-4D97-AF65-F5344CB8AC3E}">
        <p14:creationId xmlns:p14="http://schemas.microsoft.com/office/powerpoint/2010/main" val="31553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Hard-tissue injury 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Hard-tissue </a:t>
            </a:r>
            <a:r>
              <a:rPr lang="en-GB" dirty="0"/>
              <a:t>injuries are those involving damage to the bones of the </a:t>
            </a:r>
            <a:r>
              <a:rPr lang="en-GB" dirty="0" smtClean="0"/>
              <a:t>skeleton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39779"/>
            <a:ext cx="3528392" cy="28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aims of immediate treatment </a:t>
            </a:r>
            <a:r>
              <a:rPr lang="en-GB" dirty="0" smtClean="0"/>
              <a:t>are: 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60381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pl-PL" dirty="0" smtClean="0"/>
              <a:t>To </a:t>
            </a:r>
            <a:r>
              <a:rPr lang="en-GB" dirty="0" smtClean="0"/>
              <a:t>prevent </a:t>
            </a:r>
            <a:r>
              <a:rPr lang="en-GB" dirty="0"/>
              <a:t>further tissue damage </a:t>
            </a:r>
          </a:p>
          <a:p>
            <a:r>
              <a:rPr lang="pl-PL" dirty="0" smtClean="0"/>
              <a:t>To </a:t>
            </a:r>
            <a:r>
              <a:rPr lang="en-GB" dirty="0" smtClean="0"/>
              <a:t>minimise swelling</a:t>
            </a:r>
            <a:endParaRPr lang="en-GB" dirty="0"/>
          </a:p>
          <a:p>
            <a:r>
              <a:rPr lang="pl-PL" dirty="0" smtClean="0"/>
              <a:t>To </a:t>
            </a:r>
            <a:r>
              <a:rPr lang="pl-PL" dirty="0" err="1" smtClean="0"/>
              <a:t>reduce</a:t>
            </a:r>
            <a:r>
              <a:rPr lang="pl-PL" dirty="0" smtClean="0"/>
              <a:t> </a:t>
            </a:r>
            <a:r>
              <a:rPr lang="en-GB" dirty="0" smtClean="0"/>
              <a:t>pain </a:t>
            </a:r>
            <a:endParaRPr lang="en-GB" dirty="0"/>
          </a:p>
          <a:p>
            <a:r>
              <a:rPr lang="pl-PL" dirty="0" smtClean="0"/>
              <a:t>To </a:t>
            </a:r>
            <a:r>
              <a:rPr lang="en-GB" dirty="0" smtClean="0"/>
              <a:t>reduce </a:t>
            </a:r>
            <a:r>
              <a:rPr lang="en-GB" dirty="0"/>
              <a:t>the formation of scar tissue </a:t>
            </a:r>
          </a:p>
          <a:p>
            <a:r>
              <a:rPr lang="pl-PL" dirty="0" smtClean="0"/>
              <a:t>To </a:t>
            </a:r>
            <a:r>
              <a:rPr lang="en-GB" dirty="0" smtClean="0"/>
              <a:t>reduce </a:t>
            </a:r>
            <a:r>
              <a:rPr lang="en-GB" dirty="0"/>
              <a:t>the time needed for </a:t>
            </a:r>
            <a:r>
              <a:rPr lang="en-GB" dirty="0" smtClean="0"/>
              <a:t>rehabilitation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2358</TotalTime>
  <Words>349</Words>
  <Application>Microsoft Office PowerPoint</Application>
  <PresentationFormat>Pokaz na ekranie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Pinezka</vt:lpstr>
      <vt:lpstr>Dealing with sports injuries</vt:lpstr>
      <vt:lpstr>Aims of physiotherapy after sport injury</vt:lpstr>
      <vt:lpstr>Ways to classify sports injuries</vt:lpstr>
      <vt:lpstr>Direct injuries </vt:lpstr>
      <vt:lpstr>Indirect injuries </vt:lpstr>
      <vt:lpstr>Overuse injury  </vt:lpstr>
      <vt:lpstr>Soft-tissue injuries  </vt:lpstr>
      <vt:lpstr> Hard-tissue injury  </vt:lpstr>
      <vt:lpstr>The aims of immediate treatment are: </vt:lpstr>
      <vt:lpstr>Dealing with soft tissue injuries</vt:lpstr>
      <vt:lpstr>RICER (Acute phase)</vt:lpstr>
      <vt:lpstr>After acute phase</vt:lpstr>
      <vt:lpstr>Vocabulary:</vt:lpstr>
      <vt:lpstr>Bibliography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in sport injuries</dc:title>
  <dc:creator>Szczęście</dc:creator>
  <cp:lastModifiedBy>Szczęście</cp:lastModifiedBy>
  <cp:revision>26</cp:revision>
  <dcterms:created xsi:type="dcterms:W3CDTF">2016-05-14T20:00:57Z</dcterms:created>
  <dcterms:modified xsi:type="dcterms:W3CDTF">2016-06-02T17:38:33Z</dcterms:modified>
</cp:coreProperties>
</file>