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48" r:id="rId3"/>
  </p:sldMasterIdLst>
  <p:notesMasterIdLst>
    <p:notesMasterId r:id="rId18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C4205-46E7-4A75-B01F-02730450E52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4DE2A3-719D-4CB0-BBB2-7F8D68CD3650}">
      <dgm:prSet/>
      <dgm:spPr/>
      <dgm:t>
        <a:bodyPr/>
        <a:lstStyle/>
        <a:p>
          <a:r>
            <a:rPr lang="pl-PL" dirty="0" err="1"/>
            <a:t>Disease</a:t>
          </a:r>
          <a:endParaRPr lang="en-US" dirty="0"/>
        </a:p>
      </dgm:t>
    </dgm:pt>
    <dgm:pt modelId="{418DC0CD-9373-4B50-90CF-AFCF57723BA0}" type="parTrans" cxnId="{737ABBEB-9C47-4990-939F-09F2842AF9A2}">
      <dgm:prSet/>
      <dgm:spPr/>
      <dgm:t>
        <a:bodyPr/>
        <a:lstStyle/>
        <a:p>
          <a:endParaRPr lang="en-US"/>
        </a:p>
      </dgm:t>
    </dgm:pt>
    <dgm:pt modelId="{E2A639C3-2566-47B3-80BA-64C6CC713A50}" type="sibTrans" cxnId="{737ABBEB-9C47-4990-939F-09F2842AF9A2}">
      <dgm:prSet/>
      <dgm:spPr/>
      <dgm:t>
        <a:bodyPr/>
        <a:lstStyle/>
        <a:p>
          <a:endParaRPr lang="en-US"/>
        </a:p>
      </dgm:t>
    </dgm:pt>
    <dgm:pt modelId="{97BBD8E9-7F80-4869-AA39-68E32763E42B}">
      <dgm:prSet/>
      <dgm:spPr/>
      <dgm:t>
        <a:bodyPr/>
        <a:lstStyle/>
        <a:p>
          <a:r>
            <a:rPr lang="pl-PL" dirty="0" err="1"/>
            <a:t>Stroke</a:t>
          </a:r>
          <a:endParaRPr lang="en-US" dirty="0"/>
        </a:p>
      </dgm:t>
    </dgm:pt>
    <dgm:pt modelId="{BD861468-1799-4CAE-A7FB-7729B439F8F9}" type="parTrans" cxnId="{FDEC1F0A-E5CF-4067-BF58-C41CE2EB6003}">
      <dgm:prSet/>
      <dgm:spPr/>
      <dgm:t>
        <a:bodyPr/>
        <a:lstStyle/>
        <a:p>
          <a:endParaRPr lang="en-US"/>
        </a:p>
      </dgm:t>
    </dgm:pt>
    <dgm:pt modelId="{CB5CD24A-353B-4148-A7D7-716583BF5DE9}" type="sibTrans" cxnId="{FDEC1F0A-E5CF-4067-BF58-C41CE2EB6003}">
      <dgm:prSet/>
      <dgm:spPr/>
      <dgm:t>
        <a:bodyPr/>
        <a:lstStyle/>
        <a:p>
          <a:endParaRPr lang="en-US"/>
        </a:p>
      </dgm:t>
    </dgm:pt>
    <dgm:pt modelId="{6EA08B16-115E-4B70-949E-6BC6ED7863CC}">
      <dgm:prSet/>
      <dgm:spPr/>
      <dgm:t>
        <a:bodyPr/>
        <a:lstStyle/>
        <a:p>
          <a:r>
            <a:rPr lang="pl-PL"/>
            <a:t>Accidental injury</a:t>
          </a:r>
          <a:endParaRPr lang="en-US"/>
        </a:p>
      </dgm:t>
    </dgm:pt>
    <dgm:pt modelId="{9A4E064E-0336-4E93-8319-6A604FE241C5}" type="parTrans" cxnId="{B7EDD3CB-1F8C-44D3-B36A-A3A99197E682}">
      <dgm:prSet/>
      <dgm:spPr/>
      <dgm:t>
        <a:bodyPr/>
        <a:lstStyle/>
        <a:p>
          <a:endParaRPr lang="en-US"/>
        </a:p>
      </dgm:t>
    </dgm:pt>
    <dgm:pt modelId="{7485843B-61FC-4750-B5E0-E7FF405CAF85}" type="sibTrans" cxnId="{B7EDD3CB-1F8C-44D3-B36A-A3A99197E682}">
      <dgm:prSet/>
      <dgm:spPr/>
      <dgm:t>
        <a:bodyPr/>
        <a:lstStyle/>
        <a:p>
          <a:endParaRPr lang="en-US"/>
        </a:p>
      </dgm:t>
    </dgm:pt>
    <dgm:pt modelId="{5C4035A4-81A8-449A-AA74-796DA2980437}">
      <dgm:prSet/>
      <dgm:spPr/>
      <dgm:t>
        <a:bodyPr/>
        <a:lstStyle/>
        <a:p>
          <a:r>
            <a:rPr lang="pl-PL"/>
            <a:t>Pressure</a:t>
          </a:r>
          <a:endParaRPr lang="en-US"/>
        </a:p>
      </dgm:t>
    </dgm:pt>
    <dgm:pt modelId="{FC31253A-A095-46F3-A791-0EF7410B2DC5}" type="parTrans" cxnId="{D5B9E311-40B6-4A59-B2B3-E3E396E53D87}">
      <dgm:prSet/>
      <dgm:spPr/>
      <dgm:t>
        <a:bodyPr/>
        <a:lstStyle/>
        <a:p>
          <a:endParaRPr lang="en-US"/>
        </a:p>
      </dgm:t>
    </dgm:pt>
    <dgm:pt modelId="{68D55C97-5A92-4936-AAAA-02402D6B85C3}" type="sibTrans" cxnId="{D5B9E311-40B6-4A59-B2B3-E3E396E53D87}">
      <dgm:prSet/>
      <dgm:spPr/>
      <dgm:t>
        <a:bodyPr/>
        <a:lstStyle/>
        <a:p>
          <a:endParaRPr lang="en-US"/>
        </a:p>
      </dgm:t>
    </dgm:pt>
    <dgm:pt modelId="{FBF6C813-CF7E-4CE5-9D83-393A0A7C9F26}">
      <dgm:prSet/>
      <dgm:spPr/>
      <dgm:t>
        <a:bodyPr/>
        <a:lstStyle/>
        <a:p>
          <a:r>
            <a:rPr lang="pl-PL"/>
            <a:t>Toxic substances</a:t>
          </a:r>
          <a:endParaRPr lang="en-US"/>
        </a:p>
      </dgm:t>
    </dgm:pt>
    <dgm:pt modelId="{8FD2B5ED-F6BA-4E23-BC67-05E282212E48}" type="parTrans" cxnId="{2C855DD2-F4A0-41FF-8236-2A309F6F05C7}">
      <dgm:prSet/>
      <dgm:spPr/>
      <dgm:t>
        <a:bodyPr/>
        <a:lstStyle/>
        <a:p>
          <a:endParaRPr lang="en-US"/>
        </a:p>
      </dgm:t>
    </dgm:pt>
    <dgm:pt modelId="{83346DC6-4256-4815-BB02-7215661D6EDA}" type="sibTrans" cxnId="{2C855DD2-F4A0-41FF-8236-2A309F6F05C7}">
      <dgm:prSet/>
      <dgm:spPr/>
      <dgm:t>
        <a:bodyPr/>
        <a:lstStyle/>
        <a:p>
          <a:endParaRPr lang="en-US"/>
        </a:p>
      </dgm:t>
    </dgm:pt>
    <dgm:pt modelId="{1490728B-81D3-4EC1-8923-4E9B3D360165}">
      <dgm:prSet/>
      <dgm:spPr/>
      <dgm:t>
        <a:bodyPr/>
        <a:lstStyle/>
        <a:p>
          <a:r>
            <a:rPr lang="pl-PL"/>
            <a:t>Aging process</a:t>
          </a:r>
          <a:endParaRPr lang="en-US"/>
        </a:p>
      </dgm:t>
    </dgm:pt>
    <dgm:pt modelId="{266D2CF2-43E6-4F8D-A106-F393BF680113}" type="parTrans" cxnId="{4258B1D5-0AC7-4A62-9E36-BED074D18D5C}">
      <dgm:prSet/>
      <dgm:spPr/>
      <dgm:t>
        <a:bodyPr/>
        <a:lstStyle/>
        <a:p>
          <a:endParaRPr lang="en-US"/>
        </a:p>
      </dgm:t>
    </dgm:pt>
    <dgm:pt modelId="{2B8187E7-B83A-441F-AB12-6CF7439D3745}" type="sibTrans" cxnId="{4258B1D5-0AC7-4A62-9E36-BED074D18D5C}">
      <dgm:prSet/>
      <dgm:spPr/>
      <dgm:t>
        <a:bodyPr/>
        <a:lstStyle/>
        <a:p>
          <a:endParaRPr lang="en-US"/>
        </a:p>
      </dgm:t>
    </dgm:pt>
    <dgm:pt modelId="{41D19F0C-2EDA-46B5-BC6C-91BDAC728812}" type="pres">
      <dgm:prSet presAssocID="{E23C4205-46E7-4A75-B01F-02730450E52D}" presName="linear" presStyleCnt="0">
        <dgm:presLayoutVars>
          <dgm:animLvl val="lvl"/>
          <dgm:resizeHandles val="exact"/>
        </dgm:presLayoutVars>
      </dgm:prSet>
      <dgm:spPr/>
    </dgm:pt>
    <dgm:pt modelId="{D8D9B621-7946-44CC-A516-DB2AF48109B9}" type="pres">
      <dgm:prSet presAssocID="{7A4DE2A3-719D-4CB0-BBB2-7F8D68CD365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D99760A-F6C2-4258-AC33-20D2D6DDB203}" type="pres">
      <dgm:prSet presAssocID="{E2A639C3-2566-47B3-80BA-64C6CC713A50}" presName="spacer" presStyleCnt="0"/>
      <dgm:spPr/>
    </dgm:pt>
    <dgm:pt modelId="{16C31636-ED8A-4F7B-BB56-045C50720926}" type="pres">
      <dgm:prSet presAssocID="{97BBD8E9-7F80-4869-AA39-68E32763E42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604747D-40F8-43FE-A513-E1B4C068E05F}" type="pres">
      <dgm:prSet presAssocID="{CB5CD24A-353B-4148-A7D7-716583BF5DE9}" presName="spacer" presStyleCnt="0"/>
      <dgm:spPr/>
    </dgm:pt>
    <dgm:pt modelId="{A3EAD258-46B1-4CB5-8D4B-6D9DEB923020}" type="pres">
      <dgm:prSet presAssocID="{6EA08B16-115E-4B70-949E-6BC6ED7863C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50AC3A9-00D8-4BA3-AD51-93796D443AE7}" type="pres">
      <dgm:prSet presAssocID="{7485843B-61FC-4750-B5E0-E7FF405CAF85}" presName="spacer" presStyleCnt="0"/>
      <dgm:spPr/>
    </dgm:pt>
    <dgm:pt modelId="{6824DAAD-93C5-40C1-8588-0A66DCB3A761}" type="pres">
      <dgm:prSet presAssocID="{5C4035A4-81A8-449A-AA74-796DA29804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E773AC9-54E3-4374-B950-32626E8C68A4}" type="pres">
      <dgm:prSet presAssocID="{68D55C97-5A92-4936-AAAA-02402D6B85C3}" presName="spacer" presStyleCnt="0"/>
      <dgm:spPr/>
    </dgm:pt>
    <dgm:pt modelId="{8F533B1C-43EA-4B1B-BFCB-5775087E58C1}" type="pres">
      <dgm:prSet presAssocID="{FBF6C813-CF7E-4CE5-9D83-393A0A7C9F2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D994468-441D-4F37-8DD4-387BFFC7EFD8}" type="pres">
      <dgm:prSet presAssocID="{83346DC6-4256-4815-BB02-7215661D6EDA}" presName="spacer" presStyleCnt="0"/>
      <dgm:spPr/>
    </dgm:pt>
    <dgm:pt modelId="{F4F1FC78-EA68-40AA-BF25-F5AA0DFC46F4}" type="pres">
      <dgm:prSet presAssocID="{1490728B-81D3-4EC1-8923-4E9B3D36016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DEC1F0A-E5CF-4067-BF58-C41CE2EB6003}" srcId="{E23C4205-46E7-4A75-B01F-02730450E52D}" destId="{97BBD8E9-7F80-4869-AA39-68E32763E42B}" srcOrd="1" destOrd="0" parTransId="{BD861468-1799-4CAE-A7FB-7729B439F8F9}" sibTransId="{CB5CD24A-353B-4148-A7D7-716583BF5DE9}"/>
    <dgm:cxn modelId="{D5B9E311-40B6-4A59-B2B3-E3E396E53D87}" srcId="{E23C4205-46E7-4A75-B01F-02730450E52D}" destId="{5C4035A4-81A8-449A-AA74-796DA2980437}" srcOrd="3" destOrd="0" parTransId="{FC31253A-A095-46F3-A791-0EF7410B2DC5}" sibTransId="{68D55C97-5A92-4936-AAAA-02402D6B85C3}"/>
    <dgm:cxn modelId="{7BAD5F35-EDDE-4B67-ABEA-EACB51133C31}" type="presOf" srcId="{6EA08B16-115E-4B70-949E-6BC6ED7863CC}" destId="{A3EAD258-46B1-4CB5-8D4B-6D9DEB923020}" srcOrd="0" destOrd="0" presId="urn:microsoft.com/office/officeart/2005/8/layout/vList2"/>
    <dgm:cxn modelId="{3EA6643F-538F-4B83-8636-13F405764D0F}" type="presOf" srcId="{FBF6C813-CF7E-4CE5-9D83-393A0A7C9F26}" destId="{8F533B1C-43EA-4B1B-BFCB-5775087E58C1}" srcOrd="0" destOrd="0" presId="urn:microsoft.com/office/officeart/2005/8/layout/vList2"/>
    <dgm:cxn modelId="{84B93668-F581-4A18-A2DD-EBB44E9A038A}" type="presOf" srcId="{5C4035A4-81A8-449A-AA74-796DA2980437}" destId="{6824DAAD-93C5-40C1-8588-0A66DCB3A761}" srcOrd="0" destOrd="0" presId="urn:microsoft.com/office/officeart/2005/8/layout/vList2"/>
    <dgm:cxn modelId="{1AEAA89D-8724-4CCD-B99D-FE92F1AB4D30}" type="presOf" srcId="{97BBD8E9-7F80-4869-AA39-68E32763E42B}" destId="{16C31636-ED8A-4F7B-BB56-045C50720926}" srcOrd="0" destOrd="0" presId="urn:microsoft.com/office/officeart/2005/8/layout/vList2"/>
    <dgm:cxn modelId="{45CE23C9-A32D-4D78-B74D-7114AADE4E8B}" type="presOf" srcId="{7A4DE2A3-719D-4CB0-BBB2-7F8D68CD3650}" destId="{D8D9B621-7946-44CC-A516-DB2AF48109B9}" srcOrd="0" destOrd="0" presId="urn:microsoft.com/office/officeart/2005/8/layout/vList2"/>
    <dgm:cxn modelId="{B7EDD3CB-1F8C-44D3-B36A-A3A99197E682}" srcId="{E23C4205-46E7-4A75-B01F-02730450E52D}" destId="{6EA08B16-115E-4B70-949E-6BC6ED7863CC}" srcOrd="2" destOrd="0" parTransId="{9A4E064E-0336-4E93-8319-6A604FE241C5}" sibTransId="{7485843B-61FC-4750-B5E0-E7FF405CAF85}"/>
    <dgm:cxn modelId="{2C855DD2-F4A0-41FF-8236-2A309F6F05C7}" srcId="{E23C4205-46E7-4A75-B01F-02730450E52D}" destId="{FBF6C813-CF7E-4CE5-9D83-393A0A7C9F26}" srcOrd="4" destOrd="0" parTransId="{8FD2B5ED-F6BA-4E23-BC67-05E282212E48}" sibTransId="{83346DC6-4256-4815-BB02-7215661D6EDA}"/>
    <dgm:cxn modelId="{4258B1D5-0AC7-4A62-9E36-BED074D18D5C}" srcId="{E23C4205-46E7-4A75-B01F-02730450E52D}" destId="{1490728B-81D3-4EC1-8923-4E9B3D360165}" srcOrd="5" destOrd="0" parTransId="{266D2CF2-43E6-4F8D-A106-F393BF680113}" sibTransId="{2B8187E7-B83A-441F-AB12-6CF7439D3745}"/>
    <dgm:cxn modelId="{C5C626E6-E584-423B-98AC-1506F2D3469A}" type="presOf" srcId="{E23C4205-46E7-4A75-B01F-02730450E52D}" destId="{41D19F0C-2EDA-46B5-BC6C-91BDAC728812}" srcOrd="0" destOrd="0" presId="urn:microsoft.com/office/officeart/2005/8/layout/vList2"/>
    <dgm:cxn modelId="{CDF5BEE6-9D80-4E45-A4BB-D0BC850C77A0}" type="presOf" srcId="{1490728B-81D3-4EC1-8923-4E9B3D360165}" destId="{F4F1FC78-EA68-40AA-BF25-F5AA0DFC46F4}" srcOrd="0" destOrd="0" presId="urn:microsoft.com/office/officeart/2005/8/layout/vList2"/>
    <dgm:cxn modelId="{737ABBEB-9C47-4990-939F-09F2842AF9A2}" srcId="{E23C4205-46E7-4A75-B01F-02730450E52D}" destId="{7A4DE2A3-719D-4CB0-BBB2-7F8D68CD3650}" srcOrd="0" destOrd="0" parTransId="{418DC0CD-9373-4B50-90CF-AFCF57723BA0}" sibTransId="{E2A639C3-2566-47B3-80BA-64C6CC713A50}"/>
    <dgm:cxn modelId="{F8FEE3CD-B6FB-4549-A55B-4AED8C0A896D}" type="presParOf" srcId="{41D19F0C-2EDA-46B5-BC6C-91BDAC728812}" destId="{D8D9B621-7946-44CC-A516-DB2AF48109B9}" srcOrd="0" destOrd="0" presId="urn:microsoft.com/office/officeart/2005/8/layout/vList2"/>
    <dgm:cxn modelId="{B9859FD3-54BB-4938-B58C-0A658EC2AA79}" type="presParOf" srcId="{41D19F0C-2EDA-46B5-BC6C-91BDAC728812}" destId="{CD99760A-F6C2-4258-AC33-20D2D6DDB203}" srcOrd="1" destOrd="0" presId="urn:microsoft.com/office/officeart/2005/8/layout/vList2"/>
    <dgm:cxn modelId="{373AA91B-B65E-4F2F-9340-FB9EC045F4A1}" type="presParOf" srcId="{41D19F0C-2EDA-46B5-BC6C-91BDAC728812}" destId="{16C31636-ED8A-4F7B-BB56-045C50720926}" srcOrd="2" destOrd="0" presId="urn:microsoft.com/office/officeart/2005/8/layout/vList2"/>
    <dgm:cxn modelId="{162B1094-47D2-46E7-8796-E317FFD94272}" type="presParOf" srcId="{41D19F0C-2EDA-46B5-BC6C-91BDAC728812}" destId="{7604747D-40F8-43FE-A513-E1B4C068E05F}" srcOrd="3" destOrd="0" presId="urn:microsoft.com/office/officeart/2005/8/layout/vList2"/>
    <dgm:cxn modelId="{27DE0EDB-1560-46AC-9DB8-17232AA5338C}" type="presParOf" srcId="{41D19F0C-2EDA-46B5-BC6C-91BDAC728812}" destId="{A3EAD258-46B1-4CB5-8D4B-6D9DEB923020}" srcOrd="4" destOrd="0" presId="urn:microsoft.com/office/officeart/2005/8/layout/vList2"/>
    <dgm:cxn modelId="{642B6E1C-AA61-413B-A92D-200D74BDCF25}" type="presParOf" srcId="{41D19F0C-2EDA-46B5-BC6C-91BDAC728812}" destId="{650AC3A9-00D8-4BA3-AD51-93796D443AE7}" srcOrd="5" destOrd="0" presId="urn:microsoft.com/office/officeart/2005/8/layout/vList2"/>
    <dgm:cxn modelId="{6AB0D02C-4EB4-4744-8A15-26CD2619E764}" type="presParOf" srcId="{41D19F0C-2EDA-46B5-BC6C-91BDAC728812}" destId="{6824DAAD-93C5-40C1-8588-0A66DCB3A761}" srcOrd="6" destOrd="0" presId="urn:microsoft.com/office/officeart/2005/8/layout/vList2"/>
    <dgm:cxn modelId="{2E683637-AA9D-499F-AC6E-06CA6F5B4016}" type="presParOf" srcId="{41D19F0C-2EDA-46B5-BC6C-91BDAC728812}" destId="{CE773AC9-54E3-4374-B950-32626E8C68A4}" srcOrd="7" destOrd="0" presId="urn:microsoft.com/office/officeart/2005/8/layout/vList2"/>
    <dgm:cxn modelId="{0280AFBD-A9C3-4C15-9AEE-B4DAEDD5B555}" type="presParOf" srcId="{41D19F0C-2EDA-46B5-BC6C-91BDAC728812}" destId="{8F533B1C-43EA-4B1B-BFCB-5775087E58C1}" srcOrd="8" destOrd="0" presId="urn:microsoft.com/office/officeart/2005/8/layout/vList2"/>
    <dgm:cxn modelId="{4BF58254-5A62-486E-BF52-7181A603F29A}" type="presParOf" srcId="{41D19F0C-2EDA-46B5-BC6C-91BDAC728812}" destId="{FD994468-441D-4F37-8DD4-387BFFC7EFD8}" srcOrd="9" destOrd="0" presId="urn:microsoft.com/office/officeart/2005/8/layout/vList2"/>
    <dgm:cxn modelId="{4C839050-D104-4A0A-B608-F7003A496F40}" type="presParOf" srcId="{41D19F0C-2EDA-46B5-BC6C-91BDAC728812}" destId="{F4F1FC78-EA68-40AA-BF25-F5AA0DFC46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4E6AA-DD7B-4B4E-883B-AC41153663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E8A75-891D-43A2-825B-C74723ABF2E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-Fatigue</a:t>
          </a:r>
          <a:endParaRPr lang="en-US"/>
        </a:p>
      </dgm:t>
    </dgm:pt>
    <dgm:pt modelId="{289BCD9A-61DC-41AB-9822-D8B317C9E595}" type="parTrans" cxnId="{F9D11178-FF2A-4F40-9B65-F64E00A674AA}">
      <dgm:prSet/>
      <dgm:spPr/>
      <dgm:t>
        <a:bodyPr/>
        <a:lstStyle/>
        <a:p>
          <a:endParaRPr lang="en-US"/>
        </a:p>
      </dgm:t>
    </dgm:pt>
    <dgm:pt modelId="{ECCFD79E-3099-44FC-8816-CB2CBCC3CADE}" type="sibTrans" cxnId="{F9D11178-FF2A-4F40-9B65-F64E00A674AA}">
      <dgm:prSet/>
      <dgm:spPr/>
      <dgm:t>
        <a:bodyPr/>
        <a:lstStyle/>
        <a:p>
          <a:endParaRPr lang="en-US"/>
        </a:p>
      </dgm:t>
    </dgm:pt>
    <dgm:pt modelId="{F8ECB302-D0C0-4A08-84EE-F275A833B64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-Difficulty walking</a:t>
          </a:r>
          <a:endParaRPr lang="en-US"/>
        </a:p>
      </dgm:t>
    </dgm:pt>
    <dgm:pt modelId="{D5C5A4DB-8C6B-4714-8DF3-713E4927370E}" type="parTrans" cxnId="{B5B2292D-AC77-4881-A86A-78C83FDE4606}">
      <dgm:prSet/>
      <dgm:spPr/>
      <dgm:t>
        <a:bodyPr/>
        <a:lstStyle/>
        <a:p>
          <a:endParaRPr lang="en-US"/>
        </a:p>
      </dgm:t>
    </dgm:pt>
    <dgm:pt modelId="{8D65056A-A01C-4991-9DB2-E22C7B9D7079}" type="sibTrans" cxnId="{B5B2292D-AC77-4881-A86A-78C83FDE4606}">
      <dgm:prSet/>
      <dgm:spPr/>
      <dgm:t>
        <a:bodyPr/>
        <a:lstStyle/>
        <a:p>
          <a:endParaRPr lang="en-US"/>
        </a:p>
      </dgm:t>
    </dgm:pt>
    <dgm:pt modelId="{8AE071CD-3BE2-4C17-8010-C1286EF8A21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-Vision problems</a:t>
          </a:r>
          <a:endParaRPr lang="en-US"/>
        </a:p>
      </dgm:t>
    </dgm:pt>
    <dgm:pt modelId="{02AD3FB5-2D4B-4546-B4BB-297BD5C3B0BC}" type="parTrans" cxnId="{6BC342AB-FD5E-4643-8804-A12A784B8AE5}">
      <dgm:prSet/>
      <dgm:spPr/>
      <dgm:t>
        <a:bodyPr/>
        <a:lstStyle/>
        <a:p>
          <a:endParaRPr lang="en-US"/>
        </a:p>
      </dgm:t>
    </dgm:pt>
    <dgm:pt modelId="{8046F74C-6D1C-4A53-B69E-7CCCAF52FD33}" type="sibTrans" cxnId="{6BC342AB-FD5E-4643-8804-A12A784B8AE5}">
      <dgm:prSet/>
      <dgm:spPr/>
      <dgm:t>
        <a:bodyPr/>
        <a:lstStyle/>
        <a:p>
          <a:endParaRPr lang="en-US"/>
        </a:p>
      </dgm:t>
    </dgm:pt>
    <dgm:pt modelId="{8400201E-83BC-42F9-AEBC-122D9E823EA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-Speech issues</a:t>
          </a:r>
          <a:endParaRPr lang="en-US"/>
        </a:p>
      </dgm:t>
    </dgm:pt>
    <dgm:pt modelId="{F658B504-0BDA-41AA-A1FA-8E13C209AEBA}" type="parTrans" cxnId="{E8DF4068-93D4-45DF-958F-59DB9248BE3B}">
      <dgm:prSet/>
      <dgm:spPr/>
      <dgm:t>
        <a:bodyPr/>
        <a:lstStyle/>
        <a:p>
          <a:endParaRPr lang="en-US"/>
        </a:p>
      </dgm:t>
    </dgm:pt>
    <dgm:pt modelId="{AB1B6777-3356-4FB5-B5D4-09622ADD5B18}" type="sibTrans" cxnId="{E8DF4068-93D4-45DF-958F-59DB9248BE3B}">
      <dgm:prSet/>
      <dgm:spPr/>
      <dgm:t>
        <a:bodyPr/>
        <a:lstStyle/>
        <a:p>
          <a:endParaRPr lang="en-US"/>
        </a:p>
      </dgm:t>
    </dgm:pt>
    <dgm:pt modelId="{9D7D4CF8-F746-4200-95DD-12EF266DBE03}" type="pres">
      <dgm:prSet presAssocID="{5F04E6AA-DD7B-4B4E-883B-AC41153663B5}" presName="root" presStyleCnt="0">
        <dgm:presLayoutVars>
          <dgm:dir/>
          <dgm:resizeHandles val="exact"/>
        </dgm:presLayoutVars>
      </dgm:prSet>
      <dgm:spPr/>
    </dgm:pt>
    <dgm:pt modelId="{C250E26E-ECE8-4B03-B453-FA52D34E7CC3}" type="pres">
      <dgm:prSet presAssocID="{245E8A75-891D-43A2-825B-C74723ABF2ED}" presName="compNode" presStyleCnt="0"/>
      <dgm:spPr/>
    </dgm:pt>
    <dgm:pt modelId="{79FE999C-E365-429C-8DFF-03C050E2072D}" type="pres">
      <dgm:prSet presAssocID="{245E8A75-891D-43A2-825B-C74723ABF2ED}" presName="bgRect" presStyleLbl="bgShp" presStyleIdx="0" presStyleCnt="4"/>
      <dgm:spPr/>
    </dgm:pt>
    <dgm:pt modelId="{48A5CD91-3370-4A09-A6B3-EC515EA2CABE}" type="pres">
      <dgm:prSet presAssocID="{245E8A75-891D-43A2-825B-C74723ABF2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879A88A2-E466-4E06-827F-2580E68B9875}" type="pres">
      <dgm:prSet presAssocID="{245E8A75-891D-43A2-825B-C74723ABF2ED}" presName="spaceRect" presStyleCnt="0"/>
      <dgm:spPr/>
    </dgm:pt>
    <dgm:pt modelId="{64962F26-6D52-40FE-A7E5-453ECEC7C351}" type="pres">
      <dgm:prSet presAssocID="{245E8A75-891D-43A2-825B-C74723ABF2ED}" presName="parTx" presStyleLbl="revTx" presStyleIdx="0" presStyleCnt="4">
        <dgm:presLayoutVars>
          <dgm:chMax val="0"/>
          <dgm:chPref val="0"/>
        </dgm:presLayoutVars>
      </dgm:prSet>
      <dgm:spPr/>
    </dgm:pt>
    <dgm:pt modelId="{E60E3D61-5AE9-4547-A96E-F4FD3F8A072B}" type="pres">
      <dgm:prSet presAssocID="{ECCFD79E-3099-44FC-8816-CB2CBCC3CADE}" presName="sibTrans" presStyleCnt="0"/>
      <dgm:spPr/>
    </dgm:pt>
    <dgm:pt modelId="{BBE130E3-1DCE-44B1-834E-DC7B37E72A06}" type="pres">
      <dgm:prSet presAssocID="{F8ECB302-D0C0-4A08-84EE-F275A833B640}" presName="compNode" presStyleCnt="0"/>
      <dgm:spPr/>
    </dgm:pt>
    <dgm:pt modelId="{83B8FC81-520B-4AA2-AA13-1FBD0867FF17}" type="pres">
      <dgm:prSet presAssocID="{F8ECB302-D0C0-4A08-84EE-F275A833B640}" presName="bgRect" presStyleLbl="bgShp" presStyleIdx="1" presStyleCnt="4"/>
      <dgm:spPr/>
    </dgm:pt>
    <dgm:pt modelId="{921E754A-7959-4E54-98DD-90E2BBA555F5}" type="pres">
      <dgm:prSet presAssocID="{F8ECB302-D0C0-4A08-84EE-F275A833B6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odzenie"/>
        </a:ext>
      </dgm:extLst>
    </dgm:pt>
    <dgm:pt modelId="{C80790A9-BA29-4E1E-AFF7-148D4E93F866}" type="pres">
      <dgm:prSet presAssocID="{F8ECB302-D0C0-4A08-84EE-F275A833B640}" presName="spaceRect" presStyleCnt="0"/>
      <dgm:spPr/>
    </dgm:pt>
    <dgm:pt modelId="{0B8BC23C-A324-4C2B-89C0-A864364E62F0}" type="pres">
      <dgm:prSet presAssocID="{F8ECB302-D0C0-4A08-84EE-F275A833B640}" presName="parTx" presStyleLbl="revTx" presStyleIdx="1" presStyleCnt="4">
        <dgm:presLayoutVars>
          <dgm:chMax val="0"/>
          <dgm:chPref val="0"/>
        </dgm:presLayoutVars>
      </dgm:prSet>
      <dgm:spPr/>
    </dgm:pt>
    <dgm:pt modelId="{2D95241E-12EF-442D-B503-D234D8732541}" type="pres">
      <dgm:prSet presAssocID="{8D65056A-A01C-4991-9DB2-E22C7B9D7079}" presName="sibTrans" presStyleCnt="0"/>
      <dgm:spPr/>
    </dgm:pt>
    <dgm:pt modelId="{FCAF43B6-50D0-4EFD-8FDF-B910CD59A5FD}" type="pres">
      <dgm:prSet presAssocID="{8AE071CD-3BE2-4C17-8010-C1286EF8A213}" presName="compNode" presStyleCnt="0"/>
      <dgm:spPr/>
    </dgm:pt>
    <dgm:pt modelId="{634B42DA-011E-458B-AF7D-502D319DDB4D}" type="pres">
      <dgm:prSet presAssocID="{8AE071CD-3BE2-4C17-8010-C1286EF8A213}" presName="bgRect" presStyleLbl="bgShp" presStyleIdx="2" presStyleCnt="4"/>
      <dgm:spPr/>
    </dgm:pt>
    <dgm:pt modelId="{3B12852B-9ADE-4A15-9620-7828822C60E8}" type="pres">
      <dgm:prSet presAssocID="{8AE071CD-3BE2-4C17-8010-C1286EF8A2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czy"/>
        </a:ext>
      </dgm:extLst>
    </dgm:pt>
    <dgm:pt modelId="{CE8D8456-C8C4-43A5-A5E0-6F69C598B220}" type="pres">
      <dgm:prSet presAssocID="{8AE071CD-3BE2-4C17-8010-C1286EF8A213}" presName="spaceRect" presStyleCnt="0"/>
      <dgm:spPr/>
    </dgm:pt>
    <dgm:pt modelId="{5A8F94C8-2FF1-4255-9E96-02AF847A2641}" type="pres">
      <dgm:prSet presAssocID="{8AE071CD-3BE2-4C17-8010-C1286EF8A213}" presName="parTx" presStyleLbl="revTx" presStyleIdx="2" presStyleCnt="4">
        <dgm:presLayoutVars>
          <dgm:chMax val="0"/>
          <dgm:chPref val="0"/>
        </dgm:presLayoutVars>
      </dgm:prSet>
      <dgm:spPr/>
    </dgm:pt>
    <dgm:pt modelId="{FA2D95C8-293D-460A-803D-1F2586C52EAE}" type="pres">
      <dgm:prSet presAssocID="{8046F74C-6D1C-4A53-B69E-7CCCAF52FD33}" presName="sibTrans" presStyleCnt="0"/>
      <dgm:spPr/>
    </dgm:pt>
    <dgm:pt modelId="{646893B2-7AE8-4DED-9A5F-FBA6CF0F6F5C}" type="pres">
      <dgm:prSet presAssocID="{8400201E-83BC-42F9-AEBC-122D9E823EA8}" presName="compNode" presStyleCnt="0"/>
      <dgm:spPr/>
    </dgm:pt>
    <dgm:pt modelId="{6D6D8E91-9944-43FE-B7FA-78965B759498}" type="pres">
      <dgm:prSet presAssocID="{8400201E-83BC-42F9-AEBC-122D9E823EA8}" presName="bgRect" presStyleLbl="bgShp" presStyleIdx="3" presStyleCnt="4"/>
      <dgm:spPr/>
    </dgm:pt>
    <dgm:pt modelId="{8D189AFB-A2A7-44F0-882A-FA9D19515F71}" type="pres">
      <dgm:prSet presAssocID="{8400201E-83BC-42F9-AEBC-122D9E823E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zat"/>
        </a:ext>
      </dgm:extLst>
    </dgm:pt>
    <dgm:pt modelId="{229B6D28-D24D-4E38-BF49-5D58A8BCB5CB}" type="pres">
      <dgm:prSet presAssocID="{8400201E-83BC-42F9-AEBC-122D9E823EA8}" presName="spaceRect" presStyleCnt="0"/>
      <dgm:spPr/>
    </dgm:pt>
    <dgm:pt modelId="{9E15D423-39C4-4B07-B9DE-C271F145FD4F}" type="pres">
      <dgm:prSet presAssocID="{8400201E-83BC-42F9-AEBC-122D9E823E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5B2292D-AC77-4881-A86A-78C83FDE4606}" srcId="{5F04E6AA-DD7B-4B4E-883B-AC41153663B5}" destId="{F8ECB302-D0C0-4A08-84EE-F275A833B640}" srcOrd="1" destOrd="0" parTransId="{D5C5A4DB-8C6B-4714-8DF3-713E4927370E}" sibTransId="{8D65056A-A01C-4991-9DB2-E22C7B9D7079}"/>
    <dgm:cxn modelId="{E8DF4068-93D4-45DF-958F-59DB9248BE3B}" srcId="{5F04E6AA-DD7B-4B4E-883B-AC41153663B5}" destId="{8400201E-83BC-42F9-AEBC-122D9E823EA8}" srcOrd="3" destOrd="0" parTransId="{F658B504-0BDA-41AA-A1FA-8E13C209AEBA}" sibTransId="{AB1B6777-3356-4FB5-B5D4-09622ADD5B18}"/>
    <dgm:cxn modelId="{F9D11178-FF2A-4F40-9B65-F64E00A674AA}" srcId="{5F04E6AA-DD7B-4B4E-883B-AC41153663B5}" destId="{245E8A75-891D-43A2-825B-C74723ABF2ED}" srcOrd="0" destOrd="0" parTransId="{289BCD9A-61DC-41AB-9822-D8B317C9E595}" sibTransId="{ECCFD79E-3099-44FC-8816-CB2CBCC3CADE}"/>
    <dgm:cxn modelId="{4A8F117D-B7B8-4A9A-8A49-4CCCC0BDE212}" type="presOf" srcId="{F8ECB302-D0C0-4A08-84EE-F275A833B640}" destId="{0B8BC23C-A324-4C2B-89C0-A864364E62F0}" srcOrd="0" destOrd="0" presId="urn:microsoft.com/office/officeart/2018/2/layout/IconVerticalSolidList"/>
    <dgm:cxn modelId="{0716E381-0A17-4122-AF6A-FDFD69C319C3}" type="presOf" srcId="{245E8A75-891D-43A2-825B-C74723ABF2ED}" destId="{64962F26-6D52-40FE-A7E5-453ECEC7C351}" srcOrd="0" destOrd="0" presId="urn:microsoft.com/office/officeart/2018/2/layout/IconVerticalSolidList"/>
    <dgm:cxn modelId="{AF0CB695-8908-43B9-AB4C-399CF04A1DF7}" type="presOf" srcId="{8400201E-83BC-42F9-AEBC-122D9E823EA8}" destId="{9E15D423-39C4-4B07-B9DE-C271F145FD4F}" srcOrd="0" destOrd="0" presId="urn:microsoft.com/office/officeart/2018/2/layout/IconVerticalSolidList"/>
    <dgm:cxn modelId="{6BC342AB-FD5E-4643-8804-A12A784B8AE5}" srcId="{5F04E6AA-DD7B-4B4E-883B-AC41153663B5}" destId="{8AE071CD-3BE2-4C17-8010-C1286EF8A213}" srcOrd="2" destOrd="0" parTransId="{02AD3FB5-2D4B-4546-B4BB-297BD5C3B0BC}" sibTransId="{8046F74C-6D1C-4A53-B69E-7CCCAF52FD33}"/>
    <dgm:cxn modelId="{CE7807EF-BE28-4CC6-86BE-FECCACBA0D67}" type="presOf" srcId="{8AE071CD-3BE2-4C17-8010-C1286EF8A213}" destId="{5A8F94C8-2FF1-4255-9E96-02AF847A2641}" srcOrd="0" destOrd="0" presId="urn:microsoft.com/office/officeart/2018/2/layout/IconVerticalSolidList"/>
    <dgm:cxn modelId="{0F9AA5F9-95BC-4962-92B6-5971BE63A127}" type="presOf" srcId="{5F04E6AA-DD7B-4B4E-883B-AC41153663B5}" destId="{9D7D4CF8-F746-4200-95DD-12EF266DBE03}" srcOrd="0" destOrd="0" presId="urn:microsoft.com/office/officeart/2018/2/layout/IconVerticalSolidList"/>
    <dgm:cxn modelId="{424CA8CB-2D5C-461D-A9AD-669AA369566E}" type="presParOf" srcId="{9D7D4CF8-F746-4200-95DD-12EF266DBE03}" destId="{C250E26E-ECE8-4B03-B453-FA52D34E7CC3}" srcOrd="0" destOrd="0" presId="urn:microsoft.com/office/officeart/2018/2/layout/IconVerticalSolidList"/>
    <dgm:cxn modelId="{C898E405-6DE1-4585-9424-6C4A8ABC15FC}" type="presParOf" srcId="{C250E26E-ECE8-4B03-B453-FA52D34E7CC3}" destId="{79FE999C-E365-429C-8DFF-03C050E2072D}" srcOrd="0" destOrd="0" presId="urn:microsoft.com/office/officeart/2018/2/layout/IconVerticalSolidList"/>
    <dgm:cxn modelId="{D873156C-B921-45C5-A887-C01744F9A08E}" type="presParOf" srcId="{C250E26E-ECE8-4B03-B453-FA52D34E7CC3}" destId="{48A5CD91-3370-4A09-A6B3-EC515EA2CABE}" srcOrd="1" destOrd="0" presId="urn:microsoft.com/office/officeart/2018/2/layout/IconVerticalSolidList"/>
    <dgm:cxn modelId="{2120D67B-D585-4247-A37D-39CF8A48C349}" type="presParOf" srcId="{C250E26E-ECE8-4B03-B453-FA52D34E7CC3}" destId="{879A88A2-E466-4E06-827F-2580E68B9875}" srcOrd="2" destOrd="0" presId="urn:microsoft.com/office/officeart/2018/2/layout/IconVerticalSolidList"/>
    <dgm:cxn modelId="{58F68243-DEAE-4078-815F-DC4049CD8D4A}" type="presParOf" srcId="{C250E26E-ECE8-4B03-B453-FA52D34E7CC3}" destId="{64962F26-6D52-40FE-A7E5-453ECEC7C351}" srcOrd="3" destOrd="0" presId="urn:microsoft.com/office/officeart/2018/2/layout/IconVerticalSolidList"/>
    <dgm:cxn modelId="{6CBDB393-6B94-44FD-804A-C37C2774C9E2}" type="presParOf" srcId="{9D7D4CF8-F746-4200-95DD-12EF266DBE03}" destId="{E60E3D61-5AE9-4547-A96E-F4FD3F8A072B}" srcOrd="1" destOrd="0" presId="urn:microsoft.com/office/officeart/2018/2/layout/IconVerticalSolidList"/>
    <dgm:cxn modelId="{1DAB6A3D-8908-405E-89B1-A0A25B3A7E20}" type="presParOf" srcId="{9D7D4CF8-F746-4200-95DD-12EF266DBE03}" destId="{BBE130E3-1DCE-44B1-834E-DC7B37E72A06}" srcOrd="2" destOrd="0" presId="urn:microsoft.com/office/officeart/2018/2/layout/IconVerticalSolidList"/>
    <dgm:cxn modelId="{3D28D132-FA2C-4A43-947B-12606197CBBE}" type="presParOf" srcId="{BBE130E3-1DCE-44B1-834E-DC7B37E72A06}" destId="{83B8FC81-520B-4AA2-AA13-1FBD0867FF17}" srcOrd="0" destOrd="0" presId="urn:microsoft.com/office/officeart/2018/2/layout/IconVerticalSolidList"/>
    <dgm:cxn modelId="{15AA0C50-4770-4E9E-89DB-4A7BEB8A7839}" type="presParOf" srcId="{BBE130E3-1DCE-44B1-834E-DC7B37E72A06}" destId="{921E754A-7959-4E54-98DD-90E2BBA555F5}" srcOrd="1" destOrd="0" presId="urn:microsoft.com/office/officeart/2018/2/layout/IconVerticalSolidList"/>
    <dgm:cxn modelId="{A1E2AB0F-6B70-436A-8705-F551F82F110D}" type="presParOf" srcId="{BBE130E3-1DCE-44B1-834E-DC7B37E72A06}" destId="{C80790A9-BA29-4E1E-AFF7-148D4E93F866}" srcOrd="2" destOrd="0" presId="urn:microsoft.com/office/officeart/2018/2/layout/IconVerticalSolidList"/>
    <dgm:cxn modelId="{49B4C2F3-6253-4F34-BC72-CE7B7AC5CAC7}" type="presParOf" srcId="{BBE130E3-1DCE-44B1-834E-DC7B37E72A06}" destId="{0B8BC23C-A324-4C2B-89C0-A864364E62F0}" srcOrd="3" destOrd="0" presId="urn:microsoft.com/office/officeart/2018/2/layout/IconVerticalSolidList"/>
    <dgm:cxn modelId="{4385D58E-C7AD-4DA4-B627-4D17EAECD8A7}" type="presParOf" srcId="{9D7D4CF8-F746-4200-95DD-12EF266DBE03}" destId="{2D95241E-12EF-442D-B503-D234D8732541}" srcOrd="3" destOrd="0" presId="urn:microsoft.com/office/officeart/2018/2/layout/IconVerticalSolidList"/>
    <dgm:cxn modelId="{00CF4C0C-0CB9-4F4C-80F7-C5467E167612}" type="presParOf" srcId="{9D7D4CF8-F746-4200-95DD-12EF266DBE03}" destId="{FCAF43B6-50D0-4EFD-8FDF-B910CD59A5FD}" srcOrd="4" destOrd="0" presId="urn:microsoft.com/office/officeart/2018/2/layout/IconVerticalSolidList"/>
    <dgm:cxn modelId="{4B692CB3-253E-4067-BFFA-63982B4ECD32}" type="presParOf" srcId="{FCAF43B6-50D0-4EFD-8FDF-B910CD59A5FD}" destId="{634B42DA-011E-458B-AF7D-502D319DDB4D}" srcOrd="0" destOrd="0" presId="urn:microsoft.com/office/officeart/2018/2/layout/IconVerticalSolidList"/>
    <dgm:cxn modelId="{88B8536E-AEFA-4D0C-93CB-FF0851CE2632}" type="presParOf" srcId="{FCAF43B6-50D0-4EFD-8FDF-B910CD59A5FD}" destId="{3B12852B-9ADE-4A15-9620-7828822C60E8}" srcOrd="1" destOrd="0" presId="urn:microsoft.com/office/officeart/2018/2/layout/IconVerticalSolidList"/>
    <dgm:cxn modelId="{7A98E18E-DB1B-4971-94D6-199A46501909}" type="presParOf" srcId="{FCAF43B6-50D0-4EFD-8FDF-B910CD59A5FD}" destId="{CE8D8456-C8C4-43A5-A5E0-6F69C598B220}" srcOrd="2" destOrd="0" presId="urn:microsoft.com/office/officeart/2018/2/layout/IconVerticalSolidList"/>
    <dgm:cxn modelId="{CE5F5A35-F2A4-47DA-B4A9-7B8315E5BC7E}" type="presParOf" srcId="{FCAF43B6-50D0-4EFD-8FDF-B910CD59A5FD}" destId="{5A8F94C8-2FF1-4255-9E96-02AF847A2641}" srcOrd="3" destOrd="0" presId="urn:microsoft.com/office/officeart/2018/2/layout/IconVerticalSolidList"/>
    <dgm:cxn modelId="{CF4FA63A-5471-4123-935D-2F9921CF7D09}" type="presParOf" srcId="{9D7D4CF8-F746-4200-95DD-12EF266DBE03}" destId="{FA2D95C8-293D-460A-803D-1F2586C52EAE}" srcOrd="5" destOrd="0" presId="urn:microsoft.com/office/officeart/2018/2/layout/IconVerticalSolidList"/>
    <dgm:cxn modelId="{015CB740-39FD-4185-B570-0C954319F2CA}" type="presParOf" srcId="{9D7D4CF8-F746-4200-95DD-12EF266DBE03}" destId="{646893B2-7AE8-4DED-9A5F-FBA6CF0F6F5C}" srcOrd="6" destOrd="0" presId="urn:microsoft.com/office/officeart/2018/2/layout/IconVerticalSolidList"/>
    <dgm:cxn modelId="{A82764AA-AA38-4241-956B-18FEE4D0EDCA}" type="presParOf" srcId="{646893B2-7AE8-4DED-9A5F-FBA6CF0F6F5C}" destId="{6D6D8E91-9944-43FE-B7FA-78965B759498}" srcOrd="0" destOrd="0" presId="urn:microsoft.com/office/officeart/2018/2/layout/IconVerticalSolidList"/>
    <dgm:cxn modelId="{0A6FFFE1-9503-4536-BE0A-78D579161584}" type="presParOf" srcId="{646893B2-7AE8-4DED-9A5F-FBA6CF0F6F5C}" destId="{8D189AFB-A2A7-44F0-882A-FA9D19515F71}" srcOrd="1" destOrd="0" presId="urn:microsoft.com/office/officeart/2018/2/layout/IconVerticalSolidList"/>
    <dgm:cxn modelId="{B5803369-2169-4622-A96B-ED2F39EA645B}" type="presParOf" srcId="{646893B2-7AE8-4DED-9A5F-FBA6CF0F6F5C}" destId="{229B6D28-D24D-4E38-BF49-5D58A8BCB5CB}" srcOrd="2" destOrd="0" presId="urn:microsoft.com/office/officeart/2018/2/layout/IconVerticalSolidList"/>
    <dgm:cxn modelId="{88200A23-B1CE-490E-9805-F04D6BD8B22D}" type="presParOf" srcId="{646893B2-7AE8-4DED-9A5F-FBA6CF0F6F5C}" destId="{9E15D423-39C4-4B07-B9DE-C271F145FD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4E6AA-DD7B-4B4E-883B-AC41153663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E8A75-891D-43A2-825B-C74723ABF2E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Age</a:t>
          </a:r>
          <a:endParaRPr lang="en-US" dirty="0">
            <a:latin typeface="Calibri Light" panose="020F0302020204030204"/>
          </a:endParaRPr>
        </a:p>
      </dgm:t>
    </dgm:pt>
    <dgm:pt modelId="{289BCD9A-61DC-41AB-9822-D8B317C9E595}" type="parTrans" cxnId="{F9D11178-FF2A-4F40-9B65-F64E00A674AA}">
      <dgm:prSet/>
      <dgm:spPr/>
      <dgm:t>
        <a:bodyPr/>
        <a:lstStyle/>
        <a:p>
          <a:endParaRPr lang="en-US"/>
        </a:p>
      </dgm:t>
    </dgm:pt>
    <dgm:pt modelId="{ECCFD79E-3099-44FC-8816-CB2CBCC3CADE}" type="sibTrans" cxnId="{F9D11178-FF2A-4F40-9B65-F64E00A674AA}">
      <dgm:prSet/>
      <dgm:spPr/>
      <dgm:t>
        <a:bodyPr/>
        <a:lstStyle/>
        <a:p>
          <a:endParaRPr lang="en-US"/>
        </a:p>
      </dgm:t>
    </dgm:pt>
    <dgm:pt modelId="{F8ECB302-D0C0-4A08-84EE-F275A833B64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Race</a:t>
          </a:r>
          <a:endParaRPr lang="en-US" dirty="0"/>
        </a:p>
      </dgm:t>
    </dgm:pt>
    <dgm:pt modelId="{D5C5A4DB-8C6B-4714-8DF3-713E4927370E}" type="parTrans" cxnId="{B5B2292D-AC77-4881-A86A-78C83FDE4606}">
      <dgm:prSet/>
      <dgm:spPr/>
      <dgm:t>
        <a:bodyPr/>
        <a:lstStyle/>
        <a:p>
          <a:endParaRPr lang="en-US"/>
        </a:p>
      </dgm:t>
    </dgm:pt>
    <dgm:pt modelId="{8D65056A-A01C-4991-9DB2-E22C7B9D7079}" type="sibTrans" cxnId="{B5B2292D-AC77-4881-A86A-78C83FDE4606}">
      <dgm:prSet/>
      <dgm:spPr/>
      <dgm:t>
        <a:bodyPr/>
        <a:lstStyle/>
        <a:p>
          <a:endParaRPr lang="en-US"/>
        </a:p>
      </dgm:t>
    </dgm:pt>
    <dgm:pt modelId="{8AE071CD-3BE2-4C17-8010-C1286EF8A21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Climate</a:t>
          </a:r>
          <a:endParaRPr lang="en-US" dirty="0" err="1"/>
        </a:p>
      </dgm:t>
    </dgm:pt>
    <dgm:pt modelId="{02AD3FB5-2D4B-4546-B4BB-297BD5C3B0BC}" type="parTrans" cxnId="{6BC342AB-FD5E-4643-8804-A12A784B8AE5}">
      <dgm:prSet/>
      <dgm:spPr/>
      <dgm:t>
        <a:bodyPr/>
        <a:lstStyle/>
        <a:p>
          <a:endParaRPr lang="en-US"/>
        </a:p>
      </dgm:t>
    </dgm:pt>
    <dgm:pt modelId="{8046F74C-6D1C-4A53-B69E-7CCCAF52FD33}" type="sibTrans" cxnId="{6BC342AB-FD5E-4643-8804-A12A784B8AE5}">
      <dgm:prSet/>
      <dgm:spPr/>
      <dgm:t>
        <a:bodyPr/>
        <a:lstStyle/>
        <a:p>
          <a:endParaRPr lang="en-US"/>
        </a:p>
      </dgm:t>
    </dgm:pt>
    <dgm:pt modelId="{8400201E-83BC-42F9-AEBC-122D9E823EA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Vitamin</a:t>
          </a:r>
          <a:r>
            <a:rPr lang="pl-PL" dirty="0"/>
            <a:t> D</a:t>
          </a:r>
        </a:p>
      </dgm:t>
    </dgm:pt>
    <dgm:pt modelId="{F658B504-0BDA-41AA-A1FA-8E13C209AEBA}" type="parTrans" cxnId="{E8DF4068-93D4-45DF-958F-59DB9248BE3B}">
      <dgm:prSet/>
      <dgm:spPr/>
      <dgm:t>
        <a:bodyPr/>
        <a:lstStyle/>
        <a:p>
          <a:endParaRPr lang="en-US"/>
        </a:p>
      </dgm:t>
    </dgm:pt>
    <dgm:pt modelId="{AB1B6777-3356-4FB5-B5D4-09622ADD5B18}" type="sibTrans" cxnId="{E8DF4068-93D4-45DF-958F-59DB9248BE3B}">
      <dgm:prSet/>
      <dgm:spPr/>
      <dgm:t>
        <a:bodyPr/>
        <a:lstStyle/>
        <a:p>
          <a:endParaRPr lang="en-US"/>
        </a:p>
      </dgm:t>
    </dgm:pt>
    <dgm:pt modelId="{EFC62F72-4391-4C64-8A77-D72755DE204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Gender</a:t>
          </a:r>
        </a:p>
      </dgm:t>
    </dgm:pt>
    <dgm:pt modelId="{7604FFF9-09EE-4684-9FCD-91B1653FF7DC}" type="parTrans" cxnId="{B2D3A063-DE9A-42DE-BEB3-1E79BA3D7E7D}">
      <dgm:prSet/>
      <dgm:spPr/>
    </dgm:pt>
    <dgm:pt modelId="{D2847FBD-DAC7-4813-9C3D-1CB5CD73A75B}" type="sibTrans" cxnId="{B2D3A063-DE9A-42DE-BEB3-1E79BA3D7E7D}">
      <dgm:prSet/>
      <dgm:spPr/>
    </dgm:pt>
    <dgm:pt modelId="{5489D261-093C-443A-AF86-6D3F5D143F7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Family </a:t>
          </a:r>
          <a:r>
            <a:rPr lang="pl-PL" dirty="0" err="1"/>
            <a:t>history</a:t>
          </a:r>
          <a:endParaRPr lang="pl-PL" dirty="0"/>
        </a:p>
      </dgm:t>
    </dgm:pt>
    <dgm:pt modelId="{1022F170-32BA-48CC-B233-4BE4915038E8}" type="parTrans" cxnId="{4638E966-9328-4814-A724-99308451AF82}">
      <dgm:prSet/>
      <dgm:spPr/>
    </dgm:pt>
    <dgm:pt modelId="{814FA904-68CF-4C17-8853-72B647321CD6}" type="sibTrans" cxnId="{4638E966-9328-4814-A724-99308451AF82}">
      <dgm:prSet/>
      <dgm:spPr/>
    </dgm:pt>
    <dgm:pt modelId="{813803D7-52AB-4E57-94DE-07F60455F5B8}" type="pres">
      <dgm:prSet presAssocID="{5F04E6AA-DD7B-4B4E-883B-AC41153663B5}" presName="diagram" presStyleCnt="0">
        <dgm:presLayoutVars>
          <dgm:dir/>
          <dgm:resizeHandles val="exact"/>
        </dgm:presLayoutVars>
      </dgm:prSet>
      <dgm:spPr/>
    </dgm:pt>
    <dgm:pt modelId="{5F89F16A-30CE-40E5-8790-4876CC61DD74}" type="pres">
      <dgm:prSet presAssocID="{245E8A75-891D-43A2-825B-C74723ABF2ED}" presName="node" presStyleLbl="node1" presStyleIdx="0" presStyleCnt="6">
        <dgm:presLayoutVars>
          <dgm:bulletEnabled val="1"/>
        </dgm:presLayoutVars>
      </dgm:prSet>
      <dgm:spPr/>
    </dgm:pt>
    <dgm:pt modelId="{FD0BC8F8-BC9F-4EF8-94F8-9C713676D16A}" type="pres">
      <dgm:prSet presAssocID="{ECCFD79E-3099-44FC-8816-CB2CBCC3CADE}" presName="sibTrans" presStyleCnt="0"/>
      <dgm:spPr/>
    </dgm:pt>
    <dgm:pt modelId="{AA6ADC9F-B12A-4E8D-9626-E510F483FB45}" type="pres">
      <dgm:prSet presAssocID="{EFC62F72-4391-4C64-8A77-D72755DE2048}" presName="node" presStyleLbl="node1" presStyleIdx="1" presStyleCnt="6">
        <dgm:presLayoutVars>
          <dgm:bulletEnabled val="1"/>
        </dgm:presLayoutVars>
      </dgm:prSet>
      <dgm:spPr/>
    </dgm:pt>
    <dgm:pt modelId="{75227FA0-537B-4BC2-A1FD-2D66DDD5A019}" type="pres">
      <dgm:prSet presAssocID="{D2847FBD-DAC7-4813-9C3D-1CB5CD73A75B}" presName="sibTrans" presStyleCnt="0"/>
      <dgm:spPr/>
    </dgm:pt>
    <dgm:pt modelId="{C621922D-735F-445D-A2FC-F1F6FA4DE10D}" type="pres">
      <dgm:prSet presAssocID="{5489D261-093C-443A-AF86-6D3F5D143F74}" presName="node" presStyleLbl="node1" presStyleIdx="2" presStyleCnt="6">
        <dgm:presLayoutVars>
          <dgm:bulletEnabled val="1"/>
        </dgm:presLayoutVars>
      </dgm:prSet>
      <dgm:spPr/>
    </dgm:pt>
    <dgm:pt modelId="{D6CE39DA-7708-4D80-9BBD-796E89BC5E43}" type="pres">
      <dgm:prSet presAssocID="{814FA904-68CF-4C17-8853-72B647321CD6}" presName="sibTrans" presStyleCnt="0"/>
      <dgm:spPr/>
    </dgm:pt>
    <dgm:pt modelId="{DB3066C2-ADB4-4679-BAE6-85F431EC3BF0}" type="pres">
      <dgm:prSet presAssocID="{F8ECB302-D0C0-4A08-84EE-F275A833B640}" presName="node" presStyleLbl="node1" presStyleIdx="3" presStyleCnt="6">
        <dgm:presLayoutVars>
          <dgm:bulletEnabled val="1"/>
        </dgm:presLayoutVars>
      </dgm:prSet>
      <dgm:spPr/>
    </dgm:pt>
    <dgm:pt modelId="{73814DAA-D7AB-494F-B957-9A236E790A48}" type="pres">
      <dgm:prSet presAssocID="{8D65056A-A01C-4991-9DB2-E22C7B9D7079}" presName="sibTrans" presStyleCnt="0"/>
      <dgm:spPr/>
    </dgm:pt>
    <dgm:pt modelId="{E6E1E2C3-2C2D-49CE-B627-F4FC6334B6C4}" type="pres">
      <dgm:prSet presAssocID="{8AE071CD-3BE2-4C17-8010-C1286EF8A213}" presName="node" presStyleLbl="node1" presStyleIdx="4" presStyleCnt="6">
        <dgm:presLayoutVars>
          <dgm:bulletEnabled val="1"/>
        </dgm:presLayoutVars>
      </dgm:prSet>
      <dgm:spPr/>
    </dgm:pt>
    <dgm:pt modelId="{7FCA8788-D9AE-48E2-BE93-1D4D2E765519}" type="pres">
      <dgm:prSet presAssocID="{8046F74C-6D1C-4A53-B69E-7CCCAF52FD33}" presName="sibTrans" presStyleCnt="0"/>
      <dgm:spPr/>
    </dgm:pt>
    <dgm:pt modelId="{D4B84CCE-D7E7-4D18-82DC-4298F402F256}" type="pres">
      <dgm:prSet presAssocID="{8400201E-83BC-42F9-AEBC-122D9E823EA8}" presName="node" presStyleLbl="node1" presStyleIdx="5" presStyleCnt="6">
        <dgm:presLayoutVars>
          <dgm:bulletEnabled val="1"/>
        </dgm:presLayoutVars>
      </dgm:prSet>
      <dgm:spPr/>
    </dgm:pt>
  </dgm:ptLst>
  <dgm:cxnLst>
    <dgm:cxn modelId="{1CF77902-55A7-423D-86F3-749F01F451C0}" type="presOf" srcId="{8400201E-83BC-42F9-AEBC-122D9E823EA8}" destId="{D4B84CCE-D7E7-4D18-82DC-4298F402F256}" srcOrd="0" destOrd="0" presId="urn:microsoft.com/office/officeart/2005/8/layout/default"/>
    <dgm:cxn modelId="{CEF87713-C71E-4408-A795-5C8A0EB2148E}" type="presOf" srcId="{F8ECB302-D0C0-4A08-84EE-F275A833B640}" destId="{DB3066C2-ADB4-4679-BAE6-85F431EC3BF0}" srcOrd="0" destOrd="0" presId="urn:microsoft.com/office/officeart/2005/8/layout/default"/>
    <dgm:cxn modelId="{B5B2292D-AC77-4881-A86A-78C83FDE4606}" srcId="{5F04E6AA-DD7B-4B4E-883B-AC41153663B5}" destId="{F8ECB302-D0C0-4A08-84EE-F275A833B640}" srcOrd="3" destOrd="0" parTransId="{D5C5A4DB-8C6B-4714-8DF3-713E4927370E}" sibTransId="{8D65056A-A01C-4991-9DB2-E22C7B9D7079}"/>
    <dgm:cxn modelId="{CEB4DD3F-8A3E-49E4-A471-F846E769C576}" type="presOf" srcId="{EFC62F72-4391-4C64-8A77-D72755DE2048}" destId="{AA6ADC9F-B12A-4E8D-9626-E510F483FB45}" srcOrd="0" destOrd="0" presId="urn:microsoft.com/office/officeart/2005/8/layout/default"/>
    <dgm:cxn modelId="{96B7035B-C90D-434F-BA82-1BD36DE421EE}" type="presOf" srcId="{8AE071CD-3BE2-4C17-8010-C1286EF8A213}" destId="{E6E1E2C3-2C2D-49CE-B627-F4FC6334B6C4}" srcOrd="0" destOrd="0" presId="urn:microsoft.com/office/officeart/2005/8/layout/default"/>
    <dgm:cxn modelId="{B2D3A063-DE9A-42DE-BEB3-1E79BA3D7E7D}" srcId="{5F04E6AA-DD7B-4B4E-883B-AC41153663B5}" destId="{EFC62F72-4391-4C64-8A77-D72755DE2048}" srcOrd="1" destOrd="0" parTransId="{7604FFF9-09EE-4684-9FCD-91B1653FF7DC}" sibTransId="{D2847FBD-DAC7-4813-9C3D-1CB5CD73A75B}"/>
    <dgm:cxn modelId="{4638E966-9328-4814-A724-99308451AF82}" srcId="{5F04E6AA-DD7B-4B4E-883B-AC41153663B5}" destId="{5489D261-093C-443A-AF86-6D3F5D143F74}" srcOrd="2" destOrd="0" parTransId="{1022F170-32BA-48CC-B233-4BE4915038E8}" sibTransId="{814FA904-68CF-4C17-8853-72B647321CD6}"/>
    <dgm:cxn modelId="{E8DF4068-93D4-45DF-958F-59DB9248BE3B}" srcId="{5F04E6AA-DD7B-4B4E-883B-AC41153663B5}" destId="{8400201E-83BC-42F9-AEBC-122D9E823EA8}" srcOrd="5" destOrd="0" parTransId="{F658B504-0BDA-41AA-A1FA-8E13C209AEBA}" sibTransId="{AB1B6777-3356-4FB5-B5D4-09622ADD5B18}"/>
    <dgm:cxn modelId="{F9D11178-FF2A-4F40-9B65-F64E00A674AA}" srcId="{5F04E6AA-DD7B-4B4E-883B-AC41153663B5}" destId="{245E8A75-891D-43A2-825B-C74723ABF2ED}" srcOrd="0" destOrd="0" parTransId="{289BCD9A-61DC-41AB-9822-D8B317C9E595}" sibTransId="{ECCFD79E-3099-44FC-8816-CB2CBCC3CADE}"/>
    <dgm:cxn modelId="{CA3E07A1-A9FC-4EA8-A272-6D6F2E67997F}" type="presOf" srcId="{5F04E6AA-DD7B-4B4E-883B-AC41153663B5}" destId="{813803D7-52AB-4E57-94DE-07F60455F5B8}" srcOrd="0" destOrd="0" presId="urn:microsoft.com/office/officeart/2005/8/layout/default"/>
    <dgm:cxn modelId="{6BC342AB-FD5E-4643-8804-A12A784B8AE5}" srcId="{5F04E6AA-DD7B-4B4E-883B-AC41153663B5}" destId="{8AE071CD-3BE2-4C17-8010-C1286EF8A213}" srcOrd="4" destOrd="0" parTransId="{02AD3FB5-2D4B-4546-B4BB-297BD5C3B0BC}" sibTransId="{8046F74C-6D1C-4A53-B69E-7CCCAF52FD33}"/>
    <dgm:cxn modelId="{604C30AD-F4D3-4584-B50B-E89E46B483EA}" type="presOf" srcId="{5489D261-093C-443A-AF86-6D3F5D143F74}" destId="{C621922D-735F-445D-A2FC-F1F6FA4DE10D}" srcOrd="0" destOrd="0" presId="urn:microsoft.com/office/officeart/2005/8/layout/default"/>
    <dgm:cxn modelId="{B8AA73B7-5D38-4D51-93E1-7F26789AE3A1}" type="presOf" srcId="{245E8A75-891D-43A2-825B-C74723ABF2ED}" destId="{5F89F16A-30CE-40E5-8790-4876CC61DD74}" srcOrd="0" destOrd="0" presId="urn:microsoft.com/office/officeart/2005/8/layout/default"/>
    <dgm:cxn modelId="{A01AF168-5763-49D1-98AC-B022B7C5D226}" type="presParOf" srcId="{813803D7-52AB-4E57-94DE-07F60455F5B8}" destId="{5F89F16A-30CE-40E5-8790-4876CC61DD74}" srcOrd="0" destOrd="0" presId="urn:microsoft.com/office/officeart/2005/8/layout/default"/>
    <dgm:cxn modelId="{01E681D9-F4ED-47E5-9DAD-B35F1D555115}" type="presParOf" srcId="{813803D7-52AB-4E57-94DE-07F60455F5B8}" destId="{FD0BC8F8-BC9F-4EF8-94F8-9C713676D16A}" srcOrd="1" destOrd="0" presId="urn:microsoft.com/office/officeart/2005/8/layout/default"/>
    <dgm:cxn modelId="{C784ED57-0A12-4304-ACF1-D7ECA8353714}" type="presParOf" srcId="{813803D7-52AB-4E57-94DE-07F60455F5B8}" destId="{AA6ADC9F-B12A-4E8D-9626-E510F483FB45}" srcOrd="2" destOrd="0" presId="urn:microsoft.com/office/officeart/2005/8/layout/default"/>
    <dgm:cxn modelId="{486F61C6-5170-47B2-ACD0-7E14A0EF4B77}" type="presParOf" srcId="{813803D7-52AB-4E57-94DE-07F60455F5B8}" destId="{75227FA0-537B-4BC2-A1FD-2D66DDD5A019}" srcOrd="3" destOrd="0" presId="urn:microsoft.com/office/officeart/2005/8/layout/default"/>
    <dgm:cxn modelId="{49D167C8-2289-4EFD-82CA-EC58DEA31B54}" type="presParOf" srcId="{813803D7-52AB-4E57-94DE-07F60455F5B8}" destId="{C621922D-735F-445D-A2FC-F1F6FA4DE10D}" srcOrd="4" destOrd="0" presId="urn:microsoft.com/office/officeart/2005/8/layout/default"/>
    <dgm:cxn modelId="{313A69EA-EAA1-4F1E-B3DA-CFD26BF60E73}" type="presParOf" srcId="{813803D7-52AB-4E57-94DE-07F60455F5B8}" destId="{D6CE39DA-7708-4D80-9BBD-796E89BC5E43}" srcOrd="5" destOrd="0" presId="urn:microsoft.com/office/officeart/2005/8/layout/default"/>
    <dgm:cxn modelId="{468E8259-A4B3-490B-ACCB-C44F5D68B314}" type="presParOf" srcId="{813803D7-52AB-4E57-94DE-07F60455F5B8}" destId="{DB3066C2-ADB4-4679-BAE6-85F431EC3BF0}" srcOrd="6" destOrd="0" presId="urn:microsoft.com/office/officeart/2005/8/layout/default"/>
    <dgm:cxn modelId="{EF3A0EE6-4588-44C7-A36F-EB70F0E2DC21}" type="presParOf" srcId="{813803D7-52AB-4E57-94DE-07F60455F5B8}" destId="{73814DAA-D7AB-494F-B957-9A236E790A48}" srcOrd="7" destOrd="0" presId="urn:microsoft.com/office/officeart/2005/8/layout/default"/>
    <dgm:cxn modelId="{4905B350-4A78-4426-A62B-4AC88AA8C31D}" type="presParOf" srcId="{813803D7-52AB-4E57-94DE-07F60455F5B8}" destId="{E6E1E2C3-2C2D-49CE-B627-F4FC6334B6C4}" srcOrd="8" destOrd="0" presId="urn:microsoft.com/office/officeart/2005/8/layout/default"/>
    <dgm:cxn modelId="{77F3E4D1-132E-4BFF-802C-7FFD7DA4E66D}" type="presParOf" srcId="{813803D7-52AB-4E57-94DE-07F60455F5B8}" destId="{7FCA8788-D9AE-48E2-BE93-1D4D2E765519}" srcOrd="9" destOrd="0" presId="urn:microsoft.com/office/officeart/2005/8/layout/default"/>
    <dgm:cxn modelId="{41758B3C-B3FF-4831-B790-3E07C062E547}" type="presParOf" srcId="{813803D7-52AB-4E57-94DE-07F60455F5B8}" destId="{D4B84CCE-D7E7-4D18-82DC-4298F402F2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9B621-7946-44CC-A516-DB2AF48109B9}">
      <dsp:nvSpPr>
        <dsp:cNvPr id="0" name=""/>
        <dsp:cNvSpPr/>
      </dsp:nvSpPr>
      <dsp:spPr>
        <a:xfrm>
          <a:off x="0" y="6989"/>
          <a:ext cx="5762564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 err="1"/>
            <a:t>Disease</a:t>
          </a:r>
          <a:endParaRPr lang="en-US" sz="3400" kern="1200" dirty="0"/>
        </a:p>
      </dsp:txBody>
      <dsp:txXfrm>
        <a:off x="39809" y="46798"/>
        <a:ext cx="5682946" cy="735872"/>
      </dsp:txXfrm>
    </dsp:sp>
    <dsp:sp modelId="{16C31636-ED8A-4F7B-BB56-045C50720926}">
      <dsp:nvSpPr>
        <dsp:cNvPr id="0" name=""/>
        <dsp:cNvSpPr/>
      </dsp:nvSpPr>
      <dsp:spPr>
        <a:xfrm>
          <a:off x="0" y="920399"/>
          <a:ext cx="5762564" cy="815490"/>
        </a:xfrm>
        <a:prstGeom prst="roundRect">
          <a:avLst/>
        </a:prstGeom>
        <a:solidFill>
          <a:schemeClr val="accent2">
            <a:hueOff val="4022980"/>
            <a:satOff val="-37"/>
            <a:lumOff val="1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 err="1"/>
            <a:t>Stroke</a:t>
          </a:r>
          <a:endParaRPr lang="en-US" sz="3400" kern="1200" dirty="0"/>
        </a:p>
      </dsp:txBody>
      <dsp:txXfrm>
        <a:off x="39809" y="960208"/>
        <a:ext cx="5682946" cy="735872"/>
      </dsp:txXfrm>
    </dsp:sp>
    <dsp:sp modelId="{A3EAD258-46B1-4CB5-8D4B-6D9DEB923020}">
      <dsp:nvSpPr>
        <dsp:cNvPr id="0" name=""/>
        <dsp:cNvSpPr/>
      </dsp:nvSpPr>
      <dsp:spPr>
        <a:xfrm>
          <a:off x="0" y="1833809"/>
          <a:ext cx="5762564" cy="815490"/>
        </a:xfrm>
        <a:prstGeom prst="roundRect">
          <a:avLst/>
        </a:prstGeom>
        <a:solidFill>
          <a:schemeClr val="accent2">
            <a:hueOff val="8045961"/>
            <a:satOff val="-75"/>
            <a:lumOff val="2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Accidental injury</a:t>
          </a:r>
          <a:endParaRPr lang="en-US" sz="3400" kern="1200"/>
        </a:p>
      </dsp:txBody>
      <dsp:txXfrm>
        <a:off x="39809" y="1873618"/>
        <a:ext cx="5682946" cy="735872"/>
      </dsp:txXfrm>
    </dsp:sp>
    <dsp:sp modelId="{6824DAAD-93C5-40C1-8588-0A66DCB3A761}">
      <dsp:nvSpPr>
        <dsp:cNvPr id="0" name=""/>
        <dsp:cNvSpPr/>
      </dsp:nvSpPr>
      <dsp:spPr>
        <a:xfrm>
          <a:off x="0" y="2747219"/>
          <a:ext cx="5762564" cy="815490"/>
        </a:xfrm>
        <a:prstGeom prst="roundRect">
          <a:avLst/>
        </a:prstGeom>
        <a:solidFill>
          <a:schemeClr val="accent2">
            <a:hueOff val="12068941"/>
            <a:satOff val="-112"/>
            <a:lumOff val="3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Pressure</a:t>
          </a:r>
          <a:endParaRPr lang="en-US" sz="3400" kern="1200"/>
        </a:p>
      </dsp:txBody>
      <dsp:txXfrm>
        <a:off x="39809" y="2787028"/>
        <a:ext cx="5682946" cy="735872"/>
      </dsp:txXfrm>
    </dsp:sp>
    <dsp:sp modelId="{8F533B1C-43EA-4B1B-BFCB-5775087E58C1}">
      <dsp:nvSpPr>
        <dsp:cNvPr id="0" name=""/>
        <dsp:cNvSpPr/>
      </dsp:nvSpPr>
      <dsp:spPr>
        <a:xfrm>
          <a:off x="0" y="3660629"/>
          <a:ext cx="5762564" cy="815490"/>
        </a:xfrm>
        <a:prstGeom prst="roundRect">
          <a:avLst/>
        </a:prstGeom>
        <a:solidFill>
          <a:schemeClr val="accent2">
            <a:hueOff val="16091922"/>
            <a:satOff val="-150"/>
            <a:lumOff val="4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Toxic substances</a:t>
          </a:r>
          <a:endParaRPr lang="en-US" sz="3400" kern="1200"/>
        </a:p>
      </dsp:txBody>
      <dsp:txXfrm>
        <a:off x="39809" y="3700438"/>
        <a:ext cx="5682946" cy="735872"/>
      </dsp:txXfrm>
    </dsp:sp>
    <dsp:sp modelId="{F4F1FC78-EA68-40AA-BF25-F5AA0DFC46F4}">
      <dsp:nvSpPr>
        <dsp:cNvPr id="0" name=""/>
        <dsp:cNvSpPr/>
      </dsp:nvSpPr>
      <dsp:spPr>
        <a:xfrm>
          <a:off x="0" y="4574039"/>
          <a:ext cx="5762564" cy="815490"/>
        </a:xfrm>
        <a:prstGeom prst="roundRect">
          <a:avLst/>
        </a:prstGeom>
        <a:solidFill>
          <a:schemeClr val="accent2">
            <a:hueOff val="20114901"/>
            <a:satOff val="-187"/>
            <a:lumOff val="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Aging process</a:t>
          </a:r>
          <a:endParaRPr lang="en-US" sz="3400" kern="1200"/>
        </a:p>
      </dsp:txBody>
      <dsp:txXfrm>
        <a:off x="39809" y="4613848"/>
        <a:ext cx="5682946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999C-E365-429C-8DFF-03C050E2072D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5CD91-3370-4A09-A6B3-EC515EA2CABE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62F26-6D52-40FE-A7E5-453ECEC7C351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-Fatigue</a:t>
          </a:r>
          <a:endParaRPr lang="en-US" sz="2200" kern="1200"/>
        </a:p>
      </dsp:txBody>
      <dsp:txXfrm>
        <a:off x="1057183" y="1805"/>
        <a:ext cx="9458416" cy="915310"/>
      </dsp:txXfrm>
    </dsp:sp>
    <dsp:sp modelId="{83B8FC81-520B-4AA2-AA13-1FBD0867FF17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E754A-7959-4E54-98DD-90E2BBA555F5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BC23C-A324-4C2B-89C0-A864364E62F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-Difficulty walking</a:t>
          </a:r>
          <a:endParaRPr lang="en-US" sz="2200" kern="1200"/>
        </a:p>
      </dsp:txBody>
      <dsp:txXfrm>
        <a:off x="1057183" y="1145944"/>
        <a:ext cx="9458416" cy="915310"/>
      </dsp:txXfrm>
    </dsp:sp>
    <dsp:sp modelId="{634B42DA-011E-458B-AF7D-502D319DDB4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2852B-9ADE-4A15-9620-7828822C60E8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F94C8-2FF1-4255-9E96-02AF847A2641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-Vision problems</a:t>
          </a:r>
          <a:endParaRPr lang="en-US" sz="2200" kern="1200"/>
        </a:p>
      </dsp:txBody>
      <dsp:txXfrm>
        <a:off x="1057183" y="2290082"/>
        <a:ext cx="9458416" cy="915310"/>
      </dsp:txXfrm>
    </dsp:sp>
    <dsp:sp modelId="{6D6D8E91-9944-43FE-B7FA-78965B759498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89AFB-A2A7-44F0-882A-FA9D19515F7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5D423-39C4-4B07-B9DE-C271F145FD4F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-Speech issues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9F16A-30CE-40E5-8790-4876CC61DD7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/>
            <a:t>Age</a:t>
          </a:r>
          <a:endParaRPr lang="en-US" sz="5100" kern="1200" dirty="0">
            <a:latin typeface="Calibri Light" panose="020F0302020204030204"/>
          </a:endParaRPr>
        </a:p>
      </dsp:txBody>
      <dsp:txXfrm>
        <a:off x="0" y="39687"/>
        <a:ext cx="3286125" cy="1971675"/>
      </dsp:txXfrm>
    </dsp:sp>
    <dsp:sp modelId="{AA6ADC9F-B12A-4E8D-9626-E510F483FB4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 err="1"/>
            <a:t>Gender</a:t>
          </a:r>
        </a:p>
      </dsp:txBody>
      <dsp:txXfrm>
        <a:off x="3614737" y="39687"/>
        <a:ext cx="3286125" cy="1971675"/>
      </dsp:txXfrm>
    </dsp:sp>
    <dsp:sp modelId="{C621922D-735F-445D-A2FC-F1F6FA4DE10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/>
            <a:t>Family </a:t>
          </a:r>
          <a:r>
            <a:rPr lang="pl-PL" sz="5100" kern="1200" dirty="0" err="1"/>
            <a:t>history</a:t>
          </a:r>
          <a:endParaRPr lang="pl-PL" sz="5100" kern="1200" dirty="0"/>
        </a:p>
      </dsp:txBody>
      <dsp:txXfrm>
        <a:off x="7229475" y="39687"/>
        <a:ext cx="3286125" cy="1971675"/>
      </dsp:txXfrm>
    </dsp:sp>
    <dsp:sp modelId="{DB3066C2-ADB4-4679-BAE6-85F431EC3BF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/>
            <a:t>Race</a:t>
          </a:r>
          <a:endParaRPr lang="en-US" sz="5100" kern="1200" dirty="0"/>
        </a:p>
      </dsp:txBody>
      <dsp:txXfrm>
        <a:off x="0" y="2339975"/>
        <a:ext cx="3286125" cy="1971675"/>
      </dsp:txXfrm>
    </dsp:sp>
    <dsp:sp modelId="{E6E1E2C3-2C2D-49CE-B627-F4FC6334B6C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 err="1"/>
            <a:t>Climate</a:t>
          </a:r>
          <a:endParaRPr lang="en-US" sz="5100" kern="1200" dirty="0" err="1"/>
        </a:p>
      </dsp:txBody>
      <dsp:txXfrm>
        <a:off x="3614737" y="2339975"/>
        <a:ext cx="3286125" cy="1971675"/>
      </dsp:txXfrm>
    </dsp:sp>
    <dsp:sp modelId="{D4B84CCE-D7E7-4D18-82DC-4298F402F256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 err="1"/>
            <a:t>Vitamin</a:t>
          </a:r>
          <a:r>
            <a:rPr lang="pl-PL" sz="5100" kern="1200" dirty="0"/>
            <a:t> D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F3C91-0F53-4005-A61D-2F78F549CA72}" type="datetimeFigureOut">
              <a:t>11.12.2022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EC68D-8CF5-4E68-A082-F37382E3E7F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50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7df0bb8d3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7df0bb8d3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8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7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9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674F913-2C40-E11D-77D2-1A330EC969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6250" b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1" name="Frame 10">
            <a:extLst>
              <a:ext uri="{FF2B5EF4-FFF2-40B4-BE49-F238E27FC236}">
                <a16:creationId xmlns:a16="http://schemas.microsoft.com/office/drawing/2014/main" id="{92458768-D564-46CB-B5BC-25F3141E9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048" cy="6858000"/>
          </a:xfrm>
          <a:prstGeom prst="frame">
            <a:avLst>
              <a:gd name="adj1" fmla="val 8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7755" y="844161"/>
            <a:ext cx="5390436" cy="2261733"/>
          </a:xfrm>
        </p:spPr>
        <p:txBody>
          <a:bodyPr anchor="ctr">
            <a:normAutofit/>
          </a:bodyPr>
          <a:lstStyle/>
          <a:p>
            <a:r>
              <a:rPr lang="pl-PL" b="1" dirty="0" err="1">
                <a:ea typeface="+mj-lt"/>
                <a:cs typeface="+mj-lt"/>
              </a:rPr>
              <a:t>Nervous</a:t>
            </a:r>
            <a:r>
              <a:rPr lang="pl-PL" b="1" dirty="0">
                <a:ea typeface="+mj-lt"/>
                <a:cs typeface="+mj-lt"/>
              </a:rPr>
              <a:t> System 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7755" y="4545228"/>
            <a:ext cx="5393559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100000"/>
              </a:lnSpc>
            </a:pPr>
            <a:r>
              <a:rPr lang="pl-PL" sz="2200" b="1" i="0">
                <a:latin typeface="Raleway"/>
                <a:ea typeface="Raleway"/>
                <a:cs typeface="Raleway"/>
              </a:rPr>
              <a:t>Structure, Functions </a:t>
            </a:r>
          </a:p>
          <a:p>
            <a:pPr>
              <a:lnSpc>
                <a:spcPct val="100000"/>
              </a:lnSpc>
            </a:pPr>
            <a:r>
              <a:rPr lang="pl-PL" sz="2200" b="1" i="0">
                <a:latin typeface="Raleway"/>
                <a:ea typeface="Raleway"/>
                <a:cs typeface="Raleway"/>
              </a:rPr>
              <a:t>and Dysfunctions </a:t>
            </a:r>
            <a:endParaRPr lang="pl-PL" sz="2200" b="1">
              <a:cs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F2E071-7196-3947-8079-AFB0742AE4B2}"/>
              </a:ext>
            </a:extLst>
          </p:cNvPr>
          <p:cNvSpPr txBox="1"/>
          <p:nvPr/>
        </p:nvSpPr>
        <p:spPr>
          <a:xfrm>
            <a:off x="7083777" y="5004741"/>
            <a:ext cx="49599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Karolina Niezgoda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III R Fizjoterapia JMS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rok akademicki 2022/2023 </a:t>
            </a:r>
            <a:r>
              <a:rPr lang="pl-PL" dirty="0" err="1">
                <a:ea typeface="+mn-lt"/>
                <a:cs typeface="+mn-lt"/>
              </a:rPr>
              <a:t>sem</a:t>
            </a:r>
            <a:r>
              <a:rPr lang="pl-PL" dirty="0">
                <a:ea typeface="+mn-lt"/>
                <a:cs typeface="+mn-lt"/>
              </a:rPr>
              <a:t>. zimowy</a:t>
            </a:r>
            <a:endParaRPr lang="pl-PL" dirty="0"/>
          </a:p>
          <a:p>
            <a:pPr algn="l"/>
            <a:endParaRPr lang="pl-PL" dirty="0"/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id="{0BC1EE63-3350-C26A-0ED0-862C56D0E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677" y="642848"/>
            <a:ext cx="1661664" cy="16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A grey room full of question marks with an opening going out">
            <a:extLst>
              <a:ext uri="{FF2B5EF4-FFF2-40B4-BE49-F238E27FC236}">
                <a16:creationId xmlns:a16="http://schemas.microsoft.com/office/drawing/2014/main" id="{AE334F0D-990A-79E7-A1EE-41ABC8522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6E7F7C-F9F0-83FA-6C53-9433F8E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853" y="1020611"/>
            <a:ext cx="4411159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 dirty="0">
                <a:ea typeface="+mj-lt"/>
                <a:cs typeface="+mj-lt"/>
              </a:rPr>
              <a:t>Multiple Sclerosis Complications</a:t>
            </a:r>
            <a:endParaRPr lang="pl-PL" sz="3500">
              <a:ea typeface="Calibri Light"/>
              <a:cs typeface="Calibri Light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4433F91-1ECF-7CD5-CD18-CE4BA382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345" y="2718054"/>
            <a:ext cx="45057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Many </a:t>
            </a:r>
            <a:r>
              <a:rPr lang="pl-PL" dirty="0" err="1">
                <a:ea typeface="+mn-lt"/>
                <a:cs typeface="+mn-lt"/>
              </a:rPr>
              <a:t>people</a:t>
            </a:r>
            <a:r>
              <a:rPr lang="pl-PL" dirty="0">
                <a:ea typeface="+mn-lt"/>
                <a:cs typeface="+mn-lt"/>
              </a:rPr>
              <a:t> with </a:t>
            </a:r>
            <a:r>
              <a:rPr lang="pl-PL" dirty="0" err="1">
                <a:ea typeface="+mn-lt"/>
                <a:cs typeface="+mn-lt"/>
              </a:rPr>
              <a:t>multiple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sclerosis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are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at</a:t>
            </a:r>
            <a:r>
              <a:rPr lang="pl-PL" dirty="0">
                <a:ea typeface="+mn-lt"/>
                <a:cs typeface="+mn-lt"/>
              </a:rPr>
              <a:t> a </a:t>
            </a:r>
            <a:r>
              <a:rPr lang="pl-PL" dirty="0" err="1">
                <a:ea typeface="+mn-lt"/>
                <a:cs typeface="+mn-lt"/>
              </a:rPr>
              <a:t>higher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risk</a:t>
            </a:r>
            <a:r>
              <a:rPr lang="pl-PL" dirty="0">
                <a:ea typeface="+mn-lt"/>
                <a:cs typeface="+mn-lt"/>
              </a:rPr>
              <a:t> of developing </a:t>
            </a:r>
            <a:r>
              <a:rPr lang="pl-PL" dirty="0" err="1">
                <a:ea typeface="+mn-lt"/>
                <a:cs typeface="+mn-lt"/>
              </a:rPr>
              <a:t>muscle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stiffness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spasms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paralysis</a:t>
            </a:r>
            <a:r>
              <a:rPr lang="pl-PL" dirty="0">
                <a:ea typeface="+mn-lt"/>
                <a:cs typeface="+mn-lt"/>
              </a:rPr>
              <a:t>- </a:t>
            </a:r>
            <a:r>
              <a:rPr lang="pl-PL" dirty="0" err="1">
                <a:ea typeface="+mn-lt"/>
                <a:cs typeface="+mn-lt"/>
              </a:rPr>
              <a:t>typically</a:t>
            </a:r>
            <a:r>
              <a:rPr lang="pl-PL" dirty="0">
                <a:ea typeface="+mn-lt"/>
                <a:cs typeface="+mn-lt"/>
              </a:rPr>
              <a:t> in the </a:t>
            </a:r>
            <a:r>
              <a:rPr lang="pl-PL" dirty="0" err="1">
                <a:ea typeface="+mn-lt"/>
                <a:cs typeface="+mn-lt"/>
              </a:rPr>
              <a:t>legs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bladder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bowel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dysfunctions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mood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swings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depression</a:t>
            </a:r>
            <a:r>
              <a:rPr lang="pl-PL" dirty="0">
                <a:ea typeface="+mn-lt"/>
                <a:cs typeface="+mn-lt"/>
              </a:rPr>
              <a:t>, and </a:t>
            </a:r>
            <a:r>
              <a:rPr lang="pl-PL" dirty="0" err="1">
                <a:ea typeface="+mn-lt"/>
                <a:cs typeface="+mn-lt"/>
              </a:rPr>
              <a:t>epilepsy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052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9849013B-9585-E6EF-B115-96593B48E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9A7DDAD-6D56-0B97-EE74-1A40E619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8" y="1065862"/>
            <a:ext cx="3594517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ea typeface="+mj-lt"/>
                <a:cs typeface="+mj-lt"/>
              </a:rPr>
              <a:t>How do I keep my nervous system healthy?</a:t>
            </a:r>
            <a:endParaRPr lang="pl-PL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C4C5461-702B-AEA6-92F6-FC282931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   We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must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remember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that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this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system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is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the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command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center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for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your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entire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body. It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needs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care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keep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working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correctly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</a:p>
          <a:p>
            <a:pPr>
              <a:buNone/>
            </a:pP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See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your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doctor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regularly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eat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a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healthy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diet,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avoid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drugs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, and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only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drink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alcohol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 in </a:t>
            </a:r>
            <a:r>
              <a:rPr lang="pl-PL" sz="3000" dirty="0" err="1">
                <a:solidFill>
                  <a:srgbClr val="FFFFFF"/>
                </a:solidFill>
                <a:ea typeface="+mn-lt"/>
                <a:cs typeface="+mn-lt"/>
              </a:rPr>
              <a:t>moderation</a:t>
            </a:r>
            <a:r>
              <a:rPr lang="pl-PL" sz="3000" dirty="0">
                <a:solidFill>
                  <a:srgbClr val="FFFFFF"/>
                </a:solidFill>
                <a:ea typeface="+mn-lt"/>
                <a:cs typeface="+mn-lt"/>
              </a:rPr>
              <a:t>. </a:t>
            </a:r>
            <a:endParaRPr lang="pl-PL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9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00937AB-2B6E-D616-0CF3-3F24016A2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594BD7-DE0F-A868-4BB7-6924ED15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>
                <a:solidFill>
                  <a:srgbClr val="FFFFFF"/>
                </a:solidFill>
              </a:rPr>
              <a:t>Thank you for your attention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B6DB445-112E-BF9C-92C2-7F1F9903423B}"/>
              </a:ext>
            </a:extLst>
          </p:cNvPr>
          <p:cNvSpPr txBox="1"/>
          <p:nvPr/>
        </p:nvSpPr>
        <p:spPr>
          <a:xfrm>
            <a:off x="6512169" y="6380284"/>
            <a:ext cx="55479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dirty="0"/>
              <a:t>https://img.freepik.com/premium-photo/computer-keyboard-workplace-cup-isolated-background_488220-38896.jpg</a:t>
            </a:r>
            <a:endParaRPr lang="pl-PL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21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D7B425-50DB-6A21-36B9-0E58F260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Vocabulary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7B765-508D-1F30-0366-B96B9EA28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dirty="0"/>
              <a:t>peripheral nervous system</a:t>
            </a:r>
            <a:r>
              <a:rPr lang="en-US" sz="1900" dirty="0"/>
              <a:t> -  </a:t>
            </a:r>
            <a:r>
              <a:rPr lang="en-US" sz="1900" dirty="0" err="1"/>
              <a:t>obwodowy</a:t>
            </a:r>
            <a:r>
              <a:rPr lang="en-US" sz="1900" dirty="0"/>
              <a:t> </a:t>
            </a:r>
            <a:r>
              <a:rPr lang="en-US" sz="1900" dirty="0" err="1"/>
              <a:t>układ</a:t>
            </a:r>
            <a:r>
              <a:rPr lang="en-US" sz="1900" dirty="0"/>
              <a:t> </a:t>
            </a:r>
            <a:r>
              <a:rPr lang="en-US" sz="1900" dirty="0" err="1"/>
              <a:t>nerwowy</a:t>
            </a:r>
            <a:endParaRPr lang="en-US" sz="1900" dirty="0" err="1">
              <a:cs typeface="Calibri"/>
            </a:endParaRPr>
          </a:p>
          <a:p>
            <a:r>
              <a:rPr lang="en-US" sz="1900" b="1" dirty="0"/>
              <a:t>spinal cord</a:t>
            </a:r>
            <a:r>
              <a:rPr lang="en-US" sz="1900" dirty="0"/>
              <a:t> - </a:t>
            </a:r>
            <a:r>
              <a:rPr lang="en-US" sz="1900" dirty="0" err="1"/>
              <a:t>rdzeń</a:t>
            </a:r>
            <a:r>
              <a:rPr lang="en-US" sz="1900" dirty="0"/>
              <a:t> </a:t>
            </a:r>
            <a:r>
              <a:rPr lang="en-US" sz="1900" dirty="0" err="1"/>
              <a:t>kręgowy</a:t>
            </a:r>
            <a:endParaRPr lang="en-US" sz="1900" dirty="0">
              <a:cs typeface="Calibri"/>
            </a:endParaRPr>
          </a:p>
          <a:p>
            <a:r>
              <a:rPr lang="en-US" sz="1900" b="1" dirty="0"/>
              <a:t>ganglia</a:t>
            </a:r>
            <a:r>
              <a:rPr lang="en-US" sz="1900" dirty="0"/>
              <a:t> - </a:t>
            </a:r>
            <a:r>
              <a:rPr lang="en-US" sz="1900" dirty="0" err="1"/>
              <a:t>zwoje</a:t>
            </a:r>
            <a:r>
              <a:rPr lang="en-US" sz="1900" dirty="0"/>
              <a:t> </a:t>
            </a:r>
            <a:r>
              <a:rPr lang="en-US" sz="1900" dirty="0" err="1"/>
              <a:t>mózgowe</a:t>
            </a:r>
            <a:endParaRPr lang="en-US" sz="1900" dirty="0">
              <a:cs typeface="Calibri"/>
            </a:endParaRPr>
          </a:p>
          <a:p>
            <a:r>
              <a:rPr lang="en-US" sz="1900" b="1" dirty="0"/>
              <a:t>diabetes</a:t>
            </a:r>
            <a:r>
              <a:rPr lang="en-US" sz="1900" dirty="0"/>
              <a:t>- </a:t>
            </a:r>
            <a:r>
              <a:rPr lang="en-US" sz="1900" dirty="0" err="1"/>
              <a:t>cukrzyca</a:t>
            </a:r>
            <a:endParaRPr lang="en-US" sz="1900" dirty="0">
              <a:cs typeface="Calibri"/>
            </a:endParaRPr>
          </a:p>
          <a:p>
            <a:r>
              <a:rPr lang="en-US" sz="1900" b="1" dirty="0"/>
              <a:t>multiple sclerosis</a:t>
            </a:r>
            <a:r>
              <a:rPr lang="en-US" sz="1900" dirty="0"/>
              <a:t> - </a:t>
            </a:r>
            <a:r>
              <a:rPr lang="en-US" sz="1900" dirty="0" err="1"/>
              <a:t>stwardnienie</a:t>
            </a:r>
            <a:r>
              <a:rPr lang="en-US" sz="1900" dirty="0"/>
              <a:t> </a:t>
            </a:r>
            <a:r>
              <a:rPr lang="en-US" sz="1900" dirty="0" err="1"/>
              <a:t>rozsiane</a:t>
            </a:r>
            <a:endParaRPr lang="en-US" sz="1900" dirty="0" err="1">
              <a:cs typeface="Calibri"/>
            </a:endParaRPr>
          </a:p>
          <a:p>
            <a:r>
              <a:rPr lang="en-US" sz="1900" b="1" dirty="0"/>
              <a:t>cortex</a:t>
            </a:r>
            <a:r>
              <a:rPr lang="en-US" sz="1900" dirty="0"/>
              <a:t> - kora </a:t>
            </a:r>
            <a:r>
              <a:rPr lang="en-US" sz="1900" dirty="0" err="1"/>
              <a:t>mózgowa</a:t>
            </a:r>
            <a:endParaRPr lang="en-US" sz="1900" dirty="0" err="1">
              <a:cs typeface="Calibri"/>
            </a:endParaRPr>
          </a:p>
          <a:p>
            <a:r>
              <a:rPr lang="en-US" sz="1900" b="1" dirty="0"/>
              <a:t>tremor</a:t>
            </a:r>
            <a:r>
              <a:rPr lang="en-US" sz="1900" dirty="0"/>
              <a:t> - </a:t>
            </a:r>
            <a:r>
              <a:rPr lang="en-US" sz="1900" dirty="0" err="1"/>
              <a:t>drżenie</a:t>
            </a:r>
            <a:endParaRPr lang="en-US" sz="1900" dirty="0" err="1">
              <a:cs typeface="Calibri"/>
            </a:endParaRPr>
          </a:p>
          <a:p>
            <a:r>
              <a:rPr lang="en-US" sz="1900" b="1" dirty="0"/>
              <a:t>stiffness</a:t>
            </a:r>
            <a:r>
              <a:rPr lang="en-US" sz="1900" dirty="0"/>
              <a:t> - </a:t>
            </a:r>
            <a:r>
              <a:rPr lang="en-US" sz="1900" dirty="0" err="1"/>
              <a:t>sztywność</a:t>
            </a:r>
            <a:endParaRPr lang="en-US" sz="1900" dirty="0" err="1">
              <a:cs typeface="Calibri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67ACD31-ABBA-6D6E-77B4-017C790354A5}"/>
              </a:ext>
            </a:extLst>
          </p:cNvPr>
          <p:cNvSpPr txBox="1">
            <a:spLocks/>
          </p:cNvSpPr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inflammatory disease</a:t>
            </a:r>
            <a:r>
              <a:rPr lang="en-US" sz="2000" dirty="0"/>
              <a:t> - </a:t>
            </a:r>
            <a:r>
              <a:rPr lang="en-US" sz="2000" dirty="0" err="1"/>
              <a:t>choroba</a:t>
            </a:r>
            <a:r>
              <a:rPr lang="en-US" sz="2000" dirty="0"/>
              <a:t> </a:t>
            </a:r>
            <a:r>
              <a:rPr lang="en-US" sz="2000" dirty="0" err="1"/>
              <a:t>zapalna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myelin</a:t>
            </a:r>
            <a:r>
              <a:rPr lang="en-US" sz="2000" dirty="0"/>
              <a:t> - </a:t>
            </a:r>
            <a:r>
              <a:rPr lang="en-US" sz="2000" dirty="0" err="1"/>
              <a:t>mielina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fatigue</a:t>
            </a:r>
            <a:r>
              <a:rPr lang="en-US" sz="2000" dirty="0"/>
              <a:t> - </a:t>
            </a:r>
            <a:r>
              <a:rPr lang="en-US" sz="2000" dirty="0" err="1"/>
              <a:t>zmęczenie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brainstem </a:t>
            </a:r>
            <a:r>
              <a:rPr lang="en-US" sz="2000" dirty="0"/>
              <a:t>- </a:t>
            </a:r>
            <a:r>
              <a:rPr lang="en-US" sz="2000" dirty="0" err="1"/>
              <a:t>pień</a:t>
            </a:r>
            <a:r>
              <a:rPr lang="en-US" sz="2000" dirty="0"/>
              <a:t> </a:t>
            </a:r>
            <a:r>
              <a:rPr lang="en-US" sz="2000" dirty="0" err="1"/>
              <a:t>mózgu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glands</a:t>
            </a:r>
            <a:r>
              <a:rPr lang="en-US" sz="2000" dirty="0"/>
              <a:t> - </a:t>
            </a:r>
            <a:r>
              <a:rPr lang="en-US" sz="2000" dirty="0" err="1"/>
              <a:t>gruczoły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substantia nigra</a:t>
            </a:r>
            <a:r>
              <a:rPr lang="en-US" sz="2000" dirty="0"/>
              <a:t> - </a:t>
            </a:r>
            <a:r>
              <a:rPr lang="en-US" sz="2000" dirty="0" err="1"/>
              <a:t>istota</a:t>
            </a:r>
            <a:r>
              <a:rPr lang="en-US" sz="2000" dirty="0"/>
              <a:t> </a:t>
            </a:r>
            <a:r>
              <a:rPr lang="en-US" sz="2000" dirty="0" err="1"/>
              <a:t>czarna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optic neuritis</a:t>
            </a:r>
            <a:r>
              <a:rPr lang="en-US" sz="2000" dirty="0"/>
              <a:t> -  </a:t>
            </a:r>
            <a:r>
              <a:rPr lang="en-US" sz="2000" dirty="0" err="1"/>
              <a:t>zapalenie</a:t>
            </a:r>
            <a:r>
              <a:rPr lang="en-US" sz="2000" dirty="0"/>
              <a:t> </a:t>
            </a:r>
            <a:r>
              <a:rPr lang="en-US" sz="2000" dirty="0" err="1"/>
              <a:t>nerwu</a:t>
            </a:r>
            <a:r>
              <a:rPr lang="en-US" sz="2000" dirty="0"/>
              <a:t> </a:t>
            </a:r>
            <a:r>
              <a:rPr lang="en-US" sz="2000" dirty="0" err="1"/>
              <a:t>wzrokowego</a:t>
            </a:r>
            <a:endParaRPr lang="en-US" sz="2000" dirty="0" err="1">
              <a:cs typeface="Calibri"/>
            </a:endParaRPr>
          </a:p>
          <a:p>
            <a:r>
              <a:rPr lang="en-US" sz="2000" b="1" dirty="0"/>
              <a:t>diplopia</a:t>
            </a:r>
            <a:r>
              <a:rPr lang="en-US" sz="2000" dirty="0"/>
              <a:t> - </a:t>
            </a:r>
            <a:r>
              <a:rPr lang="en-US" sz="2000" dirty="0" err="1"/>
              <a:t>podwójne</a:t>
            </a:r>
            <a:r>
              <a:rPr lang="en-US" sz="2000" dirty="0"/>
              <a:t> </a:t>
            </a:r>
            <a:r>
              <a:rPr lang="en-US" sz="2000" dirty="0" err="1"/>
              <a:t>widzenie</a:t>
            </a:r>
            <a:endParaRPr lang="en-US" sz="20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79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28E89E-D62F-C45A-40F4-33B4250A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  <a:cs typeface="Calibri Light"/>
              </a:rPr>
              <a:t>Reference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CFE4A7-B932-57ED-3067-B03062D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914" y="2398957"/>
            <a:ext cx="10637588" cy="35261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Anatomy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physiology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of the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nervous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system 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(January 2020) ,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from https://cancer.ca/en/cancer-information/cancer-types/neuroblastoma/what-is-neuroblastoma/the-nervous-system</a:t>
            </a:r>
            <a:endParaRPr lang="pl-PL" sz="18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Nervous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System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, from https://my.clevelandclinic.org/health/articles/21202-nervous-system</a:t>
            </a:r>
            <a:endParaRPr lang="pl-PL" sz="1800">
              <a:solidFill>
                <a:schemeClr val="bg1"/>
              </a:solidFill>
              <a:cs typeface="Calibri"/>
            </a:endParaRPr>
          </a:p>
          <a:p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Charles R.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Noback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, David A. Ruggiero, Robert J.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Demarest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, Norman L.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Strominger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(2005). 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The Human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Nervous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System: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Structure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Function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. 6th ed.</a:t>
            </a:r>
            <a:endParaRPr lang="pl-PL" sz="1800" dirty="0">
              <a:solidFill>
                <a:schemeClr val="bg1"/>
              </a:solidFill>
              <a:cs typeface="Calibri"/>
            </a:endParaRPr>
          </a:p>
          <a:p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Robert L.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Nussbaum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, M.D., and Christopher E.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Ellis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Ph.D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 (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April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3, 2003)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Alzheimer's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Disease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Parkinson's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Disease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. N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Engl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J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Med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2003; 348:1356-1364</a:t>
            </a:r>
            <a:endParaRPr lang="pl-PL" sz="1800" dirty="0">
              <a:solidFill>
                <a:schemeClr val="bg1"/>
              </a:solidFill>
              <a:cs typeface="Calibri"/>
            </a:endParaRPr>
          </a:p>
          <a:p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Sospedra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M and Martin R. ( 2005). 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Immunology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of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Multiple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Sclerosis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Annual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Reviews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, 23:683–747</a:t>
            </a:r>
            <a:endParaRPr lang="pl-PL" sz="1800" dirty="0">
              <a:solidFill>
                <a:schemeClr val="bg1"/>
              </a:solidFill>
              <a:cs typeface="Calibri"/>
            </a:endParaRPr>
          </a:p>
          <a:p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McAlpine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D,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Compston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A. (2006).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Multiple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dirty="0" err="1">
                <a:solidFill>
                  <a:schemeClr val="bg1"/>
                </a:solidFill>
                <a:ea typeface="+mn-lt"/>
                <a:cs typeface="+mn-lt"/>
              </a:rPr>
              <a:t>Sclerosis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Elsevier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Health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dirty="0" err="1">
                <a:solidFill>
                  <a:schemeClr val="bg1"/>
                </a:solidFill>
                <a:ea typeface="+mn-lt"/>
                <a:cs typeface="+mn-lt"/>
              </a:rPr>
              <a:t>Sciences</a:t>
            </a:r>
            <a:endParaRPr lang="pl-PL" sz="1800" dirty="0" err="1">
              <a:solidFill>
                <a:schemeClr val="bg1"/>
              </a:solidFill>
              <a:cs typeface="Calibri"/>
            </a:endParaRPr>
          </a:p>
          <a:p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Gibson-Horn C,(2008).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err="1">
                <a:solidFill>
                  <a:schemeClr val="bg1"/>
                </a:solidFill>
                <a:ea typeface="+mn-lt"/>
                <a:cs typeface="+mn-lt"/>
              </a:rPr>
              <a:t>Balance-Based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err="1">
                <a:solidFill>
                  <a:schemeClr val="bg1"/>
                </a:solidFill>
                <a:ea typeface="+mn-lt"/>
                <a:cs typeface="+mn-lt"/>
              </a:rPr>
              <a:t>Torso-Weighting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in a </a:t>
            </a:r>
            <a:r>
              <a:rPr lang="pl-PL" sz="1800" i="1" err="1">
                <a:solidFill>
                  <a:schemeClr val="bg1"/>
                </a:solidFill>
                <a:ea typeface="+mn-lt"/>
                <a:cs typeface="+mn-lt"/>
              </a:rPr>
              <a:t>Patient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with </a:t>
            </a:r>
            <a:r>
              <a:rPr lang="pl-PL" sz="1800" i="1" err="1">
                <a:solidFill>
                  <a:schemeClr val="bg1"/>
                </a:solidFill>
                <a:ea typeface="+mn-lt"/>
                <a:cs typeface="+mn-lt"/>
              </a:rPr>
              <a:t>Ataxia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sz="1800" i="1" err="1">
                <a:solidFill>
                  <a:schemeClr val="bg1"/>
                </a:solidFill>
                <a:ea typeface="+mn-lt"/>
                <a:cs typeface="+mn-lt"/>
              </a:rPr>
              <a:t>Multiple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i="1" err="1">
                <a:solidFill>
                  <a:schemeClr val="bg1"/>
                </a:solidFill>
                <a:ea typeface="+mn-lt"/>
                <a:cs typeface="+mn-lt"/>
              </a:rPr>
              <a:t>Sclerosis</a:t>
            </a:r>
            <a:r>
              <a:rPr lang="pl-PL" sz="1800" i="1" dirty="0">
                <a:solidFill>
                  <a:schemeClr val="bg1"/>
                </a:solidFill>
                <a:ea typeface="+mn-lt"/>
                <a:cs typeface="+mn-lt"/>
              </a:rPr>
              <a:t>: A Case Report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. JNPT;32: 139–146</a:t>
            </a:r>
            <a:endParaRPr lang="pl-PL" sz="1800" dirty="0">
              <a:solidFill>
                <a:schemeClr val="bg1"/>
              </a:solidFill>
              <a:cs typeface="Calibri"/>
            </a:endParaRPr>
          </a:p>
          <a:p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English-</a:t>
            </a:r>
            <a:r>
              <a:rPr lang="pl-PL" sz="1800" err="1">
                <a:solidFill>
                  <a:schemeClr val="bg1"/>
                </a:solidFill>
                <a:ea typeface="+mn-lt"/>
                <a:cs typeface="+mn-lt"/>
              </a:rPr>
              <a:t>Polish</a:t>
            </a:r>
            <a:r>
              <a:rPr lang="pl-PL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1800" err="1">
                <a:solidFill>
                  <a:schemeClr val="bg1"/>
                </a:solidFill>
                <a:ea typeface="+mn-lt"/>
                <a:cs typeface="+mn-lt"/>
              </a:rPr>
              <a:t>dictionary</a:t>
            </a:r>
            <a:endParaRPr lang="pl-PL" sz="1800" err="1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5C386D-A055-F557-3281-D9596647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907" y="506705"/>
            <a:ext cx="5003293" cy="2284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/>
                <a:cs typeface="Angsana New"/>
              </a:rPr>
              <a:t>What is the nervous system responsible for? </a:t>
            </a:r>
            <a:endParaRPr lang="en-US" sz="4400" kern="1200" dirty="0">
              <a:gradFill>
                <a:gsLst>
                  <a:gs pos="100000">
                    <a:schemeClr val="tx2"/>
                  </a:gs>
                  <a:gs pos="0">
                    <a:schemeClr val="accent1"/>
                  </a:gs>
                </a:gsLst>
                <a:lin ang="0" scaled="1"/>
              </a:gradFill>
              <a:latin typeface="Aharoni"/>
              <a:cs typeface="Angsana New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98778AC-F5DA-523B-FA76-5C861F325913}"/>
              </a:ext>
            </a:extLst>
          </p:cNvPr>
          <p:cNvSpPr txBox="1"/>
          <p:nvPr/>
        </p:nvSpPr>
        <p:spPr>
          <a:xfrm>
            <a:off x="6492632" y="3161846"/>
            <a:ext cx="5013568" cy="30995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2400" dirty="0"/>
              <a:t>The nervous system uses specialized cells called neurons to send signals or messages all over the body. These electrical signals travel between the brain, skin, organs, glands and muscles.</a:t>
            </a:r>
            <a:endParaRPr lang="pl-PL" sz="2400" dirty="0"/>
          </a:p>
        </p:txBody>
      </p:sp>
      <p:pic>
        <p:nvPicPr>
          <p:cNvPr id="7" name="Picture 4" descr="Magnifying glass and question mark">
            <a:extLst>
              <a:ext uri="{FF2B5EF4-FFF2-40B4-BE49-F238E27FC236}">
                <a16:creationId xmlns:a16="http://schemas.microsoft.com/office/drawing/2014/main" id="{7D2B87B6-A6B7-D5F8-C685-35F1712C7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r="20674" b="2"/>
          <a:stretch/>
        </p:blipFill>
        <p:spPr>
          <a:xfrm>
            <a:off x="594359" y="596643"/>
            <a:ext cx="5555999" cy="56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32" y="69292"/>
            <a:ext cx="11021735" cy="67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8558633" y="5841301"/>
            <a:ext cx="363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l" sz="1600">
                <a:latin typeface="Lato"/>
                <a:ea typeface="Lato"/>
                <a:cs typeface="Lato"/>
                <a:sym typeface="Lato"/>
              </a:rPr>
              <a:t>https://quizlet.com/231057567/the-nervous-system-components-unit-3-diagram/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699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B6363-B86F-40A3-8902-DFA61F46B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ea typeface="+mn-lt"/>
                <a:cs typeface="+mn-lt"/>
              </a:rPr>
              <a:t>Nerve damage can happen in several ways. Some of the most common causes of nerve impairment include:</a:t>
            </a:r>
            <a:endParaRPr lang="pl-PL" dirty="0"/>
          </a:p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343F89-6915-5660-9730-DB0F43B4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44"/>
            <a:ext cx="4030834" cy="5391756"/>
          </a:xfrm>
        </p:spPr>
        <p:txBody>
          <a:bodyPr anchor="t">
            <a:normAutofit/>
          </a:bodyPr>
          <a:lstStyle/>
          <a:p>
            <a:r>
              <a:rPr lang="pl-PL" b="1" dirty="0" err="1">
                <a:latin typeface="Aharoni"/>
                <a:cs typeface="Aharoni"/>
              </a:rPr>
              <a:t>Nervous</a:t>
            </a:r>
            <a:r>
              <a:rPr lang="pl-PL" b="1" dirty="0">
                <a:latin typeface="Aharoni"/>
                <a:cs typeface="Aharoni"/>
              </a:rPr>
              <a:t> system </a:t>
            </a:r>
            <a:r>
              <a:rPr lang="pl-PL" b="1" dirty="0" err="1">
                <a:latin typeface="Aharoni"/>
                <a:cs typeface="Aharoni"/>
              </a:rPr>
              <a:t>disorders</a:t>
            </a:r>
            <a:endParaRPr lang="pl-PL" dirty="0" err="1">
              <a:latin typeface="Aharoni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4B2B690-B668-3716-1374-FB7CED197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042618"/>
              </p:ext>
            </p:extLst>
          </p:nvPr>
        </p:nvGraphicFramePr>
        <p:xfrm>
          <a:off x="5591236" y="780444"/>
          <a:ext cx="5762564" cy="5396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822E009-65AB-C22D-7AF4-E3E1D8AE3DDE}"/>
              </a:ext>
            </a:extLst>
          </p:cNvPr>
          <p:cNvSpPr txBox="1"/>
          <p:nvPr/>
        </p:nvSpPr>
        <p:spPr>
          <a:xfrm>
            <a:off x="839141" y="4053465"/>
            <a:ext cx="4305957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 err="1">
                <a:ea typeface="+mn-lt"/>
                <a:cs typeface="+mn-lt"/>
              </a:rPr>
              <a:t>Nerve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damage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can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happen</a:t>
            </a:r>
            <a:r>
              <a:rPr lang="pl-PL" sz="2400" dirty="0">
                <a:ea typeface="+mn-lt"/>
                <a:cs typeface="+mn-lt"/>
              </a:rPr>
              <a:t> in </a:t>
            </a:r>
            <a:r>
              <a:rPr lang="pl-PL" sz="2400" dirty="0" err="1">
                <a:ea typeface="+mn-lt"/>
                <a:cs typeface="+mn-lt"/>
              </a:rPr>
              <a:t>several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ways</a:t>
            </a:r>
            <a:r>
              <a:rPr lang="pl-PL" sz="2400" dirty="0">
                <a:ea typeface="+mn-lt"/>
                <a:cs typeface="+mn-lt"/>
              </a:rPr>
              <a:t>. </a:t>
            </a:r>
            <a:r>
              <a:rPr lang="pl-PL" sz="2400" dirty="0" err="1">
                <a:ea typeface="+mn-lt"/>
                <a:cs typeface="+mn-lt"/>
              </a:rPr>
              <a:t>Some</a:t>
            </a:r>
            <a:r>
              <a:rPr lang="pl-PL" sz="2400" dirty="0">
                <a:ea typeface="+mn-lt"/>
                <a:cs typeface="+mn-lt"/>
              </a:rPr>
              <a:t> of the most </a:t>
            </a:r>
            <a:r>
              <a:rPr lang="pl-PL" sz="2400" dirty="0" err="1">
                <a:ea typeface="+mn-lt"/>
                <a:cs typeface="+mn-lt"/>
              </a:rPr>
              <a:t>common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causes</a:t>
            </a:r>
            <a:r>
              <a:rPr lang="pl-PL" sz="2400" dirty="0">
                <a:ea typeface="+mn-lt"/>
                <a:cs typeface="+mn-lt"/>
              </a:rPr>
              <a:t> of </a:t>
            </a:r>
            <a:r>
              <a:rPr lang="pl-PL" sz="2400" dirty="0" err="1">
                <a:ea typeface="+mn-lt"/>
                <a:cs typeface="+mn-lt"/>
              </a:rPr>
              <a:t>nerve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impairment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include</a:t>
            </a:r>
            <a:r>
              <a:rPr lang="pl-PL" sz="2400" dirty="0">
                <a:ea typeface="+mn-lt"/>
                <a:cs typeface="+mn-lt"/>
              </a:rPr>
              <a:t>:</a:t>
            </a:r>
            <a:endParaRPr lang="pl-PL" sz="2400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43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mężczyzna, osoba, ściana, wewnątrz&#10;&#10;Opis wygenerowany automatycznie">
            <a:extLst>
              <a:ext uri="{FF2B5EF4-FFF2-40B4-BE49-F238E27FC236}">
                <a16:creationId xmlns:a16="http://schemas.microsoft.com/office/drawing/2014/main" id="{D5E0129E-BB1A-C6EA-E793-EBE70F25F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0000"/>
          </a:blip>
          <a:srcRect l="25902" r="23250" b="-1"/>
          <a:stretch/>
        </p:blipFill>
        <p:spPr>
          <a:xfrm>
            <a:off x="594360" y="596644"/>
            <a:ext cx="6698586" cy="566471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997453C-FC6C-29F1-2E70-441F9725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167" y="596735"/>
            <a:ext cx="3930033" cy="2323642"/>
          </a:xfrm>
        </p:spPr>
        <p:txBody>
          <a:bodyPr anchor="b">
            <a:normAutofit/>
          </a:bodyPr>
          <a:lstStyle/>
          <a:p>
            <a:r>
              <a:rPr lang="pl-PL" b="1" dirty="0" err="1">
                <a:latin typeface="Aharoni"/>
                <a:cs typeface="Aharoni"/>
              </a:rPr>
              <a:t>Alzheimer's</a:t>
            </a:r>
            <a:r>
              <a:rPr lang="pl-PL" b="1" dirty="0">
                <a:latin typeface="Aharoni"/>
                <a:cs typeface="Aharoni"/>
              </a:rPr>
              <a:t> </a:t>
            </a:r>
            <a:r>
              <a:rPr lang="pl-PL" b="1" dirty="0" err="1">
                <a:latin typeface="Aharoni"/>
                <a:cs typeface="Aharoni"/>
              </a:rPr>
              <a:t>Disease</a:t>
            </a:r>
            <a:endParaRPr lang="pl-PL" dirty="0" err="1"/>
          </a:p>
          <a:p>
            <a:endParaRPr lang="pl-PL" b="1" dirty="0">
              <a:cs typeface="Aharo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6E9DF9-46E0-7630-4CA5-B59EBEC9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10" y="2505529"/>
            <a:ext cx="4233269" cy="37558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err="1"/>
              <a:t>Alzheimer's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a progressive </a:t>
            </a:r>
            <a:br>
              <a:rPr lang="pl-PL" dirty="0">
                <a:ea typeface="+mn-lt"/>
                <a:cs typeface="+mn-lt"/>
              </a:rPr>
            </a:br>
            <a:r>
              <a:rPr lang="pl-PL" dirty="0" err="1">
                <a:ea typeface="+mn-lt"/>
                <a:cs typeface="+mn-lt"/>
              </a:rPr>
              <a:t>neurologic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that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results</a:t>
            </a:r>
            <a:r>
              <a:rPr lang="pl-PL" dirty="0">
                <a:ea typeface="+mn-lt"/>
                <a:cs typeface="+mn-lt"/>
              </a:rPr>
              <a:t> in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the </a:t>
            </a:r>
            <a:r>
              <a:rPr lang="pl-PL" dirty="0" err="1">
                <a:ea typeface="+mn-lt"/>
                <a:cs typeface="+mn-lt"/>
              </a:rPr>
              <a:t>irreversible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loss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neurons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particularly</a:t>
            </a:r>
            <a:r>
              <a:rPr lang="pl-PL" dirty="0">
                <a:ea typeface="+mn-lt"/>
                <a:cs typeface="+mn-lt"/>
              </a:rPr>
              <a:t> in the </a:t>
            </a:r>
            <a:r>
              <a:rPr lang="pl-PL" dirty="0" err="1">
                <a:ea typeface="+mn-lt"/>
                <a:cs typeface="+mn-lt"/>
              </a:rPr>
              <a:t>cortex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hippocampus.The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clinical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hallmarks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are</a:t>
            </a:r>
            <a:r>
              <a:rPr lang="pl-PL" dirty="0">
                <a:ea typeface="+mn-lt"/>
                <a:cs typeface="+mn-lt"/>
              </a:rPr>
              <a:t> progressive </a:t>
            </a:r>
            <a:r>
              <a:rPr lang="pl-PL" dirty="0" err="1">
                <a:ea typeface="+mn-lt"/>
                <a:cs typeface="+mn-lt"/>
              </a:rPr>
              <a:t>impairment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memory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judgment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decision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making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orientation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physical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surroundings</a:t>
            </a:r>
            <a:r>
              <a:rPr lang="pl-PL" dirty="0">
                <a:ea typeface="+mn-lt"/>
                <a:cs typeface="+mn-lt"/>
              </a:rPr>
              <a:t>, and </a:t>
            </a:r>
            <a:r>
              <a:rPr lang="pl-PL" dirty="0" err="1">
                <a:ea typeface="+mn-lt"/>
                <a:cs typeface="+mn-lt"/>
              </a:rPr>
              <a:t>language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  <a:p>
            <a:pPr>
              <a:lnSpc>
                <a:spcPct val="100000"/>
              </a:lnSpc>
            </a:pPr>
            <a:endParaRPr lang="pl-PL" sz="1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F1C4724-1857-3F1A-EC63-ECA7DF9FF446}"/>
              </a:ext>
            </a:extLst>
          </p:cNvPr>
          <p:cNvSpPr txBox="1"/>
          <p:nvPr/>
        </p:nvSpPr>
        <p:spPr>
          <a:xfrm>
            <a:off x="591451" y="82281"/>
            <a:ext cx="8511048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100" b="1" dirty="0" err="1">
                <a:ea typeface="+mn-lt"/>
                <a:cs typeface="+mn-lt"/>
              </a:rPr>
              <a:t>Nervous</a:t>
            </a:r>
            <a:r>
              <a:rPr lang="pl-PL" sz="2100" b="1" dirty="0">
                <a:ea typeface="+mn-lt"/>
                <a:cs typeface="+mn-lt"/>
              </a:rPr>
              <a:t> system </a:t>
            </a:r>
            <a:r>
              <a:rPr lang="pl-PL" sz="2100" b="1" dirty="0" err="1">
                <a:ea typeface="+mn-lt"/>
                <a:cs typeface="+mn-lt"/>
              </a:rPr>
              <a:t>diseases</a:t>
            </a:r>
            <a:endParaRPr lang="pl-PL" dirty="0" err="1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FCEB80C-7744-409E-2307-41638616FBC3}"/>
              </a:ext>
            </a:extLst>
          </p:cNvPr>
          <p:cNvSpPr txBox="1"/>
          <p:nvPr/>
        </p:nvSpPr>
        <p:spPr>
          <a:xfrm>
            <a:off x="7589273" y="4209435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0F8979A-F4C7-03BD-5CD9-C2EF362FE40E}"/>
              </a:ext>
            </a:extLst>
          </p:cNvPr>
          <p:cNvSpPr txBox="1"/>
          <p:nvPr/>
        </p:nvSpPr>
        <p:spPr>
          <a:xfrm>
            <a:off x="512884" y="6374422"/>
            <a:ext cx="83233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ea typeface="+mn-lt"/>
                <a:cs typeface="+mn-lt"/>
              </a:rPr>
              <a:t>https://aptekacentrum.lublin.pl/blog/magazyn/2020/09/Obraz1.jpg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4638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6793F4-FBFA-8030-C34A-415F6D0E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5257800" cy="2472549"/>
          </a:xfrm>
        </p:spPr>
        <p:txBody>
          <a:bodyPr>
            <a:normAutofit/>
          </a:bodyPr>
          <a:lstStyle/>
          <a:p>
            <a:r>
              <a:rPr lang="pl-PL" b="1" dirty="0" err="1">
                <a:latin typeface="Aharoni"/>
                <a:cs typeface="Aharoni"/>
              </a:rPr>
              <a:t>Parkinson's</a:t>
            </a:r>
            <a:r>
              <a:rPr lang="pl-PL" b="1" dirty="0">
                <a:latin typeface="Aharoni"/>
                <a:cs typeface="Aharoni"/>
              </a:rPr>
              <a:t> </a:t>
            </a:r>
            <a:r>
              <a:rPr lang="pl-PL" b="1" dirty="0" err="1">
                <a:latin typeface="Aharoni"/>
                <a:cs typeface="Aharoni"/>
              </a:rPr>
              <a:t>Disease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83AF8A-04D2-56B5-38A1-0EB4CCF8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17624"/>
            <a:ext cx="5257799" cy="2852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err="1">
                <a:ea typeface="+mn-lt"/>
                <a:cs typeface="+mn-lt"/>
              </a:rPr>
              <a:t>Parkinson's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characterized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clinically</a:t>
            </a:r>
            <a:r>
              <a:rPr lang="pl-PL" dirty="0">
                <a:ea typeface="+mn-lt"/>
                <a:cs typeface="+mn-lt"/>
              </a:rPr>
              <a:t> by </a:t>
            </a:r>
            <a:r>
              <a:rPr lang="pl-PL" dirty="0" err="1">
                <a:ea typeface="+mn-lt"/>
                <a:cs typeface="+mn-lt"/>
              </a:rPr>
              <a:t>parkinsonism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pathologically</a:t>
            </a:r>
            <a:r>
              <a:rPr lang="pl-PL" dirty="0">
                <a:ea typeface="+mn-lt"/>
                <a:cs typeface="+mn-lt"/>
              </a:rPr>
              <a:t> by the </a:t>
            </a:r>
            <a:r>
              <a:rPr lang="pl-PL" dirty="0" err="1">
                <a:ea typeface="+mn-lt"/>
                <a:cs typeface="+mn-lt"/>
              </a:rPr>
              <a:t>loss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neurons</a:t>
            </a:r>
            <a:r>
              <a:rPr lang="pl-PL" dirty="0">
                <a:ea typeface="+mn-lt"/>
                <a:cs typeface="+mn-lt"/>
              </a:rPr>
              <a:t> in the </a:t>
            </a:r>
            <a:r>
              <a:rPr lang="pl-PL" dirty="0" err="1">
                <a:ea typeface="+mn-lt"/>
                <a:cs typeface="+mn-lt"/>
              </a:rPr>
              <a:t>substantia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nigra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 err="1">
                <a:ea typeface="+mn-lt"/>
                <a:cs typeface="+mn-lt"/>
              </a:rPr>
              <a:t>Parkinson’s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has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four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symptoms</a:t>
            </a:r>
            <a:r>
              <a:rPr lang="pl-PL" dirty="0">
                <a:ea typeface="+mn-lt"/>
                <a:cs typeface="+mn-lt"/>
              </a:rPr>
              <a:t>: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 - Tremor in </a:t>
            </a:r>
            <a:r>
              <a:rPr lang="pl-PL" dirty="0" err="1">
                <a:ea typeface="+mn-lt"/>
                <a:cs typeface="+mn-lt"/>
              </a:rPr>
              <a:t>hands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arms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legs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head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 - </a:t>
            </a:r>
            <a:r>
              <a:rPr lang="pl-PL" dirty="0" err="1">
                <a:ea typeface="+mn-lt"/>
                <a:cs typeface="+mn-lt"/>
              </a:rPr>
              <a:t>Stiffness</a:t>
            </a:r>
            <a:r>
              <a:rPr lang="pl-PL" dirty="0">
                <a:ea typeface="+mn-lt"/>
                <a:cs typeface="+mn-lt"/>
              </a:rPr>
              <a:t> of the </a:t>
            </a:r>
            <a:r>
              <a:rPr lang="pl-PL" dirty="0" err="1">
                <a:ea typeface="+mn-lt"/>
                <a:cs typeface="+mn-lt"/>
              </a:rPr>
              <a:t>limbs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trunk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 - </a:t>
            </a:r>
            <a:r>
              <a:rPr lang="pl-PL" dirty="0" err="1">
                <a:ea typeface="+mn-lt"/>
                <a:cs typeface="+mn-lt"/>
              </a:rPr>
              <a:t>Slowness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movement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 - </a:t>
            </a:r>
            <a:r>
              <a:rPr lang="pl-PL" dirty="0" err="1">
                <a:ea typeface="+mn-lt"/>
                <a:cs typeface="+mn-lt"/>
              </a:rPr>
              <a:t>Impaired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balance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coordination</a:t>
            </a:r>
            <a:endParaRPr lang="pl-PL" dirty="0"/>
          </a:p>
          <a:p>
            <a:pPr>
              <a:lnSpc>
                <a:spcPct val="100000"/>
              </a:lnSpc>
            </a:pPr>
            <a:endParaRPr lang="pl-PL" sz="1700" dirty="0"/>
          </a:p>
        </p:txBody>
      </p:sp>
      <p:pic>
        <p:nvPicPr>
          <p:cNvPr id="4" name="Obraz 4" descr="Obraz zawierający szkicowanie&#10;&#10;Opis wygenerowany automatycznie">
            <a:extLst>
              <a:ext uri="{FF2B5EF4-FFF2-40B4-BE49-F238E27FC236}">
                <a16:creationId xmlns:a16="http://schemas.microsoft.com/office/drawing/2014/main" id="{FFE6693E-94E8-CED2-057A-C39AD71E5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"/>
          <a:stretch/>
        </p:blipFill>
        <p:spPr>
          <a:xfrm>
            <a:off x="6662889" y="596644"/>
            <a:ext cx="4925879" cy="56643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CB7507-ACF4-7596-DE80-6F901F60501C}"/>
              </a:ext>
            </a:extLst>
          </p:cNvPr>
          <p:cNvSpPr txBox="1"/>
          <p:nvPr/>
        </p:nvSpPr>
        <p:spPr>
          <a:xfrm>
            <a:off x="531232" y="233666"/>
            <a:ext cx="5690259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100" b="1" dirty="0" err="1">
                <a:ea typeface="+mn-lt"/>
                <a:cs typeface="+mn-lt"/>
              </a:rPr>
              <a:t>Nervous</a:t>
            </a:r>
            <a:r>
              <a:rPr lang="pl-PL" sz="2100" b="1" dirty="0">
                <a:ea typeface="+mn-lt"/>
                <a:cs typeface="+mn-lt"/>
              </a:rPr>
              <a:t> system </a:t>
            </a:r>
            <a:r>
              <a:rPr lang="pl-PL" sz="2100" b="1" dirty="0" err="1">
                <a:ea typeface="+mn-lt"/>
                <a:cs typeface="+mn-lt"/>
              </a:rPr>
              <a:t>diseases</a:t>
            </a:r>
            <a:endParaRPr lang="pl-PL" sz="21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641FC10-5633-619C-65B9-44A15B403E80}"/>
              </a:ext>
            </a:extLst>
          </p:cNvPr>
          <p:cNvSpPr txBox="1"/>
          <p:nvPr/>
        </p:nvSpPr>
        <p:spPr>
          <a:xfrm>
            <a:off x="6664570" y="6257192"/>
            <a:ext cx="5398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dirty="0">
                <a:ea typeface="+mn-lt"/>
                <a:cs typeface="+mn-lt"/>
              </a:rPr>
              <a:t>https://upload.wikimedia.org/wikipedia/commons/4/44/Sir_William_Richard_Gowers_Parkinson_Disease_sketch_1886.svg</a:t>
            </a:r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14130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366BB0-BF67-4519-BA41-2F0021F5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AD334F-2AD9-1B31-85D7-16943051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3833"/>
            <a:ext cx="5257800" cy="1229596"/>
          </a:xfrm>
        </p:spPr>
        <p:txBody>
          <a:bodyPr anchor="b">
            <a:normAutofit fontScale="90000"/>
          </a:bodyPr>
          <a:lstStyle/>
          <a:p>
            <a:r>
              <a:rPr lang="pl-PL" b="1" dirty="0" err="1">
                <a:latin typeface="Aharoni"/>
                <a:cs typeface="Aharoni"/>
              </a:rPr>
              <a:t>Multiple</a:t>
            </a:r>
            <a:r>
              <a:rPr lang="pl-PL" b="1" dirty="0">
                <a:latin typeface="Aharoni"/>
                <a:cs typeface="Aharoni"/>
              </a:rPr>
              <a:t> </a:t>
            </a:r>
            <a:r>
              <a:rPr lang="pl-PL" b="1" dirty="0" err="1">
                <a:latin typeface="Aharoni"/>
                <a:cs typeface="Aharoni"/>
              </a:rPr>
              <a:t>sclerosis</a:t>
            </a:r>
            <a:endParaRPr lang="pl-PL" dirty="0" err="1">
              <a:latin typeface="Aharo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ED27F-4717-87E3-68E3-3825A1477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1841"/>
            <a:ext cx="5257800" cy="39491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err="1">
                <a:ea typeface="+mn-lt"/>
                <a:cs typeface="+mn-lt"/>
              </a:rPr>
              <a:t>Multiple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sclerosis</a:t>
            </a:r>
            <a:r>
              <a:rPr lang="pl-PL" dirty="0">
                <a:ea typeface="+mn-lt"/>
                <a:cs typeface="+mn-lt"/>
              </a:rPr>
              <a:t> (MS) </a:t>
            </a:r>
            <a:r>
              <a:rPr lang="pl-PL" dirty="0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inflammatory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that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affects</a:t>
            </a:r>
            <a:r>
              <a:rPr lang="pl-PL" dirty="0">
                <a:ea typeface="+mn-lt"/>
                <a:cs typeface="+mn-lt"/>
              </a:rPr>
              <a:t> the central </a:t>
            </a:r>
            <a:r>
              <a:rPr lang="pl-PL" dirty="0" err="1">
                <a:ea typeface="+mn-lt"/>
                <a:cs typeface="+mn-lt"/>
              </a:rPr>
              <a:t>nervous</a:t>
            </a:r>
            <a:r>
              <a:rPr lang="pl-PL" dirty="0">
                <a:ea typeface="+mn-lt"/>
                <a:cs typeface="+mn-lt"/>
              </a:rPr>
              <a:t> .</a:t>
            </a:r>
            <a:br>
              <a:rPr lang="pl-PL" dirty="0">
                <a:ea typeface="+mn-lt"/>
                <a:cs typeface="+mn-lt"/>
              </a:rPr>
            </a:br>
            <a:r>
              <a:rPr lang="pl-PL" dirty="0" err="1">
                <a:ea typeface="+mn-lt"/>
                <a:cs typeface="+mn-lt"/>
              </a:rPr>
              <a:t>Your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immune</a:t>
            </a:r>
            <a:r>
              <a:rPr lang="pl-PL" dirty="0">
                <a:ea typeface="+mn-lt"/>
                <a:cs typeface="+mn-lt"/>
              </a:rPr>
              <a:t> system </a:t>
            </a:r>
            <a:r>
              <a:rPr lang="pl-PL" dirty="0" err="1">
                <a:ea typeface="+mn-lt"/>
                <a:cs typeface="+mn-lt"/>
              </a:rPr>
              <a:t>destroys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myelin</a:t>
            </a:r>
            <a:r>
              <a:rPr lang="pl-PL" dirty="0">
                <a:ea typeface="+mn-lt"/>
                <a:cs typeface="+mn-lt"/>
              </a:rPr>
              <a:t>, the </a:t>
            </a:r>
            <a:r>
              <a:rPr lang="pl-PL" dirty="0" err="1">
                <a:ea typeface="+mn-lt"/>
                <a:cs typeface="+mn-lt"/>
              </a:rPr>
              <a:t>protective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covering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that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surrounds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nerve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fibers</a:t>
            </a:r>
            <a:r>
              <a:rPr lang="pl-PL" dirty="0">
                <a:ea typeface="+mn-lt"/>
                <a:cs typeface="+mn-lt"/>
              </a:rPr>
              <a:t> . MS </a:t>
            </a:r>
            <a:r>
              <a:rPr lang="pl-PL" dirty="0" err="1">
                <a:ea typeface="+mn-lt"/>
                <a:cs typeface="+mn-lt"/>
              </a:rPr>
              <a:t>can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also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result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long</a:t>
            </a:r>
            <a:r>
              <a:rPr lang="pl-PL" dirty="0">
                <a:ea typeface="+mn-lt"/>
                <a:cs typeface="+mn-lt"/>
              </a:rPr>
              <a:t>-term </a:t>
            </a:r>
            <a:r>
              <a:rPr lang="pl-PL" dirty="0" err="1">
                <a:ea typeface="+mn-lt"/>
                <a:cs typeface="+mn-lt"/>
              </a:rPr>
              <a:t>scar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tissue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making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difficult</a:t>
            </a:r>
            <a:r>
              <a:rPr lang="pl-PL" dirty="0">
                <a:ea typeface="+mn-lt"/>
                <a:cs typeface="+mn-lt"/>
              </a:rPr>
              <a:t> for </a:t>
            </a:r>
            <a:r>
              <a:rPr lang="pl-PL" dirty="0" err="1">
                <a:ea typeface="+mn-lt"/>
                <a:cs typeface="+mn-lt"/>
              </a:rPr>
              <a:t>your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brain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send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messages</a:t>
            </a:r>
            <a:r>
              <a:rPr lang="pl-PL" dirty="0">
                <a:ea typeface="+mn-lt"/>
                <a:cs typeface="+mn-lt"/>
              </a:rPr>
              <a:t> to the </a:t>
            </a:r>
            <a:r>
              <a:rPr lang="pl-PL" dirty="0" err="1">
                <a:ea typeface="+mn-lt"/>
                <a:cs typeface="+mn-lt"/>
              </a:rPr>
              <a:t>rest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your</a:t>
            </a:r>
            <a:r>
              <a:rPr lang="pl-PL" dirty="0">
                <a:ea typeface="+mn-lt"/>
                <a:cs typeface="+mn-lt"/>
              </a:rPr>
              <a:t> body. It </a:t>
            </a:r>
            <a:r>
              <a:rPr lang="pl-PL" dirty="0" err="1">
                <a:ea typeface="+mn-lt"/>
                <a:cs typeface="+mn-lt"/>
              </a:rPr>
              <a:t>leads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significant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disability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through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deficits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sensation</a:t>
            </a:r>
            <a:r>
              <a:rPr lang="pl-PL" dirty="0">
                <a:ea typeface="+mn-lt"/>
                <a:cs typeface="+mn-lt"/>
              </a:rPr>
              <a:t> and motor, </a:t>
            </a:r>
            <a:r>
              <a:rPr lang="pl-PL" dirty="0" err="1">
                <a:ea typeface="+mn-lt"/>
                <a:cs typeface="+mn-lt"/>
              </a:rPr>
              <a:t>autonomic</a:t>
            </a:r>
            <a:r>
              <a:rPr lang="pl-PL" dirty="0">
                <a:ea typeface="+mn-lt"/>
                <a:cs typeface="+mn-lt"/>
              </a:rPr>
              <a:t>, and </a:t>
            </a:r>
            <a:r>
              <a:rPr lang="pl-PL" dirty="0" err="1">
                <a:ea typeface="+mn-lt"/>
                <a:cs typeface="+mn-lt"/>
              </a:rPr>
              <a:t>neurocognitive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function</a:t>
            </a:r>
            <a:r>
              <a:rPr lang="pl-PL" dirty="0">
                <a:ea typeface="+mn-lt"/>
                <a:cs typeface="+mn-lt"/>
              </a:rPr>
              <a:t>. </a:t>
            </a:r>
            <a:endParaRPr lang="pl-PL" dirty="0"/>
          </a:p>
          <a:p>
            <a:pPr>
              <a:lnSpc>
                <a:spcPct val="100000"/>
              </a:lnSpc>
            </a:pPr>
            <a:endParaRPr lang="pl-PL" sz="1600" dirty="0"/>
          </a:p>
        </p:txBody>
      </p:sp>
      <p:pic>
        <p:nvPicPr>
          <p:cNvPr id="9" name="Obraz 10">
            <a:extLst>
              <a:ext uri="{FF2B5EF4-FFF2-40B4-BE49-F238E27FC236}">
                <a16:creationId xmlns:a16="http://schemas.microsoft.com/office/drawing/2014/main" id="{2BE0D530-9F02-E098-F670-8BD39187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19" y="596644"/>
            <a:ext cx="4899684" cy="566437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EE32559-D1DC-9B5C-418B-6E72FF957375}"/>
              </a:ext>
            </a:extLst>
          </p:cNvPr>
          <p:cNvSpPr txBox="1"/>
          <p:nvPr/>
        </p:nvSpPr>
        <p:spPr>
          <a:xfrm>
            <a:off x="380999" y="216776"/>
            <a:ext cx="74393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 err="1">
                <a:ea typeface="+mn-lt"/>
                <a:cs typeface="+mn-lt"/>
              </a:rPr>
              <a:t>Nervous</a:t>
            </a:r>
            <a:r>
              <a:rPr lang="pl-PL" b="1" dirty="0">
                <a:ea typeface="+mn-lt"/>
                <a:cs typeface="+mn-lt"/>
              </a:rPr>
              <a:t> system </a:t>
            </a:r>
            <a:r>
              <a:rPr lang="pl-PL" b="1" dirty="0" err="1">
                <a:ea typeface="+mn-lt"/>
                <a:cs typeface="+mn-lt"/>
              </a:rPr>
              <a:t>diseases</a:t>
            </a:r>
            <a:endParaRPr lang="pl-PL" dirty="0" err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3174E41-FC27-3E60-EDC0-8B7D5F600635}"/>
              </a:ext>
            </a:extLst>
          </p:cNvPr>
          <p:cNvSpPr txBox="1"/>
          <p:nvPr/>
        </p:nvSpPr>
        <p:spPr>
          <a:xfrm>
            <a:off x="369277" y="6175131"/>
            <a:ext cx="49324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dirty="0">
                <a:ea typeface="+mn-lt"/>
                <a:cs typeface="+mn-lt"/>
              </a:rPr>
              <a:t>https://www.drogapozdrowie.pl/wp-content/uploads/2019/07/stwardnienie_rozsiane.jpg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5267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79233-88E4-2804-7352-AD78D62E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ea typeface="+mj-lt"/>
                <a:cs typeface="+mj-lt"/>
              </a:rPr>
              <a:t>Multiple</a:t>
            </a:r>
            <a:r>
              <a:rPr lang="pl-PL" b="1" dirty="0">
                <a:ea typeface="+mj-lt"/>
                <a:cs typeface="+mj-lt"/>
              </a:rPr>
              <a:t> </a:t>
            </a:r>
            <a:r>
              <a:rPr lang="pl-PL" b="1" dirty="0" err="1">
                <a:ea typeface="+mj-lt"/>
                <a:cs typeface="+mj-lt"/>
              </a:rPr>
              <a:t>Sclerosis</a:t>
            </a:r>
            <a:r>
              <a:rPr lang="pl-PL" b="1" dirty="0">
                <a:ea typeface="+mj-lt"/>
                <a:cs typeface="+mj-lt"/>
              </a:rPr>
              <a:t> </a:t>
            </a:r>
            <a:r>
              <a:rPr lang="pl-PL" b="1" dirty="0" err="1">
                <a:ea typeface="+mj-lt"/>
                <a:cs typeface="+mj-lt"/>
              </a:rPr>
              <a:t>Symptoms</a:t>
            </a:r>
            <a:endParaRPr lang="pl-PL" dirty="0" err="1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110180D0-5920-7975-92FF-DB87C6EC1D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33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79233-88E4-2804-7352-AD78D62E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ea typeface="+mj-lt"/>
                <a:cs typeface="+mj-lt"/>
              </a:rPr>
              <a:t>Multiple</a:t>
            </a:r>
            <a:r>
              <a:rPr lang="pl-PL" b="1" dirty="0">
                <a:ea typeface="+mj-lt"/>
                <a:cs typeface="+mj-lt"/>
              </a:rPr>
              <a:t> </a:t>
            </a:r>
            <a:r>
              <a:rPr lang="pl-PL" b="1" dirty="0" err="1">
                <a:ea typeface="+mj-lt"/>
                <a:cs typeface="+mj-lt"/>
              </a:rPr>
              <a:t>sclerosis</a:t>
            </a:r>
            <a:r>
              <a:rPr lang="pl-PL" b="1" dirty="0">
                <a:ea typeface="+mj-lt"/>
                <a:cs typeface="+mj-lt"/>
              </a:rPr>
              <a:t> - </a:t>
            </a:r>
            <a:r>
              <a:rPr lang="pl-PL" b="1" dirty="0" err="1">
                <a:ea typeface="+mj-lt"/>
                <a:cs typeface="+mj-lt"/>
              </a:rPr>
              <a:t>Risk</a:t>
            </a:r>
            <a:r>
              <a:rPr lang="pl-PL" b="1" dirty="0">
                <a:ea typeface="+mj-lt"/>
                <a:cs typeface="+mj-lt"/>
              </a:rPr>
              <a:t> </a:t>
            </a:r>
            <a:r>
              <a:rPr lang="pl-PL" b="1" dirty="0" err="1">
                <a:ea typeface="+mj-lt"/>
                <a:cs typeface="+mj-lt"/>
              </a:rPr>
              <a:t>factors</a:t>
            </a:r>
            <a:endParaRPr lang="pl-PL" dirty="0" err="1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110180D0-5920-7975-92FF-DB87C6EC1D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680563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AnalogousFromLightSeedLeftStep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B79D7A"/>
      </a:accent1>
      <a:accent2>
        <a:srgbClr val="BA887F"/>
      </a:accent2>
      <a:accent3>
        <a:srgbClr val="C4929F"/>
      </a:accent3>
      <a:accent4>
        <a:srgbClr val="BA7FA7"/>
      </a:accent4>
      <a:accent5>
        <a:srgbClr val="C093C5"/>
      </a:accent5>
      <a:accent6>
        <a:srgbClr val="9C7FBA"/>
      </a:accent6>
      <a:hlink>
        <a:srgbClr val="6482AB"/>
      </a:hlink>
      <a:folHlink>
        <a:srgbClr val="7F7F7F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 2013 - 202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770</Words>
  <Application>Microsoft Office PowerPoint</Application>
  <PresentationFormat>Panoramiczny</PresentationFormat>
  <Paragraphs>76</Paragraphs>
  <Slides>14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FadeVTI</vt:lpstr>
      <vt:lpstr>Streamline</vt:lpstr>
      <vt:lpstr>Motyw pakietu Office</vt:lpstr>
      <vt:lpstr>Nervous System </vt:lpstr>
      <vt:lpstr>What is the nervous system responsible for? </vt:lpstr>
      <vt:lpstr>Prezentacja programu PowerPoint</vt:lpstr>
      <vt:lpstr>Nervous system disorders</vt:lpstr>
      <vt:lpstr>Alzheimer's Disease </vt:lpstr>
      <vt:lpstr>Parkinson's Disease</vt:lpstr>
      <vt:lpstr>Multiple sclerosis</vt:lpstr>
      <vt:lpstr>Multiple Sclerosis Symptoms</vt:lpstr>
      <vt:lpstr>Multiple sclerosis - Risk factors</vt:lpstr>
      <vt:lpstr>Multiple Sclerosis Complications</vt:lpstr>
      <vt:lpstr>How do I keep my nervous system healthy?</vt:lpstr>
      <vt:lpstr>Thank you for your attention</vt:lpstr>
      <vt:lpstr>Vocabulary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</dc:creator>
  <cp:lastModifiedBy>karolin1010@interia.pl</cp:lastModifiedBy>
  <cp:revision>265</cp:revision>
  <dcterms:created xsi:type="dcterms:W3CDTF">2022-11-17T21:44:40Z</dcterms:created>
  <dcterms:modified xsi:type="dcterms:W3CDTF">2022-12-11T14:18:14Z</dcterms:modified>
</cp:coreProperties>
</file>