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61" r:id="rId4"/>
    <p:sldId id="257" r:id="rId5"/>
    <p:sldId id="273" r:id="rId6"/>
    <p:sldId id="266" r:id="rId7"/>
    <p:sldId id="259" r:id="rId8"/>
    <p:sldId id="260" r:id="rId9"/>
    <p:sldId id="264" r:id="rId10"/>
    <p:sldId id="262" r:id="rId11"/>
    <p:sldId id="263" r:id="rId12"/>
    <p:sldId id="265" r:id="rId13"/>
    <p:sldId id="268" r:id="rId14"/>
    <p:sldId id="269" r:id="rId15"/>
    <p:sldId id="274" r:id="rId16"/>
    <p:sldId id="27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17"/>
    <a:srgbClr val="2E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0CABF-5088-4A60-B38A-DBE5B8759512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454D2-66C6-48E9-82BE-5A0AEF987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17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62EDD1-4036-B482-CF16-F5B8EA719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D22E65-068A-316A-1846-99087A7AE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56F4AA-91DB-1EEF-CD95-5A7DEC77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DCD8BD-3048-B38B-B847-368AED78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D1859B-41C9-CEDF-4458-E168EDF7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81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1DC9B8-3768-585C-880A-F252C45F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CE41868-E440-289E-0EA4-B28D3B230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46D36A-3526-54C7-6D37-54996FBA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EB4B28-CA8B-A98F-90E7-68D58C63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BF757E-70C5-6DCC-F91F-241A4EAB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22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38951BD-90EF-7214-9724-1A4CD48D6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176BB0-128E-68A7-3B79-E453D0696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1E9501-F7A2-485A-694F-BBB9F10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427EBF-9A7B-6362-2F2C-82426C8B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19FFED-B1AA-23F8-0D12-7F1902C1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5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6C4287-9E3D-1F7C-0AC8-CD690354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8D4258-8F72-C2B4-9DB2-98B51143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208E75-EDF1-FE8C-EFDC-A74E1F2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C840AF-8813-1256-BAF1-746D77C1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A90459-5993-FB72-1F64-6EA13462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47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A8142B-0F99-72F3-454C-44F99D16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F7E352-C57B-9114-C141-A7D2DB5E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D4EF28-C7E3-E715-BA98-AB12C2DD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6B6042-C702-7179-FF1F-82B94A80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3FDDDB-96EE-1721-868C-16C69D0C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04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C49F3-DAAF-4772-8414-F56CDA13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33D1AC-89A6-B940-1A22-F7797217E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6BFF18-BB28-92C3-1B11-E8992B88F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BC012F-199D-DD92-E9B3-68C3BE57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BBFA12-86C6-33DB-8715-CD9B3227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37504D-4CD1-54EA-A917-D271F426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6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EF18A7-F39E-2566-55A4-8DA7AFA0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F25B33-A04B-2D0A-F2CF-3FDB1C2E4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BC5A1B-DABD-8136-0132-F8C255EF5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ECEABC4-7B0A-6752-54C1-12FA9EBCD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00088C7-C98F-9717-F2AA-5BAFA0CFC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BDEDBAC-615D-468B-C5C9-B5ACB7C7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46DE57A-0C74-EE18-6DE7-A2E7A42A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9C89B55-325B-E1DF-F7EF-B41277B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7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F2A5E-BD75-A2EB-F0F4-0DF0BF25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216310F-6122-4785-F0FD-9107F836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0BF9BEA-8AD1-1793-FF12-A757D15C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E43E39-95F2-D90F-858D-8CFB77EF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91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DB53F1-3D81-D397-EC3D-73D069FA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2D81421-9EE6-8EB7-A0D1-82809BA6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BE8B8F-F0AA-AB73-E63A-4D9B56BB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16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37F70-DA35-96BD-EE6F-0547EB1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B09F6A-788C-44A1-9530-AED283AE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41875C-1E27-48AF-DACA-D50C5C15D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6AD581-4CFA-DA2C-912A-C33B6615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C890CB-38F8-45B2-4E1C-6E8E5556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2276D8-CDB3-66D2-B117-0C0ACD68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72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EE35F-8E60-FC70-05BB-54790119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5FA21B6-046D-86B4-E9DE-499044FA9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34A71A-E4DA-31A8-7179-24FE98DBA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385618-99D5-7F03-8CD0-1691E209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1AE38E9-A8C9-5DE3-CD83-702A908B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28787F-C2E5-88F0-5CF0-E7171909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27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4FF0006-1F9B-B88A-D478-C184C279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F9CC3A-644D-C0F4-C937-97B48D08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EDC719-D48C-B3FC-8F5B-53CB51D41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24C6-687D-4BBF-B142-9D37208CF92C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481680-C42B-5626-80D8-21D4F0570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DD30B2-FC4D-32E5-AAB2-C96428DA3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F708-4FC2-405B-A0E4-67779CD9F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8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5AB1B0-9ABC-EA97-9563-225A72A3297D}"/>
              </a:ext>
            </a:extLst>
          </p:cNvPr>
          <p:cNvSpPr txBox="1">
            <a:spLocks/>
          </p:cNvSpPr>
          <p:nvPr/>
        </p:nvSpPr>
        <p:spPr>
          <a:xfrm>
            <a:off x="528232" y="1998822"/>
            <a:ext cx="5392121" cy="1666067"/>
          </a:xfrm>
          <a:prstGeom prst="rect">
            <a:avLst/>
          </a:prstGeom>
          <a:noFill/>
          <a:effectLst>
            <a:glow>
              <a:schemeClr val="bg1">
                <a:lumMod val="85000"/>
                <a:alpha val="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SYSTEM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D9CF99-837D-AF6F-45B0-7153D7E6D506}"/>
              </a:ext>
            </a:extLst>
          </p:cNvPr>
          <p:cNvSpPr txBox="1">
            <a:spLocks/>
          </p:cNvSpPr>
          <p:nvPr/>
        </p:nvSpPr>
        <p:spPr>
          <a:xfrm>
            <a:off x="159799" y="3797086"/>
            <a:ext cx="4523440" cy="16660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dirty="0"/>
              <a:t>     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Kacper Kolasa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R Fizjoterapia JMGR stacjonarne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2022/2023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zimowy</a:t>
            </a:r>
          </a:p>
        </p:txBody>
      </p:sp>
      <p:pic>
        <p:nvPicPr>
          <p:cNvPr id="1026" name="Picture 2" descr="Aktualności">
            <a:extLst>
              <a:ext uri="{FF2B5EF4-FFF2-40B4-BE49-F238E27FC236}">
                <a16:creationId xmlns:a16="http://schemas.microsoft.com/office/drawing/2014/main" id="{12215CAD-5D82-9453-052E-E9AC3624E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r="24473"/>
          <a:stretch/>
        </p:blipFill>
        <p:spPr bwMode="auto">
          <a:xfrm>
            <a:off x="1510747" y="5072657"/>
            <a:ext cx="1696279" cy="16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462969B-29D5-2059-BD07-5A022C572876}"/>
              </a:ext>
            </a:extLst>
          </p:cNvPr>
          <p:cNvSpPr txBox="1"/>
          <p:nvPr/>
        </p:nvSpPr>
        <p:spPr>
          <a:xfrm>
            <a:off x="8984976" y="6588683"/>
            <a:ext cx="465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https://candent.ca/products/the-muscular-system.html</a:t>
            </a:r>
          </a:p>
        </p:txBody>
      </p:sp>
    </p:spTree>
    <p:extLst>
      <p:ext uri="{BB962C8B-B14F-4D97-AF65-F5344CB8AC3E}">
        <p14:creationId xmlns:p14="http://schemas.microsoft.com/office/powerpoint/2010/main" val="131167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2C9E4B-05F6-8B02-57B8-824E5E5A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MOVEMENTS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6BA0F9-E3C9-B763-32F3-54CDF31D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5558"/>
            <a:ext cx="10515600" cy="2870361"/>
          </a:xfrm>
          <a:solidFill>
            <a:schemeClr val="bg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Adduction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moving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body part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toward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body,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Abduction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moving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body part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away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body,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Flexion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bending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joint,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Extention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straightening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extending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joint,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Rotation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involves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moving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body part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axis</a:t>
            </a:r>
            <a:r>
              <a:rPr lang="pl-PL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9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CCF800-E7D0-E15D-1B17-42250A60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STRUCTURES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A9F59B-57F4-04C4-F33E-89472AA6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6520"/>
            <a:ext cx="5702085" cy="331981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Tendons-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Tendons and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muscles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Muscular system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B366EC-0A18-ABAF-189D-85BB9623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51" y="2000695"/>
            <a:ext cx="3407401" cy="423279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0CA809C-C8B6-AA78-DBE9-AEEABE3DAB3E}"/>
              </a:ext>
            </a:extLst>
          </p:cNvPr>
          <p:cNvSpPr txBox="1"/>
          <p:nvPr/>
        </p:nvSpPr>
        <p:spPr>
          <a:xfrm>
            <a:off x="7030835" y="6246654"/>
            <a:ext cx="4068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https://pl.wikipedia.org/wiki/Powi%C4%99%C5%BA</a:t>
            </a:r>
          </a:p>
        </p:txBody>
      </p:sp>
    </p:spTree>
    <p:extLst>
      <p:ext uri="{BB962C8B-B14F-4D97-AF65-F5344CB8AC3E}">
        <p14:creationId xmlns:p14="http://schemas.microsoft.com/office/powerpoint/2010/main" val="15524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074C72-D95A-BA33-B2EF-6171940A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F17D65-1476-95D7-5223-48F39399D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30" y="3118428"/>
            <a:ext cx="7322222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longest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shortest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our body,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muscles we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smile?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D990FEF-9966-4789-8084-55AABBCC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51" y="2583809"/>
            <a:ext cx="3597102" cy="359710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48BC905-21C3-625F-B5EE-1EAE02EB1045}"/>
              </a:ext>
            </a:extLst>
          </p:cNvPr>
          <p:cNvSpPr txBox="1"/>
          <p:nvPr/>
        </p:nvSpPr>
        <p:spPr>
          <a:xfrm>
            <a:off x="9212209" y="6180911"/>
            <a:ext cx="2398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https://www.builtlean.com/muscles-grow/</a:t>
            </a:r>
          </a:p>
        </p:txBody>
      </p:sp>
    </p:spTree>
    <p:extLst>
      <p:ext uri="{BB962C8B-B14F-4D97-AF65-F5344CB8AC3E}">
        <p14:creationId xmlns:p14="http://schemas.microsoft.com/office/powerpoint/2010/main" val="77228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BC669-9619-EA46-09C9-58083463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90EEC6-21FC-4E68-D4EE-77CBADC6F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604"/>
            <a:ext cx="10515600" cy="51033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l-PL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muscles we have in our body?                             </a:t>
            </a:r>
          </a:p>
          <a:p>
            <a:pPr marL="514350" indent="-514350">
              <a:buAutoNum type="alphaU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  <a:p>
            <a:pPr marL="514350" indent="-514350">
              <a:buAutoNum type="alphaU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</a:p>
          <a:p>
            <a:pPr marL="514350" indent="-514350">
              <a:buAutoNum type="alphaU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</a:p>
          <a:p>
            <a:pPr marL="514350" indent="-514350">
              <a:buAutoNum type="alphaU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</a:p>
          <a:p>
            <a:pPr marL="342900" indent="-342900">
              <a:buAutoNum type="arabicPeriod" startAt="2"/>
            </a:pP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triceps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brachii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U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Radius</a:t>
            </a:r>
          </a:p>
          <a:p>
            <a:pPr marL="342900" indent="-342900">
              <a:buAutoNum type="alphaU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Breastbone</a:t>
            </a: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Ulna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Tibia</a:t>
            </a:r>
          </a:p>
          <a:p>
            <a:pPr marL="0" indent="0">
              <a:buNone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our body?</a:t>
            </a:r>
          </a:p>
          <a:p>
            <a:pPr marL="342900" indent="-342900">
              <a:buAutoNum type="alphaUcParenR"/>
            </a:pPr>
            <a:r>
              <a:rPr lang="pl-PL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tapedius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Biceps</a:t>
            </a:r>
          </a:p>
          <a:p>
            <a:pPr marL="0" indent="0">
              <a:buNone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Gluteus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maximous</a:t>
            </a: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3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3B9C20-CEE5-2A2D-C2E2-A4029E72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SŁOWNIK/DICTIONARY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F32967-9197-6389-4776-D0A9E993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powięź</a:t>
            </a: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Tendons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ścięgna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wyróżnić</a:t>
            </a: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włókno</a:t>
            </a: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vessels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naczynia krwionośne  </a:t>
            </a: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tkanka</a:t>
            </a: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Attachments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przymocowany</a:t>
            </a:r>
          </a:p>
          <a:p>
            <a:pPr marL="0" indent="0">
              <a:buNone/>
            </a:pPr>
            <a:r>
              <a:rPr lang="pl-PL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przyczep początkowy</a:t>
            </a: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przyczep końcowy </a:t>
            </a: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składa się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for- </a:t>
            </a:r>
            <a:r>
              <a:rPr lang="pl-PL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stanowić</a:t>
            </a:r>
            <a:r>
              <a:rPr lang="pl-PL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część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około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Appearance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wygląd zewnętrzny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kształt komórek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involuntary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zależny/ niezależny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5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A9AC6-1BB4-8D8D-39B5-A53CACDC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BIBLIOGRAPHY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F6B74C-B0D9-A343-E55B-5CE99DD4C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https://www.innerbody.com/image/musfov.html</a:t>
            </a:r>
          </a:p>
          <a:p>
            <a:r>
              <a:rPr lang="pl-PL" dirty="0"/>
              <a:t>http://www.theratape.com/education-center/wp-content/uploads/2012/11/Kinesio-Study-Myofascial-Shoulder-Pain.pdf </a:t>
            </a:r>
            <a:r>
              <a:rPr lang="en-US" b="0" i="0" u="none" strike="noStrike" baseline="0" dirty="0"/>
              <a:t>Treatment of myofascial pain in the shoulder with Kinesio Taping. A case report</a:t>
            </a:r>
            <a:endParaRPr lang="pl-PL" dirty="0"/>
          </a:p>
          <a:p>
            <a:r>
              <a:rPr lang="pl-PL" dirty="0"/>
              <a:t>https://www.medicalnewstoday.com/articles/249192</a:t>
            </a:r>
          </a:p>
          <a:p>
            <a:r>
              <a:rPr lang="pl-PL" dirty="0"/>
              <a:t>https://www.diki.pl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617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6AC69-CE7B-AA28-BE6F-A10B7743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ATTENTION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209340-8650-2800-8D30-C65FFC1F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71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CCCF9-45BE-4B43-A232-1EF1B6EB8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00" y="328909"/>
            <a:ext cx="5255260" cy="2387600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MUSCULAR SYSTEM?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00437A-DA33-948D-0A9A-9127AA21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009" y="962657"/>
            <a:ext cx="6474513" cy="589534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0829508-9D12-339A-363F-9B8499D1CC2A}"/>
              </a:ext>
            </a:extLst>
          </p:cNvPr>
          <p:cNvSpPr txBox="1"/>
          <p:nvPr/>
        </p:nvSpPr>
        <p:spPr>
          <a:xfrm>
            <a:off x="6997148" y="6460006"/>
            <a:ext cx="51948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https://knowledge.carolina.com/life-science/anatomy-and-physiology/muscular-system/</a:t>
            </a:r>
          </a:p>
        </p:txBody>
      </p:sp>
    </p:spTree>
    <p:extLst>
      <p:ext uri="{BB962C8B-B14F-4D97-AF65-F5344CB8AC3E}">
        <p14:creationId xmlns:p14="http://schemas.microsoft.com/office/powerpoint/2010/main" val="3878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CB649-AC46-D3A1-1965-E7CCE87E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MUSCULAR SYSTEM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DCB042-8F3C-9D77-F2CD-09F19670A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7517"/>
            <a:ext cx="10515600" cy="209544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movement (locomotion, transport of body fluids);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body posture;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29851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F6B2B-056B-40A7-48B4-35AEEFD8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TISSUE 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6261D0-1DE1-5345-BD93-C77317E1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7447" cy="2467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has 3 main types of muscle tissue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Skeletal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Smooth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Cardiac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23499D-BA2E-C975-B30B-D3217E3F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45" b="92760" l="1598" r="97470">
                        <a14:foregroundMark x1="11718" y1="36652" x2="11718" y2="36652"/>
                        <a14:foregroundMark x1="18242" y1="25339" x2="8123" y2="24434"/>
                        <a14:foregroundMark x1="8123" y1="24434" x2="8788" y2="57466"/>
                        <a14:foregroundMark x1="8788" y1="57466" x2="17976" y2="56561"/>
                        <a14:foregroundMark x1="10786" y1="35747" x2="2929" y2="18552"/>
                        <a14:foregroundMark x1="2929" y1="18552" x2="2130" y2="53394"/>
                        <a14:foregroundMark x1="2130" y1="53394" x2="4128" y2="81900"/>
                        <a14:foregroundMark x1="40879" y1="16742" x2="39148" y2="64706"/>
                        <a14:foregroundMark x1="39148" y1="64706" x2="45273" y2="83258"/>
                        <a14:foregroundMark x1="45273" y1="83258" x2="57656" y2="58824"/>
                        <a14:foregroundMark x1="57656" y1="58824" x2="45406" y2="31674"/>
                        <a14:foregroundMark x1="45406" y1="31674" x2="57390" y2="71493"/>
                        <a14:foregroundMark x1="57390" y1="71493" x2="60186" y2="76471"/>
                        <a14:foregroundMark x1="74567" y1="38009" x2="85353" y2="74661"/>
                        <a14:foregroundMark x1="85353" y1="74661" x2="93742" y2="57466"/>
                        <a14:foregroundMark x1="93742" y1="57466" x2="91877" y2="19005"/>
                        <a14:foregroundMark x1="91877" y1="19005" x2="74434" y2="29412"/>
                        <a14:foregroundMark x1="74434" y1="29412" x2="76032" y2="71493"/>
                        <a14:foregroundMark x1="76032" y1="71493" x2="78162" y2="86425"/>
                        <a14:foregroundMark x1="96538" y1="10860" x2="97736" y2="87783"/>
                        <a14:foregroundMark x1="50732" y1="8597" x2="50732" y2="8597"/>
                        <a14:foregroundMark x1="55393" y1="92760" x2="55393" y2="92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56" y="3563694"/>
            <a:ext cx="8577398" cy="25234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64E6FF7-0E4D-A6AA-FF28-01045C9D5AA2}"/>
              </a:ext>
            </a:extLst>
          </p:cNvPr>
          <p:cNvSpPr txBox="1"/>
          <p:nvPr/>
        </p:nvSpPr>
        <p:spPr>
          <a:xfrm>
            <a:off x="3363132" y="6087181"/>
            <a:ext cx="2479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Muscle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5D9B4DD-7D10-A526-5753-797E2577995B}"/>
              </a:ext>
            </a:extLst>
          </p:cNvPr>
          <p:cNvSpPr txBox="1"/>
          <p:nvPr/>
        </p:nvSpPr>
        <p:spPr>
          <a:xfrm>
            <a:off x="6214820" y="6087181"/>
            <a:ext cx="2479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Muscle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78EC92-ABD8-BEBF-1656-F29B3DF61F29}"/>
              </a:ext>
            </a:extLst>
          </p:cNvPr>
          <p:cNvSpPr txBox="1"/>
          <p:nvPr/>
        </p:nvSpPr>
        <p:spPr>
          <a:xfrm>
            <a:off x="9066508" y="6087181"/>
            <a:ext cx="2479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Muscle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39CF377-2665-E337-034B-B061530EA6E8}"/>
              </a:ext>
            </a:extLst>
          </p:cNvPr>
          <p:cNvSpPr txBox="1"/>
          <p:nvPr/>
        </p:nvSpPr>
        <p:spPr>
          <a:xfrm>
            <a:off x="3518115" y="3058331"/>
            <a:ext cx="783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51112D3-1B77-2B4E-2EC8-F153AEE5CDD6}"/>
              </a:ext>
            </a:extLst>
          </p:cNvPr>
          <p:cNvSpPr txBox="1"/>
          <p:nvPr/>
        </p:nvSpPr>
        <p:spPr>
          <a:xfrm>
            <a:off x="6480313" y="6487291"/>
            <a:ext cx="5711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https://bio.libretexts.org/Bookshelves/Introductory_and_General_Biology/Book%3A_Introductory_Biology_(CK-12)/13%3A_Human_Biology/13.15%3A_Smooth_Skeletal_and_Cardiac_Muscles</a:t>
            </a:r>
          </a:p>
        </p:txBody>
      </p:sp>
    </p:spTree>
    <p:extLst>
      <p:ext uri="{BB962C8B-B14F-4D97-AF65-F5344CB8AC3E}">
        <p14:creationId xmlns:p14="http://schemas.microsoft.com/office/powerpoint/2010/main" val="419313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C63F05E-EC28-8D39-7FA4-B257206C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88" y="1000029"/>
            <a:ext cx="6615423" cy="485794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6329B71-AC4B-1024-8EF4-B6A6FEC5E108}"/>
              </a:ext>
            </a:extLst>
          </p:cNvPr>
          <p:cNvSpPr txBox="1"/>
          <p:nvPr/>
        </p:nvSpPr>
        <p:spPr>
          <a:xfrm>
            <a:off x="6467061" y="5857971"/>
            <a:ext cx="544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https://medlineplus.gov/ency/imagepages/19841.htm</a:t>
            </a:r>
          </a:p>
        </p:txBody>
      </p:sp>
    </p:spTree>
    <p:extLst>
      <p:ext uri="{BB962C8B-B14F-4D97-AF65-F5344CB8AC3E}">
        <p14:creationId xmlns:p14="http://schemas.microsoft.com/office/powerpoint/2010/main" val="37346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2079E-FB36-9703-5C72-BD407F9A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IVISION 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MUSCLES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A0FF7E-788F-ACD4-944B-EA4A4648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134"/>
            <a:ext cx="10515600" cy="2375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muscle divisions are distinguished: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their location in the body;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their function;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structure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21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6E7A8-0DC5-0495-9E29-819DABC0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TRICEPS BRACHII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25360-DAD8-72BF-09DC-C1EF4839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humerus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scapula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ulna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extensor of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elbow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CB3AB3-C468-260B-A12E-7BD0BC13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708" y="1907384"/>
            <a:ext cx="4549806" cy="458549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747F553-8935-E06B-423E-5E6DE366D177}"/>
              </a:ext>
            </a:extLst>
          </p:cNvPr>
          <p:cNvSpPr txBox="1"/>
          <p:nvPr/>
        </p:nvSpPr>
        <p:spPr>
          <a:xfrm>
            <a:off x="9670774" y="6451523"/>
            <a:ext cx="3366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https://en.wikipedia.org/wiki/Triceps</a:t>
            </a:r>
          </a:p>
        </p:txBody>
      </p:sp>
    </p:spTree>
    <p:extLst>
      <p:ext uri="{BB962C8B-B14F-4D97-AF65-F5344CB8AC3E}">
        <p14:creationId xmlns:p14="http://schemas.microsoft.com/office/powerpoint/2010/main" val="99278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E5296-DF9D-3CBE-F24E-1FAB1DE2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90" y="2247710"/>
            <a:ext cx="4028268" cy="2362577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ANTAGONIST IN OUR BODY</a:t>
            </a:r>
          </a:p>
        </p:txBody>
      </p:sp>
      <p:pic>
        <p:nvPicPr>
          <p:cNvPr id="3074" name="Picture 2" descr="Mięsień trójgłowy ramienia – budowa, funkcje i ćwiczenia na triceps -  PoradnikZdrowie.pl">
            <a:extLst>
              <a:ext uri="{FF2B5EF4-FFF2-40B4-BE49-F238E27FC236}">
                <a16:creationId xmlns:a16="http://schemas.microsoft.com/office/drawing/2014/main" id="{6A87C17F-2A48-1263-FB5D-1E5ECFE7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34" y="473868"/>
            <a:ext cx="5910263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5F81A57-04B9-47D3-0226-3EF62EFE0E91}"/>
              </a:ext>
            </a:extLst>
          </p:cNvPr>
          <p:cNvSpPr txBox="1"/>
          <p:nvPr/>
        </p:nvSpPr>
        <p:spPr>
          <a:xfrm>
            <a:off x="8850626" y="6384131"/>
            <a:ext cx="2905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https://www.vectorstock.com/royalty-free-vector/anatomy-biceps-and-triceps-vector-31601487</a:t>
            </a:r>
          </a:p>
        </p:txBody>
      </p:sp>
    </p:spTree>
    <p:extLst>
      <p:ext uri="{BB962C8B-B14F-4D97-AF65-F5344CB8AC3E}">
        <p14:creationId xmlns:p14="http://schemas.microsoft.com/office/powerpoint/2010/main" val="305559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8C0F97-A927-EE29-411C-8E6BAE11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63" y="436043"/>
            <a:ext cx="5257800" cy="268287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SYNERGISTIC MUSCLES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5544851-4251-4F99-FBA2-40285423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1"/>
          <a:stretch/>
        </p:blipFill>
        <p:spPr>
          <a:xfrm>
            <a:off x="6073913" y="535388"/>
            <a:ext cx="5787224" cy="554736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00C1C7-AD3D-2E65-102F-76DAC30031C6}"/>
              </a:ext>
            </a:extLst>
          </p:cNvPr>
          <p:cNvSpPr txBox="1"/>
          <p:nvPr/>
        </p:nvSpPr>
        <p:spPr>
          <a:xfrm>
            <a:off x="44293" y="3118918"/>
            <a:ext cx="6559046" cy="282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muscles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arranged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pairs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efficiently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By performing the same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synergistic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muscles: for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shoulder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muscles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extensor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muscles.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6243CC5-18F3-BBE0-365F-F3FE3F40A3E0}"/>
              </a:ext>
            </a:extLst>
          </p:cNvPr>
          <p:cNvSpPr txBox="1"/>
          <p:nvPr/>
        </p:nvSpPr>
        <p:spPr>
          <a:xfrm>
            <a:off x="5884407" y="6082748"/>
            <a:ext cx="5976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i="1" dirty="0">
                <a:solidFill>
                  <a:schemeClr val="bg1">
                    <a:lumMod val="50000"/>
                  </a:schemeClr>
                </a:solidFill>
              </a:rPr>
              <a:t>https://www.britannica.com/science/human-muscle-system/The-shoulder</a:t>
            </a:r>
          </a:p>
        </p:txBody>
      </p:sp>
    </p:spTree>
    <p:extLst>
      <p:ext uri="{BB962C8B-B14F-4D97-AF65-F5344CB8AC3E}">
        <p14:creationId xmlns:p14="http://schemas.microsoft.com/office/powerpoint/2010/main" val="3053651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623</Words>
  <Application>Microsoft Office PowerPoint</Application>
  <PresentationFormat>Panoramiczny</PresentationFormat>
  <Paragraphs>93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WHAT IS THE MUSCULAR SYSTEM?</vt:lpstr>
      <vt:lpstr>FUNCTION OF MUSCULAR SYSTEM</vt:lpstr>
      <vt:lpstr>MUSCLE TISSUE  </vt:lpstr>
      <vt:lpstr>Prezentacja programu PowerPoint</vt:lpstr>
      <vt:lpstr>DIVISION OF HUMAN MUSCLES</vt:lpstr>
      <vt:lpstr>TRICEPS BRACHII</vt:lpstr>
      <vt:lpstr>ANTAGONIST IN OUR BODY</vt:lpstr>
      <vt:lpstr>SYNERGISTIC MUSCLES  </vt:lpstr>
      <vt:lpstr>TYPES OF MOVEMENTS</vt:lpstr>
      <vt:lpstr>SUPPORTIVE STRUCTURES</vt:lpstr>
      <vt:lpstr>INTERESTING FACTS ABOUT THE MUSCULAR SYSTEM</vt:lpstr>
      <vt:lpstr>QUIZ</vt:lpstr>
      <vt:lpstr>SŁOWNIK/DICTIONARY</vt:lpstr>
      <vt:lpstr>BIBLIOGRAPHY</vt:lpstr>
      <vt:lpstr>THANKS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Kacper</dc:creator>
  <cp:lastModifiedBy>Agnieszka Brzozowska-Magoń</cp:lastModifiedBy>
  <cp:revision>61</cp:revision>
  <dcterms:created xsi:type="dcterms:W3CDTF">2022-10-04T18:42:39Z</dcterms:created>
  <dcterms:modified xsi:type="dcterms:W3CDTF">2022-12-11T14:43:57Z</dcterms:modified>
</cp:coreProperties>
</file>