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3" r:id="rId6"/>
    <p:sldId id="266" r:id="rId7"/>
    <p:sldId id="267" r:id="rId8"/>
    <p:sldId id="269" r:id="rId9"/>
    <p:sldId id="264" r:id="rId10"/>
    <p:sldId id="265" r:id="rId11"/>
    <p:sldId id="270" r:id="rId12"/>
    <p:sldId id="271" r:id="rId13"/>
    <p:sldId id="273" r:id="rId14"/>
    <p:sldId id="272" r:id="rId15"/>
    <p:sldId id="260" r:id="rId16"/>
    <p:sldId id="26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862"/>
    <a:srgbClr val="C00C48"/>
    <a:srgbClr val="E66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2471C-EBBF-4944-C0DB-7450C6BF5FB5}" v="194" dt="2023-01-03T13:43:07.062"/>
    <p1510:client id="{3D0BCD95-4BB4-47EC-AEF4-D457A1FF3126}" v="919" dt="2023-01-03T12:31:3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CA55F-0C58-4DEE-AC1B-EA473C535B0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8DA0A9-A2F3-4B54-9BD4-A8E5AB6CA177}">
      <dgm:prSet/>
      <dgm:spPr/>
      <dgm:t>
        <a:bodyPr/>
        <a:lstStyle/>
        <a:p>
          <a:r>
            <a:rPr lang="en-US" b="1" dirty="0"/>
            <a:t>Dynamic -</a:t>
          </a:r>
          <a:r>
            <a:rPr lang="en-US" dirty="0"/>
            <a:t> there is movement of bones and movement of the body,</a:t>
          </a:r>
        </a:p>
      </dgm:t>
    </dgm:pt>
    <dgm:pt modelId="{90AD4BAF-375E-4FA9-A2F2-E545F917D68B}" type="parTrans" cxnId="{D1EF7AB6-AA54-4BC8-BC5D-0C926488B8B3}">
      <dgm:prSet/>
      <dgm:spPr/>
      <dgm:t>
        <a:bodyPr/>
        <a:lstStyle/>
        <a:p>
          <a:endParaRPr lang="en-US"/>
        </a:p>
      </dgm:t>
    </dgm:pt>
    <dgm:pt modelId="{E94189D6-80D5-46BE-B2FA-FEB619C67B36}" type="sibTrans" cxnId="{D1EF7AB6-AA54-4BC8-BC5D-0C926488B8B3}">
      <dgm:prSet/>
      <dgm:spPr/>
      <dgm:t>
        <a:bodyPr/>
        <a:lstStyle/>
        <a:p>
          <a:endParaRPr lang="en-US"/>
        </a:p>
      </dgm:t>
    </dgm:pt>
    <dgm:pt modelId="{826168B8-070F-42C9-8ED6-28C96ED79712}">
      <dgm:prSet/>
      <dgm:spPr/>
      <dgm:t>
        <a:bodyPr/>
        <a:lstStyle/>
        <a:p>
          <a:r>
            <a:rPr lang="en-US" b="1" dirty="0"/>
            <a:t>Static -</a:t>
          </a:r>
          <a:r>
            <a:rPr lang="en-US" dirty="0"/>
            <a:t> only muscle tension changes, (while sitting, standing).</a:t>
          </a:r>
        </a:p>
      </dgm:t>
    </dgm:pt>
    <dgm:pt modelId="{C5F77A29-A55E-4536-B263-3D61A2C8A260}" type="parTrans" cxnId="{72D51FC8-AEF6-4A21-B6AD-8173E70C24EF}">
      <dgm:prSet/>
      <dgm:spPr/>
      <dgm:t>
        <a:bodyPr/>
        <a:lstStyle/>
        <a:p>
          <a:endParaRPr lang="en-US"/>
        </a:p>
      </dgm:t>
    </dgm:pt>
    <dgm:pt modelId="{A53919BC-DA41-4CCF-92B4-A56C049A4B40}" type="sibTrans" cxnId="{72D51FC8-AEF6-4A21-B6AD-8173E70C24EF}">
      <dgm:prSet/>
      <dgm:spPr/>
      <dgm:t>
        <a:bodyPr/>
        <a:lstStyle/>
        <a:p>
          <a:endParaRPr lang="en-US"/>
        </a:p>
      </dgm:t>
    </dgm:pt>
    <dgm:pt modelId="{7AEE1510-CD24-4B96-9450-7F975D817BBA}" type="pres">
      <dgm:prSet presAssocID="{F95CA55F-0C58-4DEE-AC1B-EA473C535B05}" presName="Name0" presStyleCnt="0">
        <dgm:presLayoutVars>
          <dgm:dir/>
          <dgm:animLvl val="lvl"/>
          <dgm:resizeHandles val="exact"/>
        </dgm:presLayoutVars>
      </dgm:prSet>
      <dgm:spPr/>
    </dgm:pt>
    <dgm:pt modelId="{DA76F149-47E7-496B-9DE4-0982C0869DF2}" type="pres">
      <dgm:prSet presAssocID="{B38DA0A9-A2F3-4B54-9BD4-A8E5AB6CA177}" presName="linNode" presStyleCnt="0"/>
      <dgm:spPr/>
    </dgm:pt>
    <dgm:pt modelId="{43B6817A-083E-41D5-9DCD-889F80838C17}" type="pres">
      <dgm:prSet presAssocID="{B38DA0A9-A2F3-4B54-9BD4-A8E5AB6CA17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C17A5A9-273A-41CD-84E3-A0819A98030C}" type="pres">
      <dgm:prSet presAssocID="{E94189D6-80D5-46BE-B2FA-FEB619C67B36}" presName="sp" presStyleCnt="0"/>
      <dgm:spPr/>
    </dgm:pt>
    <dgm:pt modelId="{8E4F61E7-3F5D-4FBA-806F-C7AB16D3FB5C}" type="pres">
      <dgm:prSet presAssocID="{826168B8-070F-42C9-8ED6-28C96ED79712}" presName="linNode" presStyleCnt="0"/>
      <dgm:spPr/>
    </dgm:pt>
    <dgm:pt modelId="{10329524-8310-444E-A99A-66DA8F924908}" type="pres">
      <dgm:prSet presAssocID="{826168B8-070F-42C9-8ED6-28C96ED79712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80945509-0960-4D47-8D49-14B0BB588F09}" type="presOf" srcId="{B38DA0A9-A2F3-4B54-9BD4-A8E5AB6CA177}" destId="{43B6817A-083E-41D5-9DCD-889F80838C17}" srcOrd="0" destOrd="0" presId="urn:microsoft.com/office/officeart/2005/8/layout/vList5"/>
    <dgm:cxn modelId="{D6C4D342-954E-4E1F-A50A-971E1E3DE123}" type="presOf" srcId="{F95CA55F-0C58-4DEE-AC1B-EA473C535B05}" destId="{7AEE1510-CD24-4B96-9450-7F975D817BBA}" srcOrd="0" destOrd="0" presId="urn:microsoft.com/office/officeart/2005/8/layout/vList5"/>
    <dgm:cxn modelId="{D1EF7AB6-AA54-4BC8-BC5D-0C926488B8B3}" srcId="{F95CA55F-0C58-4DEE-AC1B-EA473C535B05}" destId="{B38DA0A9-A2F3-4B54-9BD4-A8E5AB6CA177}" srcOrd="0" destOrd="0" parTransId="{90AD4BAF-375E-4FA9-A2F2-E545F917D68B}" sibTransId="{E94189D6-80D5-46BE-B2FA-FEB619C67B36}"/>
    <dgm:cxn modelId="{72D51FC8-AEF6-4A21-B6AD-8173E70C24EF}" srcId="{F95CA55F-0C58-4DEE-AC1B-EA473C535B05}" destId="{826168B8-070F-42C9-8ED6-28C96ED79712}" srcOrd="1" destOrd="0" parTransId="{C5F77A29-A55E-4536-B263-3D61A2C8A260}" sibTransId="{A53919BC-DA41-4CCF-92B4-A56C049A4B40}"/>
    <dgm:cxn modelId="{C1F74ED7-F9B7-45F9-991B-E6444DF0CA84}" type="presOf" srcId="{826168B8-070F-42C9-8ED6-28C96ED79712}" destId="{10329524-8310-444E-A99A-66DA8F924908}" srcOrd="0" destOrd="0" presId="urn:microsoft.com/office/officeart/2005/8/layout/vList5"/>
    <dgm:cxn modelId="{03939087-9E69-4E80-B4F1-9FFC87DAC469}" type="presParOf" srcId="{7AEE1510-CD24-4B96-9450-7F975D817BBA}" destId="{DA76F149-47E7-496B-9DE4-0982C0869DF2}" srcOrd="0" destOrd="0" presId="urn:microsoft.com/office/officeart/2005/8/layout/vList5"/>
    <dgm:cxn modelId="{0D6525C0-A77B-41A3-809D-C4D22DB82239}" type="presParOf" srcId="{DA76F149-47E7-496B-9DE4-0982C0869DF2}" destId="{43B6817A-083E-41D5-9DCD-889F80838C17}" srcOrd="0" destOrd="0" presId="urn:microsoft.com/office/officeart/2005/8/layout/vList5"/>
    <dgm:cxn modelId="{C7B24B3E-2383-412C-BE8D-269B49F52C4F}" type="presParOf" srcId="{7AEE1510-CD24-4B96-9450-7F975D817BBA}" destId="{4C17A5A9-273A-41CD-84E3-A0819A98030C}" srcOrd="1" destOrd="0" presId="urn:microsoft.com/office/officeart/2005/8/layout/vList5"/>
    <dgm:cxn modelId="{61ADC72F-D573-4496-B125-6FCE588277AC}" type="presParOf" srcId="{7AEE1510-CD24-4B96-9450-7F975D817BBA}" destId="{8E4F61E7-3F5D-4FBA-806F-C7AB16D3FB5C}" srcOrd="2" destOrd="0" presId="urn:microsoft.com/office/officeart/2005/8/layout/vList5"/>
    <dgm:cxn modelId="{9B59132E-D9A6-4630-8CAD-D3E787AC2881}" type="presParOf" srcId="{8E4F61E7-3F5D-4FBA-806F-C7AB16D3FB5C}" destId="{10329524-8310-444E-A99A-66DA8F9249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58D96-7F4B-4913-8E7B-4517669831B0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F316F0-351D-4DBE-AA63-22027C63D29B}">
      <dgm:prSet/>
      <dgm:spPr/>
      <dgm:t>
        <a:bodyPr/>
        <a:lstStyle/>
        <a:p>
          <a:r>
            <a:rPr lang="en-US" b="1"/>
            <a:t>How many muscles we have in our body? </a:t>
          </a:r>
          <a:endParaRPr lang="en-US"/>
        </a:p>
      </dgm:t>
    </dgm:pt>
    <dgm:pt modelId="{A9E4B055-A9C5-4492-967A-5597B74F3B3A}" type="parTrans" cxnId="{DBE0818B-63C3-43F2-B8A1-92C14C806368}">
      <dgm:prSet/>
      <dgm:spPr/>
      <dgm:t>
        <a:bodyPr/>
        <a:lstStyle/>
        <a:p>
          <a:endParaRPr lang="en-US"/>
        </a:p>
      </dgm:t>
    </dgm:pt>
    <dgm:pt modelId="{5691C5FD-770C-4A9F-9859-EA7CAB8C0375}" type="sibTrans" cxnId="{DBE0818B-63C3-43F2-B8A1-92C14C806368}">
      <dgm:prSet/>
      <dgm:spPr/>
      <dgm:t>
        <a:bodyPr/>
        <a:lstStyle/>
        <a:p>
          <a:endParaRPr lang="en-US"/>
        </a:p>
      </dgm:t>
    </dgm:pt>
    <dgm:pt modelId="{50B95BF1-0BA8-4ABC-A336-A84E0C2AC2E9}">
      <dgm:prSet/>
      <dgm:spPr/>
      <dgm:t>
        <a:bodyPr/>
        <a:lstStyle/>
        <a:p>
          <a:r>
            <a:rPr lang="en-US"/>
            <a:t>500</a:t>
          </a:r>
        </a:p>
      </dgm:t>
    </dgm:pt>
    <dgm:pt modelId="{A6CCCC4B-4E19-46E7-9182-ACB05229C6DE}" type="parTrans" cxnId="{938CDA22-7B60-4DF5-99C3-9243374BE5A1}">
      <dgm:prSet/>
      <dgm:spPr/>
      <dgm:t>
        <a:bodyPr/>
        <a:lstStyle/>
        <a:p>
          <a:endParaRPr lang="en-US"/>
        </a:p>
      </dgm:t>
    </dgm:pt>
    <dgm:pt modelId="{139EB976-4613-448F-B099-DC26E2D9CDF1}" type="sibTrans" cxnId="{938CDA22-7B60-4DF5-99C3-9243374BE5A1}">
      <dgm:prSet/>
      <dgm:spPr/>
      <dgm:t>
        <a:bodyPr/>
        <a:lstStyle/>
        <a:p>
          <a:endParaRPr lang="en-US"/>
        </a:p>
      </dgm:t>
    </dgm:pt>
    <dgm:pt modelId="{4AC0376A-2A30-49ED-A7BE-89D731DF911C}">
      <dgm:prSet/>
      <dgm:spPr/>
      <dgm:t>
        <a:bodyPr/>
        <a:lstStyle/>
        <a:p>
          <a:r>
            <a:rPr lang="en-US"/>
            <a:t>390</a:t>
          </a:r>
        </a:p>
      </dgm:t>
    </dgm:pt>
    <dgm:pt modelId="{5FACAFDB-3ABA-49F9-8826-0F9B693A859B}" type="parTrans" cxnId="{B9D48114-8634-47F5-BBC5-064EC88143C8}">
      <dgm:prSet/>
      <dgm:spPr/>
      <dgm:t>
        <a:bodyPr/>
        <a:lstStyle/>
        <a:p>
          <a:endParaRPr lang="en-US"/>
        </a:p>
      </dgm:t>
    </dgm:pt>
    <dgm:pt modelId="{6CAD3C72-1C33-42F4-BEF6-90A677856E01}" type="sibTrans" cxnId="{B9D48114-8634-47F5-BBC5-064EC88143C8}">
      <dgm:prSet/>
      <dgm:spPr/>
      <dgm:t>
        <a:bodyPr/>
        <a:lstStyle/>
        <a:p>
          <a:endParaRPr lang="en-US"/>
        </a:p>
      </dgm:t>
    </dgm:pt>
    <dgm:pt modelId="{3839E63B-0DCA-49AA-AC72-6424A5699BFF}">
      <dgm:prSet/>
      <dgm:spPr/>
      <dgm:t>
        <a:bodyPr/>
        <a:lstStyle/>
        <a:p>
          <a:r>
            <a:rPr lang="en-US"/>
            <a:t>200</a:t>
          </a:r>
        </a:p>
      </dgm:t>
    </dgm:pt>
    <dgm:pt modelId="{C434036E-D0C5-4745-86F1-3834A318BD2A}" type="parTrans" cxnId="{2A5DDAA3-B295-4309-99EA-34C47D30DED2}">
      <dgm:prSet/>
      <dgm:spPr/>
      <dgm:t>
        <a:bodyPr/>
        <a:lstStyle/>
        <a:p>
          <a:endParaRPr lang="en-US"/>
        </a:p>
      </dgm:t>
    </dgm:pt>
    <dgm:pt modelId="{971773EB-DEBD-4373-AB64-43EF92145BBB}" type="sibTrans" cxnId="{2A5DDAA3-B295-4309-99EA-34C47D30DED2}">
      <dgm:prSet/>
      <dgm:spPr/>
      <dgm:t>
        <a:bodyPr/>
        <a:lstStyle/>
        <a:p>
          <a:endParaRPr lang="en-US"/>
        </a:p>
      </dgm:t>
    </dgm:pt>
    <dgm:pt modelId="{45E04EF7-64C1-4CC7-AD8D-3B58AB94E82B}">
      <dgm:prSet/>
      <dgm:spPr/>
      <dgm:t>
        <a:bodyPr/>
        <a:lstStyle/>
        <a:p>
          <a:r>
            <a:rPr lang="en-US"/>
            <a:t>640</a:t>
          </a:r>
        </a:p>
      </dgm:t>
    </dgm:pt>
    <dgm:pt modelId="{80E1A17D-721E-45A1-96B5-9BA1AD99379F}" type="parTrans" cxnId="{A662C9B6-6987-49FC-B8F9-39C9174F6817}">
      <dgm:prSet/>
      <dgm:spPr/>
      <dgm:t>
        <a:bodyPr/>
        <a:lstStyle/>
        <a:p>
          <a:endParaRPr lang="en-US"/>
        </a:p>
      </dgm:t>
    </dgm:pt>
    <dgm:pt modelId="{8BB0522A-92BF-45F2-B230-2CA4F499DC36}" type="sibTrans" cxnId="{A662C9B6-6987-49FC-B8F9-39C9174F6817}">
      <dgm:prSet/>
      <dgm:spPr/>
      <dgm:t>
        <a:bodyPr/>
        <a:lstStyle/>
        <a:p>
          <a:endParaRPr lang="en-US"/>
        </a:p>
      </dgm:t>
    </dgm:pt>
    <dgm:pt modelId="{E9D5CDA2-A74C-426B-B857-9A1C43854181}">
      <dgm:prSet/>
      <dgm:spPr/>
      <dgm:t>
        <a:bodyPr/>
        <a:lstStyle/>
        <a:p>
          <a:r>
            <a:rPr lang="en-US" b="1" dirty="0"/>
            <a:t>What are the types of muscle tissue:</a:t>
          </a:r>
        </a:p>
      </dgm:t>
    </dgm:pt>
    <dgm:pt modelId="{89BC9054-CC20-4CF6-AB2D-5C1ABAA89E15}" type="parTrans" cxnId="{A415F686-1B57-4FDF-868E-BC47ABD4C505}">
      <dgm:prSet/>
      <dgm:spPr/>
      <dgm:t>
        <a:bodyPr/>
        <a:lstStyle/>
        <a:p>
          <a:endParaRPr lang="en-US"/>
        </a:p>
      </dgm:t>
    </dgm:pt>
    <dgm:pt modelId="{9778E9E4-9CCD-4C13-8A0F-8B7044D4C417}" type="sibTrans" cxnId="{A415F686-1B57-4FDF-868E-BC47ABD4C505}">
      <dgm:prSet/>
      <dgm:spPr/>
      <dgm:t>
        <a:bodyPr/>
        <a:lstStyle/>
        <a:p>
          <a:endParaRPr lang="en-US"/>
        </a:p>
      </dgm:t>
    </dgm:pt>
    <dgm:pt modelId="{900A77EF-A55C-4776-B144-B53A6071A196}">
      <dgm:prSet/>
      <dgm:spPr/>
      <dgm:t>
        <a:bodyPr/>
        <a:lstStyle/>
        <a:p>
          <a:r>
            <a:rPr lang="en-US"/>
            <a:t>Long striated muscle tissue</a:t>
          </a:r>
        </a:p>
      </dgm:t>
    </dgm:pt>
    <dgm:pt modelId="{6514125B-5F1B-4D52-93B2-1BF9856A2623}" type="parTrans" cxnId="{D4813E3D-A073-4D6B-857B-312F487E4CC7}">
      <dgm:prSet/>
      <dgm:spPr/>
      <dgm:t>
        <a:bodyPr/>
        <a:lstStyle/>
        <a:p>
          <a:endParaRPr lang="en-US"/>
        </a:p>
      </dgm:t>
    </dgm:pt>
    <dgm:pt modelId="{5A23BF54-0AF8-4D58-AD44-C9EDDC10DD76}" type="sibTrans" cxnId="{D4813E3D-A073-4D6B-857B-312F487E4CC7}">
      <dgm:prSet/>
      <dgm:spPr/>
      <dgm:t>
        <a:bodyPr/>
        <a:lstStyle/>
        <a:p>
          <a:endParaRPr lang="en-US"/>
        </a:p>
      </dgm:t>
    </dgm:pt>
    <dgm:pt modelId="{80B3C272-6373-4466-B011-D248F765D30B}">
      <dgm:prSet/>
      <dgm:spPr/>
      <dgm:t>
        <a:bodyPr/>
        <a:lstStyle/>
        <a:p>
          <a:r>
            <a:rPr lang="en-US"/>
            <a:t>Transverse striated muscle tissue</a:t>
          </a:r>
        </a:p>
      </dgm:t>
    </dgm:pt>
    <dgm:pt modelId="{DBDEA1FF-AAAB-4316-9B67-713D5B689652}" type="parTrans" cxnId="{4C4EDACB-76CE-47FF-8B1C-EB0FDE473D3C}">
      <dgm:prSet/>
      <dgm:spPr/>
      <dgm:t>
        <a:bodyPr/>
        <a:lstStyle/>
        <a:p>
          <a:endParaRPr lang="en-US"/>
        </a:p>
      </dgm:t>
    </dgm:pt>
    <dgm:pt modelId="{DAEAD07E-89A0-4C35-AAE5-DAA8E1316AE8}" type="sibTrans" cxnId="{4C4EDACB-76CE-47FF-8B1C-EB0FDE473D3C}">
      <dgm:prSet/>
      <dgm:spPr/>
      <dgm:t>
        <a:bodyPr/>
        <a:lstStyle/>
        <a:p>
          <a:endParaRPr lang="en-US"/>
        </a:p>
      </dgm:t>
    </dgm:pt>
    <dgm:pt modelId="{968B32DF-D348-41ED-AD02-2F9890CADA2C}">
      <dgm:prSet/>
      <dgm:spPr/>
      <dgm:t>
        <a:bodyPr/>
        <a:lstStyle/>
        <a:p>
          <a:r>
            <a:rPr lang="en-US"/>
            <a:t>Cardiac smooth muscle tissue</a:t>
          </a:r>
        </a:p>
      </dgm:t>
    </dgm:pt>
    <dgm:pt modelId="{7AA6B6E7-431F-4DDD-9E5F-A2225221C687}" type="parTrans" cxnId="{64FDF531-D7CA-4BFE-9418-1F2DD3C7B38C}">
      <dgm:prSet/>
      <dgm:spPr/>
      <dgm:t>
        <a:bodyPr/>
        <a:lstStyle/>
        <a:p>
          <a:endParaRPr lang="en-US"/>
        </a:p>
      </dgm:t>
    </dgm:pt>
    <dgm:pt modelId="{DF82108C-9FB1-4250-99E8-97AA0CC252F7}" type="sibTrans" cxnId="{64FDF531-D7CA-4BFE-9418-1F2DD3C7B38C}">
      <dgm:prSet/>
      <dgm:spPr/>
      <dgm:t>
        <a:bodyPr/>
        <a:lstStyle/>
        <a:p>
          <a:endParaRPr lang="en-US"/>
        </a:p>
      </dgm:t>
    </dgm:pt>
    <dgm:pt modelId="{42706D1F-2E02-4329-B0C9-B5DE4945155A}">
      <dgm:prSet/>
      <dgm:spPr/>
      <dgm:t>
        <a:bodyPr/>
        <a:lstStyle/>
        <a:p>
          <a:r>
            <a:rPr lang="en-US" b="1" dirty="0"/>
            <a:t>What is the minimum amount of daily physical activity should be:</a:t>
          </a:r>
        </a:p>
      </dgm:t>
    </dgm:pt>
    <dgm:pt modelId="{73FCB629-A076-49EF-9878-F76ED5F55EDF}" type="parTrans" cxnId="{F086B085-5FE9-4EF7-874B-E7509E29B2B6}">
      <dgm:prSet/>
      <dgm:spPr/>
      <dgm:t>
        <a:bodyPr/>
        <a:lstStyle/>
        <a:p>
          <a:endParaRPr lang="en-US"/>
        </a:p>
      </dgm:t>
    </dgm:pt>
    <dgm:pt modelId="{6BBE00F2-24C1-4752-9E29-4CEA444D9F5D}" type="sibTrans" cxnId="{F086B085-5FE9-4EF7-874B-E7509E29B2B6}">
      <dgm:prSet/>
      <dgm:spPr/>
      <dgm:t>
        <a:bodyPr/>
        <a:lstStyle/>
        <a:p>
          <a:endParaRPr lang="en-US"/>
        </a:p>
      </dgm:t>
    </dgm:pt>
    <dgm:pt modelId="{AA6171C8-8547-4FC8-8761-76099C26BEED}">
      <dgm:prSet/>
      <dgm:spPr/>
      <dgm:t>
        <a:bodyPr/>
        <a:lstStyle/>
        <a:p>
          <a:r>
            <a:rPr lang="en-US"/>
            <a:t>5 min.</a:t>
          </a:r>
        </a:p>
      </dgm:t>
    </dgm:pt>
    <dgm:pt modelId="{D24F8BEA-6E66-4DCA-AC4F-232F58E0CD6B}" type="parTrans" cxnId="{AF33C688-72E3-4408-995A-435BF9717C14}">
      <dgm:prSet/>
      <dgm:spPr/>
      <dgm:t>
        <a:bodyPr/>
        <a:lstStyle/>
        <a:p>
          <a:endParaRPr lang="en-US"/>
        </a:p>
      </dgm:t>
    </dgm:pt>
    <dgm:pt modelId="{998C015E-1BAC-4D80-8F2C-CE848BA08C00}" type="sibTrans" cxnId="{AF33C688-72E3-4408-995A-435BF9717C14}">
      <dgm:prSet/>
      <dgm:spPr/>
      <dgm:t>
        <a:bodyPr/>
        <a:lstStyle/>
        <a:p>
          <a:endParaRPr lang="en-US"/>
        </a:p>
      </dgm:t>
    </dgm:pt>
    <dgm:pt modelId="{2E24705A-EE41-4234-A40F-E6C33D3CF957}">
      <dgm:prSet/>
      <dgm:spPr/>
      <dgm:t>
        <a:bodyPr/>
        <a:lstStyle/>
        <a:p>
          <a:r>
            <a:rPr lang="en-US"/>
            <a:t>10 min</a:t>
          </a:r>
        </a:p>
      </dgm:t>
    </dgm:pt>
    <dgm:pt modelId="{6A7C4BF8-C93F-4D87-8A80-0A7943B4E3D7}" type="parTrans" cxnId="{CE89D7FE-CD2B-4CBE-85CA-34F48D977F0C}">
      <dgm:prSet/>
      <dgm:spPr/>
      <dgm:t>
        <a:bodyPr/>
        <a:lstStyle/>
        <a:p>
          <a:endParaRPr lang="en-US"/>
        </a:p>
      </dgm:t>
    </dgm:pt>
    <dgm:pt modelId="{3077EF08-CEB7-45F5-A387-15CDA4C523B6}" type="sibTrans" cxnId="{CE89D7FE-CD2B-4CBE-85CA-34F48D977F0C}">
      <dgm:prSet/>
      <dgm:spPr/>
      <dgm:t>
        <a:bodyPr/>
        <a:lstStyle/>
        <a:p>
          <a:endParaRPr lang="en-US"/>
        </a:p>
      </dgm:t>
    </dgm:pt>
    <dgm:pt modelId="{4D7014F5-6084-44B0-B3C0-23B9982C8554}">
      <dgm:prSet/>
      <dgm:spPr/>
      <dgm:t>
        <a:bodyPr/>
        <a:lstStyle/>
        <a:p>
          <a:r>
            <a:rPr lang="en-US"/>
            <a:t>30 min.</a:t>
          </a:r>
        </a:p>
      </dgm:t>
    </dgm:pt>
    <dgm:pt modelId="{43213643-EEE6-4499-B892-9DFC36E1F83F}" type="parTrans" cxnId="{69526524-12AA-4A31-A7F9-610FAE659F53}">
      <dgm:prSet/>
      <dgm:spPr/>
      <dgm:t>
        <a:bodyPr/>
        <a:lstStyle/>
        <a:p>
          <a:endParaRPr lang="en-US"/>
        </a:p>
      </dgm:t>
    </dgm:pt>
    <dgm:pt modelId="{130A3054-19C6-4E7D-A8B7-1ED33390B4DE}" type="sibTrans" cxnId="{69526524-12AA-4A31-A7F9-610FAE659F53}">
      <dgm:prSet/>
      <dgm:spPr/>
      <dgm:t>
        <a:bodyPr/>
        <a:lstStyle/>
        <a:p>
          <a:endParaRPr lang="en-US"/>
        </a:p>
      </dgm:t>
    </dgm:pt>
    <dgm:pt modelId="{993D9849-1200-4DD7-8120-339BFAE70001}">
      <dgm:prSet/>
      <dgm:spPr/>
      <dgm:t>
        <a:bodyPr/>
        <a:lstStyle/>
        <a:p>
          <a:r>
            <a:rPr lang="en-US"/>
            <a:t>1h</a:t>
          </a:r>
        </a:p>
      </dgm:t>
    </dgm:pt>
    <dgm:pt modelId="{C771D4AC-FB6E-4D67-ABEA-DEA4AB17E05F}" type="parTrans" cxnId="{68DA3050-D843-4F75-BA9F-E42D94BC8BDE}">
      <dgm:prSet/>
      <dgm:spPr/>
      <dgm:t>
        <a:bodyPr/>
        <a:lstStyle/>
        <a:p>
          <a:endParaRPr lang="en-US"/>
        </a:p>
      </dgm:t>
    </dgm:pt>
    <dgm:pt modelId="{43F69B95-7164-4795-8668-E23D98B50495}" type="sibTrans" cxnId="{68DA3050-D843-4F75-BA9F-E42D94BC8BDE}">
      <dgm:prSet/>
      <dgm:spPr/>
      <dgm:t>
        <a:bodyPr/>
        <a:lstStyle/>
        <a:p>
          <a:endParaRPr lang="en-US"/>
        </a:p>
      </dgm:t>
    </dgm:pt>
    <dgm:pt modelId="{443F0318-056B-4C6A-BB7D-918E93B91D25}" type="pres">
      <dgm:prSet presAssocID="{56D58D96-7F4B-4913-8E7B-4517669831B0}" presName="Name0" presStyleCnt="0">
        <dgm:presLayoutVars>
          <dgm:dir/>
          <dgm:animLvl val="lvl"/>
          <dgm:resizeHandles val="exact"/>
        </dgm:presLayoutVars>
      </dgm:prSet>
      <dgm:spPr/>
    </dgm:pt>
    <dgm:pt modelId="{6764E6D2-80D9-416B-B60C-03F679C627A1}" type="pres">
      <dgm:prSet presAssocID="{05F316F0-351D-4DBE-AA63-22027C63D29B}" presName="composite" presStyleCnt="0"/>
      <dgm:spPr/>
    </dgm:pt>
    <dgm:pt modelId="{6AEB1FD2-DE23-4353-9A9D-76C95A331019}" type="pres">
      <dgm:prSet presAssocID="{05F316F0-351D-4DBE-AA63-22027C63D2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ADC5D4C-63AC-4719-8892-E055AAB8372C}" type="pres">
      <dgm:prSet presAssocID="{05F316F0-351D-4DBE-AA63-22027C63D29B}" presName="desTx" presStyleLbl="alignAccFollowNode1" presStyleIdx="0" presStyleCnt="3">
        <dgm:presLayoutVars>
          <dgm:bulletEnabled val="1"/>
        </dgm:presLayoutVars>
      </dgm:prSet>
      <dgm:spPr/>
    </dgm:pt>
    <dgm:pt modelId="{C6A60002-22AB-4876-94A5-08E7507BB857}" type="pres">
      <dgm:prSet presAssocID="{5691C5FD-770C-4A9F-9859-EA7CAB8C0375}" presName="space" presStyleCnt="0"/>
      <dgm:spPr/>
    </dgm:pt>
    <dgm:pt modelId="{183C7025-B041-47C4-B48B-20337743947D}" type="pres">
      <dgm:prSet presAssocID="{E9D5CDA2-A74C-426B-B857-9A1C43854181}" presName="composite" presStyleCnt="0"/>
      <dgm:spPr/>
    </dgm:pt>
    <dgm:pt modelId="{A015D87C-DC15-42A2-B2DB-66DD615B5A50}" type="pres">
      <dgm:prSet presAssocID="{E9D5CDA2-A74C-426B-B857-9A1C438541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9303531-C8E3-46CC-87F9-BA15A629808F}" type="pres">
      <dgm:prSet presAssocID="{E9D5CDA2-A74C-426B-B857-9A1C43854181}" presName="desTx" presStyleLbl="alignAccFollowNode1" presStyleIdx="1" presStyleCnt="3">
        <dgm:presLayoutVars>
          <dgm:bulletEnabled val="1"/>
        </dgm:presLayoutVars>
      </dgm:prSet>
      <dgm:spPr/>
    </dgm:pt>
    <dgm:pt modelId="{C791FBC1-E08F-4F50-B827-788FD0AEAF18}" type="pres">
      <dgm:prSet presAssocID="{9778E9E4-9CCD-4C13-8A0F-8B7044D4C417}" presName="space" presStyleCnt="0"/>
      <dgm:spPr/>
    </dgm:pt>
    <dgm:pt modelId="{C8CC0168-6444-44CC-AD2C-DB80B844D1FF}" type="pres">
      <dgm:prSet presAssocID="{42706D1F-2E02-4329-B0C9-B5DE4945155A}" presName="composite" presStyleCnt="0"/>
      <dgm:spPr/>
    </dgm:pt>
    <dgm:pt modelId="{D3564839-88FE-458F-B02D-8769A87F5B45}" type="pres">
      <dgm:prSet presAssocID="{42706D1F-2E02-4329-B0C9-B5DE494515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68F9C51-94FB-4432-9324-715FEE1B1C31}" type="pres">
      <dgm:prSet presAssocID="{42706D1F-2E02-4329-B0C9-B5DE4945155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A074607-A26A-4165-8789-DC09B76C0B0E}" type="presOf" srcId="{AA6171C8-8547-4FC8-8761-76099C26BEED}" destId="{F68F9C51-94FB-4432-9324-715FEE1B1C31}" srcOrd="0" destOrd="0" presId="urn:microsoft.com/office/officeart/2005/8/layout/hList1"/>
    <dgm:cxn modelId="{B9D48114-8634-47F5-BBC5-064EC88143C8}" srcId="{05F316F0-351D-4DBE-AA63-22027C63D29B}" destId="{4AC0376A-2A30-49ED-A7BE-89D731DF911C}" srcOrd="1" destOrd="0" parTransId="{5FACAFDB-3ABA-49F9-8826-0F9B693A859B}" sibTransId="{6CAD3C72-1C33-42F4-BEF6-90A677856E01}"/>
    <dgm:cxn modelId="{80A12020-8818-4E37-BFE5-67EC60E452E9}" type="presOf" srcId="{42706D1F-2E02-4329-B0C9-B5DE4945155A}" destId="{D3564839-88FE-458F-B02D-8769A87F5B45}" srcOrd="0" destOrd="0" presId="urn:microsoft.com/office/officeart/2005/8/layout/hList1"/>
    <dgm:cxn modelId="{938CDA22-7B60-4DF5-99C3-9243374BE5A1}" srcId="{05F316F0-351D-4DBE-AA63-22027C63D29B}" destId="{50B95BF1-0BA8-4ABC-A336-A84E0C2AC2E9}" srcOrd="0" destOrd="0" parTransId="{A6CCCC4B-4E19-46E7-9182-ACB05229C6DE}" sibTransId="{139EB976-4613-448F-B099-DC26E2D9CDF1}"/>
    <dgm:cxn modelId="{69526524-12AA-4A31-A7F9-610FAE659F53}" srcId="{42706D1F-2E02-4329-B0C9-B5DE4945155A}" destId="{4D7014F5-6084-44B0-B3C0-23B9982C8554}" srcOrd="2" destOrd="0" parTransId="{43213643-EEE6-4499-B892-9DFC36E1F83F}" sibTransId="{130A3054-19C6-4E7D-A8B7-1ED33390B4DE}"/>
    <dgm:cxn modelId="{CCC0A02F-4F36-4C52-8915-52E3CFEB702E}" type="presOf" srcId="{3839E63B-0DCA-49AA-AC72-6424A5699BFF}" destId="{0ADC5D4C-63AC-4719-8892-E055AAB8372C}" srcOrd="0" destOrd="2" presId="urn:microsoft.com/office/officeart/2005/8/layout/hList1"/>
    <dgm:cxn modelId="{64FDF531-D7CA-4BFE-9418-1F2DD3C7B38C}" srcId="{E9D5CDA2-A74C-426B-B857-9A1C43854181}" destId="{968B32DF-D348-41ED-AD02-2F9890CADA2C}" srcOrd="2" destOrd="0" parTransId="{7AA6B6E7-431F-4DDD-9E5F-A2225221C687}" sibTransId="{DF82108C-9FB1-4250-99E8-97AA0CC252F7}"/>
    <dgm:cxn modelId="{E4AA703B-EAD2-41AE-90AA-6F9F5DA648FC}" type="presOf" srcId="{900A77EF-A55C-4776-B144-B53A6071A196}" destId="{39303531-C8E3-46CC-87F9-BA15A629808F}" srcOrd="0" destOrd="0" presId="urn:microsoft.com/office/officeart/2005/8/layout/hList1"/>
    <dgm:cxn modelId="{D4813E3D-A073-4D6B-857B-312F487E4CC7}" srcId="{E9D5CDA2-A74C-426B-B857-9A1C43854181}" destId="{900A77EF-A55C-4776-B144-B53A6071A196}" srcOrd="0" destOrd="0" parTransId="{6514125B-5F1B-4D52-93B2-1BF9856A2623}" sibTransId="{5A23BF54-0AF8-4D58-AD44-C9EDDC10DD76}"/>
    <dgm:cxn modelId="{68DA3050-D843-4F75-BA9F-E42D94BC8BDE}" srcId="{42706D1F-2E02-4329-B0C9-B5DE4945155A}" destId="{993D9849-1200-4DD7-8120-339BFAE70001}" srcOrd="3" destOrd="0" parTransId="{C771D4AC-FB6E-4D67-ABEA-DEA4AB17E05F}" sibTransId="{43F69B95-7164-4795-8668-E23D98B50495}"/>
    <dgm:cxn modelId="{A5E59850-C117-4F92-B616-FB0875564C99}" type="presOf" srcId="{50B95BF1-0BA8-4ABC-A336-A84E0C2AC2E9}" destId="{0ADC5D4C-63AC-4719-8892-E055AAB8372C}" srcOrd="0" destOrd="0" presId="urn:microsoft.com/office/officeart/2005/8/layout/hList1"/>
    <dgm:cxn modelId="{84425551-9581-474B-A0C0-CC96F37F66D4}" type="presOf" srcId="{45E04EF7-64C1-4CC7-AD8D-3B58AB94E82B}" destId="{0ADC5D4C-63AC-4719-8892-E055AAB8372C}" srcOrd="0" destOrd="3" presId="urn:microsoft.com/office/officeart/2005/8/layout/hList1"/>
    <dgm:cxn modelId="{3F8EAF53-5647-4BBC-8652-0BF3E7F6F46E}" type="presOf" srcId="{E9D5CDA2-A74C-426B-B857-9A1C43854181}" destId="{A015D87C-DC15-42A2-B2DB-66DD615B5A50}" srcOrd="0" destOrd="0" presId="urn:microsoft.com/office/officeart/2005/8/layout/hList1"/>
    <dgm:cxn modelId="{F086B085-5FE9-4EF7-874B-E7509E29B2B6}" srcId="{56D58D96-7F4B-4913-8E7B-4517669831B0}" destId="{42706D1F-2E02-4329-B0C9-B5DE4945155A}" srcOrd="2" destOrd="0" parTransId="{73FCB629-A076-49EF-9878-F76ED5F55EDF}" sibTransId="{6BBE00F2-24C1-4752-9E29-4CEA444D9F5D}"/>
    <dgm:cxn modelId="{A415F686-1B57-4FDF-868E-BC47ABD4C505}" srcId="{56D58D96-7F4B-4913-8E7B-4517669831B0}" destId="{E9D5CDA2-A74C-426B-B857-9A1C43854181}" srcOrd="1" destOrd="0" parTransId="{89BC9054-CC20-4CF6-AB2D-5C1ABAA89E15}" sibTransId="{9778E9E4-9CCD-4C13-8A0F-8B7044D4C417}"/>
    <dgm:cxn modelId="{AF33C688-72E3-4408-995A-435BF9717C14}" srcId="{42706D1F-2E02-4329-B0C9-B5DE4945155A}" destId="{AA6171C8-8547-4FC8-8761-76099C26BEED}" srcOrd="0" destOrd="0" parTransId="{D24F8BEA-6E66-4DCA-AC4F-232F58E0CD6B}" sibTransId="{998C015E-1BAC-4D80-8F2C-CE848BA08C00}"/>
    <dgm:cxn modelId="{02017D8B-8D44-419D-AF0E-F9FFF9A4B935}" type="presOf" srcId="{2E24705A-EE41-4234-A40F-E6C33D3CF957}" destId="{F68F9C51-94FB-4432-9324-715FEE1B1C31}" srcOrd="0" destOrd="1" presId="urn:microsoft.com/office/officeart/2005/8/layout/hList1"/>
    <dgm:cxn modelId="{DBE0818B-63C3-43F2-B8A1-92C14C806368}" srcId="{56D58D96-7F4B-4913-8E7B-4517669831B0}" destId="{05F316F0-351D-4DBE-AA63-22027C63D29B}" srcOrd="0" destOrd="0" parTransId="{A9E4B055-A9C5-4492-967A-5597B74F3B3A}" sibTransId="{5691C5FD-770C-4A9F-9859-EA7CAB8C0375}"/>
    <dgm:cxn modelId="{F79139A1-5436-4FAD-AE57-17CFB4AA79C6}" type="presOf" srcId="{4D7014F5-6084-44B0-B3C0-23B9982C8554}" destId="{F68F9C51-94FB-4432-9324-715FEE1B1C31}" srcOrd="0" destOrd="2" presId="urn:microsoft.com/office/officeart/2005/8/layout/hList1"/>
    <dgm:cxn modelId="{2A5DDAA3-B295-4309-99EA-34C47D30DED2}" srcId="{05F316F0-351D-4DBE-AA63-22027C63D29B}" destId="{3839E63B-0DCA-49AA-AC72-6424A5699BFF}" srcOrd="2" destOrd="0" parTransId="{C434036E-D0C5-4745-86F1-3834A318BD2A}" sibTransId="{971773EB-DEBD-4373-AB64-43EF92145BBB}"/>
    <dgm:cxn modelId="{6966EDA4-32AA-43E9-9978-4296B2B8B46F}" type="presOf" srcId="{968B32DF-D348-41ED-AD02-2F9890CADA2C}" destId="{39303531-C8E3-46CC-87F9-BA15A629808F}" srcOrd="0" destOrd="2" presId="urn:microsoft.com/office/officeart/2005/8/layout/hList1"/>
    <dgm:cxn modelId="{A662C9B6-6987-49FC-B8F9-39C9174F6817}" srcId="{05F316F0-351D-4DBE-AA63-22027C63D29B}" destId="{45E04EF7-64C1-4CC7-AD8D-3B58AB94E82B}" srcOrd="3" destOrd="0" parTransId="{80E1A17D-721E-45A1-96B5-9BA1AD99379F}" sibTransId="{8BB0522A-92BF-45F2-B230-2CA4F499DC36}"/>
    <dgm:cxn modelId="{D29A96B8-891B-46BB-A1D1-3C69D7601158}" type="presOf" srcId="{4AC0376A-2A30-49ED-A7BE-89D731DF911C}" destId="{0ADC5D4C-63AC-4719-8892-E055AAB8372C}" srcOrd="0" destOrd="1" presId="urn:microsoft.com/office/officeart/2005/8/layout/hList1"/>
    <dgm:cxn modelId="{4C4EDACB-76CE-47FF-8B1C-EB0FDE473D3C}" srcId="{E9D5CDA2-A74C-426B-B857-9A1C43854181}" destId="{80B3C272-6373-4466-B011-D248F765D30B}" srcOrd="1" destOrd="0" parTransId="{DBDEA1FF-AAAB-4316-9B67-713D5B689652}" sibTransId="{DAEAD07E-89A0-4C35-AAE5-DAA8E1316AE8}"/>
    <dgm:cxn modelId="{0DD531D2-2CB9-4ED9-9D6C-066692EF5EB2}" type="presOf" srcId="{993D9849-1200-4DD7-8120-339BFAE70001}" destId="{F68F9C51-94FB-4432-9324-715FEE1B1C31}" srcOrd="0" destOrd="3" presId="urn:microsoft.com/office/officeart/2005/8/layout/hList1"/>
    <dgm:cxn modelId="{E8F972DB-56D1-4DAA-AD6D-DD803BB14F06}" type="presOf" srcId="{56D58D96-7F4B-4913-8E7B-4517669831B0}" destId="{443F0318-056B-4C6A-BB7D-918E93B91D25}" srcOrd="0" destOrd="0" presId="urn:microsoft.com/office/officeart/2005/8/layout/hList1"/>
    <dgm:cxn modelId="{5CBC23E8-CA28-4C36-9693-6FA195B12549}" type="presOf" srcId="{80B3C272-6373-4466-B011-D248F765D30B}" destId="{39303531-C8E3-46CC-87F9-BA15A629808F}" srcOrd="0" destOrd="1" presId="urn:microsoft.com/office/officeart/2005/8/layout/hList1"/>
    <dgm:cxn modelId="{B41A5DF4-67D4-4CF4-B64C-2C76C6B27D67}" type="presOf" srcId="{05F316F0-351D-4DBE-AA63-22027C63D29B}" destId="{6AEB1FD2-DE23-4353-9A9D-76C95A331019}" srcOrd="0" destOrd="0" presId="urn:microsoft.com/office/officeart/2005/8/layout/hList1"/>
    <dgm:cxn modelId="{CE89D7FE-CD2B-4CBE-85CA-34F48D977F0C}" srcId="{42706D1F-2E02-4329-B0C9-B5DE4945155A}" destId="{2E24705A-EE41-4234-A40F-E6C33D3CF957}" srcOrd="1" destOrd="0" parTransId="{6A7C4BF8-C93F-4D87-8A80-0A7943B4E3D7}" sibTransId="{3077EF08-CEB7-45F5-A387-15CDA4C523B6}"/>
    <dgm:cxn modelId="{796243A2-BB0A-4D29-82A5-9C22E639271F}" type="presParOf" srcId="{443F0318-056B-4C6A-BB7D-918E93B91D25}" destId="{6764E6D2-80D9-416B-B60C-03F679C627A1}" srcOrd="0" destOrd="0" presId="urn:microsoft.com/office/officeart/2005/8/layout/hList1"/>
    <dgm:cxn modelId="{7E95035C-D551-4616-AE0D-ED6F3E196DB6}" type="presParOf" srcId="{6764E6D2-80D9-416B-B60C-03F679C627A1}" destId="{6AEB1FD2-DE23-4353-9A9D-76C95A331019}" srcOrd="0" destOrd="0" presId="urn:microsoft.com/office/officeart/2005/8/layout/hList1"/>
    <dgm:cxn modelId="{DD89829A-1A3B-4E84-973F-2855D37F7F97}" type="presParOf" srcId="{6764E6D2-80D9-416B-B60C-03F679C627A1}" destId="{0ADC5D4C-63AC-4719-8892-E055AAB8372C}" srcOrd="1" destOrd="0" presId="urn:microsoft.com/office/officeart/2005/8/layout/hList1"/>
    <dgm:cxn modelId="{0274F843-1026-4A22-9A01-0D2C4B6EF6D7}" type="presParOf" srcId="{443F0318-056B-4C6A-BB7D-918E93B91D25}" destId="{C6A60002-22AB-4876-94A5-08E7507BB857}" srcOrd="1" destOrd="0" presId="urn:microsoft.com/office/officeart/2005/8/layout/hList1"/>
    <dgm:cxn modelId="{44C37A9D-B7ED-4D22-83C2-BE37257524C5}" type="presParOf" srcId="{443F0318-056B-4C6A-BB7D-918E93B91D25}" destId="{183C7025-B041-47C4-B48B-20337743947D}" srcOrd="2" destOrd="0" presId="urn:microsoft.com/office/officeart/2005/8/layout/hList1"/>
    <dgm:cxn modelId="{BAFAD0AE-75B8-44CD-87B8-209038D64116}" type="presParOf" srcId="{183C7025-B041-47C4-B48B-20337743947D}" destId="{A015D87C-DC15-42A2-B2DB-66DD615B5A50}" srcOrd="0" destOrd="0" presId="urn:microsoft.com/office/officeart/2005/8/layout/hList1"/>
    <dgm:cxn modelId="{E25B4685-B8B7-4F12-B069-270C222C1687}" type="presParOf" srcId="{183C7025-B041-47C4-B48B-20337743947D}" destId="{39303531-C8E3-46CC-87F9-BA15A629808F}" srcOrd="1" destOrd="0" presId="urn:microsoft.com/office/officeart/2005/8/layout/hList1"/>
    <dgm:cxn modelId="{C3D6885D-100F-49DE-AE05-1C85FFFDF4F8}" type="presParOf" srcId="{443F0318-056B-4C6A-BB7D-918E93B91D25}" destId="{C791FBC1-E08F-4F50-B827-788FD0AEAF18}" srcOrd="3" destOrd="0" presId="urn:microsoft.com/office/officeart/2005/8/layout/hList1"/>
    <dgm:cxn modelId="{2DA362BD-B847-43A3-AC10-29DDE8110C61}" type="presParOf" srcId="{443F0318-056B-4C6A-BB7D-918E93B91D25}" destId="{C8CC0168-6444-44CC-AD2C-DB80B844D1FF}" srcOrd="4" destOrd="0" presId="urn:microsoft.com/office/officeart/2005/8/layout/hList1"/>
    <dgm:cxn modelId="{FC794C4E-E88E-4303-B429-87488ED443C0}" type="presParOf" srcId="{C8CC0168-6444-44CC-AD2C-DB80B844D1FF}" destId="{D3564839-88FE-458F-B02D-8769A87F5B45}" srcOrd="0" destOrd="0" presId="urn:microsoft.com/office/officeart/2005/8/layout/hList1"/>
    <dgm:cxn modelId="{6A104E76-9DFA-4D88-9316-2E70F4D2A02E}" type="presParOf" srcId="{C8CC0168-6444-44CC-AD2C-DB80B844D1FF}" destId="{F68F9C51-94FB-4432-9324-715FEE1B1C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817A-083E-41D5-9DCD-889F80838C17}">
      <dsp:nvSpPr>
        <dsp:cNvPr id="0" name=""/>
        <dsp:cNvSpPr/>
      </dsp:nvSpPr>
      <dsp:spPr>
        <a:xfrm>
          <a:off x="2751459" y="40"/>
          <a:ext cx="3095391" cy="16249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Dynamic -</a:t>
          </a:r>
          <a:r>
            <a:rPr lang="en-US" sz="2400" kern="1200" dirty="0"/>
            <a:t> there is movement of bones and movement of the body,</a:t>
          </a:r>
        </a:p>
      </dsp:txBody>
      <dsp:txXfrm>
        <a:off x="2830783" y="79364"/>
        <a:ext cx="2936743" cy="1466308"/>
      </dsp:txXfrm>
    </dsp:sp>
    <dsp:sp modelId="{10329524-8310-444E-A99A-66DA8F924908}">
      <dsp:nvSpPr>
        <dsp:cNvPr id="0" name=""/>
        <dsp:cNvSpPr/>
      </dsp:nvSpPr>
      <dsp:spPr>
        <a:xfrm>
          <a:off x="2751459" y="1706244"/>
          <a:ext cx="3095391" cy="1624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Static -</a:t>
          </a:r>
          <a:r>
            <a:rPr lang="en-US" sz="2400" kern="1200" dirty="0"/>
            <a:t> only muscle tension changes, (while sitting, standing).</a:t>
          </a:r>
        </a:p>
      </dsp:txBody>
      <dsp:txXfrm>
        <a:off x="2830783" y="1785568"/>
        <a:ext cx="2936743" cy="1466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B1FD2-DE23-4353-9A9D-76C95A331019}">
      <dsp:nvSpPr>
        <dsp:cNvPr id="0" name=""/>
        <dsp:cNvSpPr/>
      </dsp:nvSpPr>
      <dsp:spPr>
        <a:xfrm>
          <a:off x="3414" y="329054"/>
          <a:ext cx="3329572" cy="1159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How many muscles we have in our body? </a:t>
          </a:r>
          <a:endParaRPr lang="en-US" sz="2300" kern="1200"/>
        </a:p>
      </dsp:txBody>
      <dsp:txXfrm>
        <a:off x="3414" y="329054"/>
        <a:ext cx="3329572" cy="1159241"/>
      </dsp:txXfrm>
    </dsp:sp>
    <dsp:sp modelId="{0ADC5D4C-63AC-4719-8892-E055AAB8372C}">
      <dsp:nvSpPr>
        <dsp:cNvPr id="0" name=""/>
        <dsp:cNvSpPr/>
      </dsp:nvSpPr>
      <dsp:spPr>
        <a:xfrm>
          <a:off x="3414" y="1488296"/>
          <a:ext cx="3329572" cy="23754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500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390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200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640</a:t>
          </a:r>
        </a:p>
      </dsp:txBody>
      <dsp:txXfrm>
        <a:off x="3414" y="1488296"/>
        <a:ext cx="3329572" cy="2375454"/>
      </dsp:txXfrm>
    </dsp:sp>
    <dsp:sp modelId="{A015D87C-DC15-42A2-B2DB-66DD615B5A50}">
      <dsp:nvSpPr>
        <dsp:cNvPr id="0" name=""/>
        <dsp:cNvSpPr/>
      </dsp:nvSpPr>
      <dsp:spPr>
        <a:xfrm>
          <a:off x="3799128" y="329054"/>
          <a:ext cx="3329572" cy="115924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What are the types of muscle tissue:</a:t>
          </a:r>
        </a:p>
      </dsp:txBody>
      <dsp:txXfrm>
        <a:off x="3799128" y="329054"/>
        <a:ext cx="3329572" cy="1159241"/>
      </dsp:txXfrm>
    </dsp:sp>
    <dsp:sp modelId="{39303531-C8E3-46CC-87F9-BA15A629808F}">
      <dsp:nvSpPr>
        <dsp:cNvPr id="0" name=""/>
        <dsp:cNvSpPr/>
      </dsp:nvSpPr>
      <dsp:spPr>
        <a:xfrm>
          <a:off x="3799128" y="1488296"/>
          <a:ext cx="3329572" cy="237545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Long striated muscle tissue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Transverse striated muscle tissue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Cardiac smooth muscle tissue</a:t>
          </a:r>
        </a:p>
      </dsp:txBody>
      <dsp:txXfrm>
        <a:off x="3799128" y="1488296"/>
        <a:ext cx="3329572" cy="2375454"/>
      </dsp:txXfrm>
    </dsp:sp>
    <dsp:sp modelId="{D3564839-88FE-458F-B02D-8769A87F5B45}">
      <dsp:nvSpPr>
        <dsp:cNvPr id="0" name=""/>
        <dsp:cNvSpPr/>
      </dsp:nvSpPr>
      <dsp:spPr>
        <a:xfrm>
          <a:off x="7594841" y="329054"/>
          <a:ext cx="3329572" cy="115924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What is the minimum amount of daily physical activity should be:</a:t>
          </a:r>
        </a:p>
      </dsp:txBody>
      <dsp:txXfrm>
        <a:off x="7594841" y="329054"/>
        <a:ext cx="3329572" cy="1159241"/>
      </dsp:txXfrm>
    </dsp:sp>
    <dsp:sp modelId="{F68F9C51-94FB-4432-9324-715FEE1B1C31}">
      <dsp:nvSpPr>
        <dsp:cNvPr id="0" name=""/>
        <dsp:cNvSpPr/>
      </dsp:nvSpPr>
      <dsp:spPr>
        <a:xfrm>
          <a:off x="7594841" y="1488296"/>
          <a:ext cx="3329572" cy="237545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5 min.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10 min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30 min.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1h</a:t>
          </a:r>
        </a:p>
      </dsp:txBody>
      <dsp:txXfrm>
        <a:off x="7594841" y="1488296"/>
        <a:ext cx="3329572" cy="237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70F4-C6F7-4222-8184-157BB0A67447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A60E-7BC7-41FD-BDDA-94BF0ECC29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01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A60E-7BC7-41FD-BDDA-94BF0ECC297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75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FDAE0990-8302-8003-75D8-0A29BB41D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984" y="-7793"/>
            <a:ext cx="7000330" cy="481313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EC199D4-1ACE-F1FB-6BA2-B2040DCB0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985" y="4970938"/>
            <a:ext cx="7011702" cy="18813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4506" y="2516920"/>
            <a:ext cx="4522640" cy="17076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5600" b="1" dirty="0">
                <a:cs typeface="Calibri Light"/>
              </a:rPr>
              <a:t>The </a:t>
            </a:r>
            <a:r>
              <a:rPr lang="pl-PL" sz="5600" b="1" dirty="0" err="1">
                <a:cs typeface="Calibri Light"/>
              </a:rPr>
              <a:t>muscular</a:t>
            </a:r>
            <a:r>
              <a:rPr lang="pl-PL" sz="5600" b="1" dirty="0">
                <a:cs typeface="Calibri Light"/>
              </a:rPr>
              <a:t> system</a:t>
            </a:r>
            <a:endParaRPr lang="pl-PL" sz="5600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4505" y="4564630"/>
            <a:ext cx="3794760" cy="127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 b="1" dirty="0" err="1">
                <a:cs typeface="Calibri"/>
              </a:rPr>
              <a:t>Prepared</a:t>
            </a:r>
            <a:r>
              <a:rPr lang="pl-PL" sz="2000" b="1" dirty="0">
                <a:cs typeface="Calibri"/>
              </a:rPr>
              <a:t> by: Wiktoria Woszczyna</a:t>
            </a:r>
            <a:endParaRPr lang="en-US" sz="2000" b="1" dirty="0">
              <a:cs typeface="Calibri"/>
            </a:endParaRPr>
          </a:p>
          <a:p>
            <a:pPr algn="l"/>
            <a:r>
              <a:rPr lang="pl-PL" sz="2000" b="1" dirty="0">
                <a:cs typeface="Calibri"/>
              </a:rPr>
              <a:t> Fizjoterapia JMS </a:t>
            </a:r>
          </a:p>
          <a:p>
            <a:pPr algn="l"/>
            <a:r>
              <a:rPr lang="pl-PL" sz="2000" b="1" dirty="0">
                <a:cs typeface="Calibri"/>
              </a:rPr>
              <a:t> 2022/2023 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8166157" y="4507265"/>
            <a:ext cx="40315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FF7A1-690C-7C29-42E7-978737144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18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91F0B-7F9D-1D50-E8C1-7EF2BB1B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377415"/>
            <a:ext cx="7971504" cy="98143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a typeface="+mj-lt"/>
                <a:cs typeface="+mj-lt"/>
              </a:rPr>
              <a:t>Muscles work </a:t>
            </a:r>
            <a:endParaRPr lang="en-US" sz="4800" b="1" dirty="0">
              <a:solidFill>
                <a:srgbClr val="FFFFFF"/>
              </a:solidFill>
              <a:cs typeface="Calibri Light" panose="020F0302020204030204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8C5BF2E-7753-B659-A759-04336B2F3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96229"/>
              </p:ext>
            </p:extLst>
          </p:nvPr>
        </p:nvGraphicFramePr>
        <p:xfrm>
          <a:off x="322007" y="2735108"/>
          <a:ext cx="8598310" cy="333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D1190292-BA86-FD2F-814C-02304029D777}"/>
              </a:ext>
            </a:extLst>
          </p:cNvPr>
          <p:cNvSpPr txBox="1"/>
          <p:nvPr/>
        </p:nvSpPr>
        <p:spPr>
          <a:xfrm>
            <a:off x="1061884" y="1946787"/>
            <a:ext cx="68850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Muscles perform two types of work</a:t>
            </a:r>
            <a:endParaRPr lang="en-US" sz="2800">
              <a:cs typeface="Calibri" panose="020F0502020204030204"/>
            </a:endParaRPr>
          </a:p>
        </p:txBody>
      </p:sp>
      <p:pic>
        <p:nvPicPr>
          <p:cNvPr id="64" name="Picture 64">
            <a:extLst>
              <a:ext uri="{FF2B5EF4-FFF2-40B4-BE49-F238E27FC236}">
                <a16:creationId xmlns:a16="http://schemas.microsoft.com/office/drawing/2014/main" id="{F3BF3605-3FD9-AD97-4C1E-D7BDE101A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948" y="168750"/>
            <a:ext cx="3136490" cy="279653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622384" y="3018605"/>
            <a:ext cx="35696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125227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5B251-38BF-A210-1BA1-69B125A9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957385" cy="13449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Physical fitness 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FA9E-24EE-59CF-55D7-2443E097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The development of human physical fitness can be divided into several stages: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-mastery of basic motor skills 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-increasing coordination and accuracy of movements 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-further coordination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A7D725-96E3-BC67-8679-FE6C297B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289822"/>
            <a:ext cx="6596652" cy="412290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339579" y="5648552"/>
            <a:ext cx="38524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16980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AAA8D-1EE2-5F4B-1E4F-6A9E3B9A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Calibri"/>
                <a:cs typeface="Calibri"/>
              </a:rPr>
              <a:t>Benefits of systematic physical exercise:</a:t>
            </a:r>
            <a:endParaRPr lang="en-US" sz="37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2B96-14EF-1292-8FE3-AD452252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- strengthening muscles, bones, joints,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- increase the efficiency of the heart and lungs,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- improved well-being,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- reducing the risk of heart disease,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- counteracting obesity</a:t>
            </a:r>
            <a:endParaRPr lang="en-US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C992FA-1836-431D-81D2-E8EA098AE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" r="28164" b="-2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666376" y="6400240"/>
            <a:ext cx="32302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14342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522-D1EF-EB89-9236-7663CE4C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cs typeface="Calibri Light"/>
              </a:rPr>
              <a:t>QUIZ </a:t>
            </a:r>
            <a:endParaRPr lang="en-US" sz="4000" dirty="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EC9437-C8C0-E088-7168-E3704A8A3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3009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0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2D980-0D07-0350-D4CF-A6F13AA7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DICTIONARY/SŁOWNIK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829293D-4E30-CBCC-DFF2-BC949FF62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86" y="1675227"/>
            <a:ext cx="1052502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68869B68-AC4E-107F-0417-1DC17DF9E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-2" b="7020"/>
          <a:stretch/>
        </p:blipFill>
        <p:spPr>
          <a:xfrm>
            <a:off x="20" y="-9321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76B0C-E1FC-0B2D-60EE-341C8DF9F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889" y="365758"/>
            <a:ext cx="6784259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Bibliography</a:t>
            </a:r>
            <a:endParaRPr lang="en-US" sz="6600" b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C77A9-0F0C-86CB-9C60-68ED116B3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0889" y="2324100"/>
            <a:ext cx="6784259" cy="38750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l-PL" dirty="0"/>
              <a:t>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 err="1"/>
              <a:t>Caterson</a:t>
            </a:r>
            <a:r>
              <a:rPr lang="pl-PL" dirty="0"/>
              <a:t> I., </a:t>
            </a:r>
            <a:r>
              <a:rPr lang="pl-PL" dirty="0" err="1"/>
              <a:t>Sambrook</a:t>
            </a:r>
            <a:r>
              <a:rPr lang="pl-PL" dirty="0"/>
              <a:t> P., </a:t>
            </a:r>
            <a:r>
              <a:rPr lang="pl-PL" dirty="0" err="1"/>
              <a:t>Fransen</a:t>
            </a:r>
            <a:r>
              <a:rPr lang="pl-PL" dirty="0"/>
              <a:t> M., </a:t>
            </a:r>
            <a:r>
              <a:rPr lang="pl-PL" dirty="0" err="1"/>
              <a:t>Marchh</a:t>
            </a:r>
            <a:r>
              <a:rPr lang="pl-PL" dirty="0"/>
              <a:t> L. 2008. The </a:t>
            </a:r>
            <a:r>
              <a:rPr lang="pl-PL" dirty="0" err="1"/>
              <a:t>impact</a:t>
            </a:r>
            <a:r>
              <a:rPr lang="pl-PL" dirty="0"/>
              <a:t> of </a:t>
            </a:r>
            <a:r>
              <a:rPr lang="pl-PL" dirty="0" err="1"/>
              <a:t>obesity</a:t>
            </a:r>
            <a:r>
              <a:rPr lang="pl-PL" dirty="0"/>
              <a:t> on the </a:t>
            </a:r>
            <a:r>
              <a:rPr lang="pl-PL" dirty="0" err="1"/>
              <a:t>musculoskeletal</a:t>
            </a:r>
            <a:r>
              <a:rPr lang="pl-PL" dirty="0"/>
              <a:t> system.  International  </a:t>
            </a:r>
            <a:r>
              <a:rPr lang="pl-PL" dirty="0" err="1"/>
              <a:t>Journal</a:t>
            </a:r>
            <a:r>
              <a:rPr lang="pl-PL" dirty="0"/>
              <a:t> of </a:t>
            </a:r>
            <a:r>
              <a:rPr lang="pl-PL" dirty="0" err="1"/>
              <a:t>Obesity</a:t>
            </a:r>
            <a:r>
              <a:rPr lang="pl-PL" dirty="0"/>
              <a:t> 32:211-222.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/>
              <a:t>Hedge A. 2013. </a:t>
            </a:r>
            <a:r>
              <a:rPr lang="en-US" dirty="0"/>
              <a:t>Structure and Function of the Musculoskeletal System</a:t>
            </a:r>
            <a:r>
              <a:rPr lang="pl-PL" dirty="0"/>
              <a:t>. </a:t>
            </a:r>
            <a:r>
              <a:rPr lang="pl-PL" dirty="0" err="1"/>
              <a:t>Cornell</a:t>
            </a:r>
            <a:r>
              <a:rPr lang="pl-PL" dirty="0"/>
              <a:t> </a:t>
            </a:r>
            <a:r>
              <a:rPr lang="pl-PL" dirty="0" err="1"/>
              <a:t>Universi</a:t>
            </a:r>
            <a:endParaRPr lang="pl-PL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/>
              <a:t>https://facetkaodbiologii.pl/miesnie/</a:t>
            </a:r>
            <a:endParaRPr lang="pl-PL" dirty="0"/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/>
              <a:t>https://www.kenhub.com/en/library/anatomy/the-musculoskeletal-system</a:t>
            </a:r>
            <a:endParaRPr lang="pl-PL" dirty="0"/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/>
              <a:t>https://www.osgpc.com/fun-facts-about-the-musculoskeletal-system/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dirty="0"/>
              <a:t>https://www.uc.edu/content/dam/uc/ce/images/OLLI/Page%20Content/Muscular%20System%20s.pdf</a:t>
            </a:r>
            <a:endParaRPr lang="pl-PL" dirty="0"/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/>
              <a:t>O’Neill S., </a:t>
            </a:r>
            <a:r>
              <a:rPr lang="pl-PL" dirty="0" err="1"/>
              <a:t>Schrieber</a:t>
            </a:r>
            <a:r>
              <a:rPr lang="pl-PL" dirty="0"/>
              <a:t> L., </a:t>
            </a:r>
            <a:r>
              <a:rPr lang="pl-PL" dirty="0" err="1"/>
              <a:t>Moopanar</a:t>
            </a:r>
            <a:r>
              <a:rPr lang="pl-PL" dirty="0"/>
              <a:t> T., Walter W. 2022. The </a:t>
            </a:r>
            <a:r>
              <a:rPr lang="pl-PL" dirty="0" err="1"/>
              <a:t>Musculoskeletal</a:t>
            </a:r>
            <a:r>
              <a:rPr lang="pl-PL" dirty="0"/>
              <a:t> System. </a:t>
            </a:r>
            <a:r>
              <a:rPr lang="pl-PL" dirty="0" err="1"/>
              <a:t>Elsevier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Sciences</a:t>
            </a:r>
            <a:r>
              <a:rPr lang="pl-PL" dirty="0"/>
              <a:t>, 3-245.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71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E2B468-F033-E689-625F-F77F6E974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1" r="217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CBED2-97BD-C8EF-3A5C-6C396F0EC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" y="2901226"/>
            <a:ext cx="3949485" cy="3568274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cs typeface="Calibri Light"/>
              </a:rPr>
              <a:t>Thank you for your attention</a:t>
            </a:r>
            <a:endParaRPr lang="en-US" sz="5400" b="1">
              <a:cs typeface="Calibri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187033" y="6603656"/>
            <a:ext cx="40880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chemeClr val="bg1"/>
                </a:solidFill>
              </a:rPr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33402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EA7E1-E9EB-4202-A156-9560B565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Calibri Ligh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90C1-4FC2-EF2E-C66B-F16F6A8A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ea typeface="+mn-lt"/>
                <a:cs typeface="Calibri Light"/>
              </a:rPr>
              <a:t>What is the muscular system?</a:t>
            </a:r>
            <a:endParaRPr lang="en-US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cs typeface="Calibri Light"/>
              </a:rPr>
              <a:t>The most important functions </a:t>
            </a:r>
            <a:br>
              <a:rPr lang="en-US" dirty="0">
                <a:latin typeface="Calibri"/>
                <a:cs typeface="Calibri Light"/>
              </a:rPr>
            </a:br>
            <a:r>
              <a:rPr lang="en-US" dirty="0">
                <a:latin typeface="Calibri"/>
                <a:cs typeface="Calibri Light"/>
              </a:rPr>
              <a:t>of </a:t>
            </a:r>
            <a:r>
              <a:rPr lang="pl-PL" dirty="0">
                <a:latin typeface="Calibri"/>
                <a:cs typeface="Calibri Light"/>
              </a:rPr>
              <a:t>the </a:t>
            </a:r>
            <a:r>
              <a:rPr lang="en-US" dirty="0">
                <a:latin typeface="Calibri"/>
                <a:cs typeface="Calibri Light"/>
              </a:rPr>
              <a:t>muscles</a:t>
            </a:r>
            <a:endParaRPr lang="en-US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cs typeface="Calibri Light"/>
              </a:rPr>
              <a:t>The structure of the muscle</a:t>
            </a:r>
            <a:endParaRPr lang="en-US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cs typeface="Calibri Light"/>
              </a:rPr>
              <a:t>Types of muscle tissue</a:t>
            </a:r>
            <a:endParaRPr lang="en-US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r>
              <a:rPr lang="en-US" dirty="0">
                <a:latin typeface="Calibri"/>
                <a:cs typeface="Calibri Light"/>
              </a:rPr>
              <a:t>Muscle work </a:t>
            </a:r>
            <a:endParaRPr lang="en-US" dirty="0">
              <a:latin typeface="Calibri"/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Physical fitness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endParaRPr lang="en-US" dirty="0">
              <a:latin typeface="Calibri"/>
              <a:cs typeface="Calibri Light"/>
            </a:endParaRPr>
          </a:p>
          <a:p>
            <a:pPr>
              <a:spcBef>
                <a:spcPct val="0"/>
              </a:spcBef>
              <a:buFont typeface="Wingdings" panose="020B0604020202020204" pitchFamily="34" charset="0"/>
              <a:buChar char="ü"/>
            </a:pPr>
            <a:endParaRPr lang="en-US" dirty="0">
              <a:latin typeface="Calibri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latin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latin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>
              <a:latin typeface="Calibri Light"/>
              <a:cs typeface="Calibri Light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CFB00DB-126B-87CB-9353-F9C77688B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" r="9190" b="308"/>
          <a:stretch/>
        </p:blipFill>
        <p:spPr>
          <a:xfrm>
            <a:off x="6703142" y="1321960"/>
            <a:ext cx="5065837" cy="398057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0077319" y="6611779"/>
            <a:ext cx="2114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https://facetkaodbiologii.pl/miesnie/</a:t>
            </a:r>
            <a:endParaRPr lang="pl-PL" sz="1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9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41907-F81C-DC07-F6E7-0751761E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" y="308425"/>
            <a:ext cx="4338385" cy="167681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j-lt"/>
                <a:cs typeface="+mj-lt"/>
              </a:rPr>
              <a:t>What is the muscular system? 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BD-0716-96A5-6BD8-6A6DCA55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It is an organ system consisting of smooth muscle, skeletal muscle and the heart.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The muscular system is built of muscle and connective tissue.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sz="2400" dirty="0" err="1">
                <a:solidFill>
                  <a:schemeClr val="bg1"/>
                </a:solidFill>
              </a:rPr>
              <a:t>About</a:t>
            </a:r>
            <a:r>
              <a:rPr lang="pl-PL" sz="2400" dirty="0">
                <a:solidFill>
                  <a:schemeClr val="bg1"/>
                </a:solidFill>
              </a:rPr>
              <a:t> 640 </a:t>
            </a:r>
            <a:r>
              <a:rPr lang="pl-PL" sz="2400" dirty="0" err="1">
                <a:solidFill>
                  <a:schemeClr val="bg1"/>
                </a:solidFill>
              </a:rPr>
              <a:t>muscles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builds</a:t>
            </a:r>
            <a:r>
              <a:rPr lang="pl-PL" sz="2400" dirty="0">
                <a:solidFill>
                  <a:schemeClr val="bg1"/>
                </a:solidFill>
              </a:rPr>
              <a:t> the </a:t>
            </a:r>
            <a:r>
              <a:rPr lang="pl-PL" sz="2400" dirty="0" err="1">
                <a:solidFill>
                  <a:schemeClr val="bg1"/>
                </a:solidFill>
              </a:rPr>
              <a:t>human</a:t>
            </a:r>
            <a:r>
              <a:rPr lang="pl-PL" sz="2400" dirty="0">
                <a:solidFill>
                  <a:schemeClr val="bg1"/>
                </a:solidFill>
              </a:rPr>
              <a:t> body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C87EF0A-4CC2-348E-F743-9C19A443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125" y="484632"/>
            <a:ext cx="6231834" cy="573328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8006499" y="6301521"/>
            <a:ext cx="485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37799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2274-3683-1254-8D78-D8F9595B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" y="254510"/>
            <a:ext cx="12174791" cy="12641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>
                <a:ea typeface="+mj-lt"/>
                <a:cs typeface="+mj-lt"/>
              </a:rPr>
              <a:t>The most important functions of muscles</a:t>
            </a:r>
            <a:endParaRPr lang="en-US" sz="4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1B70-654A-F9E6-3604-8F8489583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8204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             locomotion,</a:t>
            </a:r>
          </a:p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             support the cardiovascular system, </a:t>
            </a:r>
          </a:p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             enable ventilation of the lungs, </a:t>
            </a:r>
          </a:p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             </a:t>
            </a:r>
            <a:r>
              <a:rPr lang="en-US" sz="3600" dirty="0" err="1">
                <a:ea typeface="+mn-lt"/>
                <a:cs typeface="+mn-lt"/>
              </a:rPr>
              <a:t>regulat</a:t>
            </a:r>
            <a:r>
              <a:rPr lang="pl-PL" sz="3600" dirty="0" err="1">
                <a:ea typeface="+mn-lt"/>
                <a:cs typeface="+mn-lt"/>
              </a:rPr>
              <a:t>ion</a:t>
            </a:r>
            <a:r>
              <a:rPr lang="en-US" sz="3600" dirty="0">
                <a:ea typeface="+mn-lt"/>
                <a:cs typeface="+mn-lt"/>
              </a:rPr>
              <a:t> the amount of fluids in the body,</a:t>
            </a:r>
            <a:endParaRPr lang="en-US" sz="3600" dirty="0">
              <a:cs typeface="Calibri"/>
            </a:endParaRPr>
          </a:p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             maintain correct posture,</a:t>
            </a:r>
            <a:endParaRPr lang="en-US" sz="3600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            produce heat in the body,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9C0E080-E72A-C241-1065-8D0A941C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r="1563" b="1075"/>
          <a:stretch/>
        </p:blipFill>
        <p:spPr>
          <a:xfrm>
            <a:off x="1260218" y="2113166"/>
            <a:ext cx="539868" cy="7278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7C4A44-40BE-B333-512A-78A4736A9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87" r="-1282" b="1299"/>
          <a:stretch/>
        </p:blipFill>
        <p:spPr>
          <a:xfrm>
            <a:off x="1085543" y="2714625"/>
            <a:ext cx="766358" cy="63119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48EF54D-5D62-B30B-224B-A5B6799AF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0" r="629" b="11570"/>
          <a:stretch/>
        </p:blipFill>
        <p:spPr>
          <a:xfrm>
            <a:off x="1223655" y="5279309"/>
            <a:ext cx="969410" cy="53986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0CEE1FF-9BA6-E71B-531B-C5F353E80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379" y="4431275"/>
            <a:ext cx="436922" cy="85909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0E64D1D-3ADB-DA65-EAAD-8A4324A0D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136" r="7981" b="-1031"/>
          <a:stretch/>
        </p:blipFill>
        <p:spPr>
          <a:xfrm>
            <a:off x="1157442" y="3340474"/>
            <a:ext cx="625044" cy="57670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BBDC62C-19D7-4E54-A058-D2A9D951A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456" y="3917999"/>
            <a:ext cx="438765" cy="5828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9888164" y="6533382"/>
            <a:ext cx="2303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https://facetkaodbiologii.pl/miesnie/</a:t>
            </a:r>
            <a:endParaRPr lang="pl-PL" sz="11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0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7862E-41EA-4E7B-0B95-3CC2946E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1" y="2367116"/>
            <a:ext cx="4497334" cy="1433500"/>
          </a:xfrm>
        </p:spPr>
        <p:txBody>
          <a:bodyPr>
            <a:noAutofit/>
          </a:bodyPr>
          <a:lstStyle/>
          <a:p>
            <a:r>
              <a:rPr lang="en-US" sz="5400" b="1" dirty="0">
                <a:ea typeface="+mj-lt"/>
                <a:cs typeface="+mj-lt"/>
              </a:rPr>
              <a:t>The structure of the muscle</a:t>
            </a:r>
            <a:endParaRPr lang="en-US" sz="5400" b="1">
              <a:cs typeface="Calibri Ligh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21A76BA-785A-187B-614D-F306D9368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1" r="7547" b="-511"/>
          <a:stretch/>
        </p:blipFill>
        <p:spPr>
          <a:xfrm>
            <a:off x="4936954" y="2437583"/>
            <a:ext cx="3283344" cy="430301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2597894-3212-D0E3-2E4B-961C59491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" t="3166" r="8772" b="2640"/>
          <a:stretch/>
        </p:blipFill>
        <p:spPr>
          <a:xfrm>
            <a:off x="8214853" y="113989"/>
            <a:ext cx="3762956" cy="456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FEFF4-9807-2AA6-3B3D-83E483B1AA3D}"/>
              </a:ext>
            </a:extLst>
          </p:cNvPr>
          <p:cNvSpPr txBox="1"/>
          <p:nvPr/>
        </p:nvSpPr>
        <p:spPr>
          <a:xfrm>
            <a:off x="9671901" y="163506"/>
            <a:ext cx="2026763" cy="82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 Pro"/>
              </a:rPr>
              <a:t>tendon</a:t>
            </a:r>
            <a:endParaRPr lang="en-US" sz="4000" dirty="0">
              <a:latin typeface="Verdana Pro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BD701-2848-03AB-593B-5CEE99A3EF0C}"/>
              </a:ext>
            </a:extLst>
          </p:cNvPr>
          <p:cNvSpPr txBox="1"/>
          <p:nvPr/>
        </p:nvSpPr>
        <p:spPr>
          <a:xfrm>
            <a:off x="7182307" y="5531421"/>
            <a:ext cx="1139308" cy="576000"/>
          </a:xfrm>
          <a:prstGeom prst="rect">
            <a:avLst/>
          </a:prstGeom>
          <a:solidFill>
            <a:srgbClr val="A0186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muscle 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3CFEFF4-9807-2AA6-3B3D-83E483B1AA3D}"/>
              </a:ext>
            </a:extLst>
          </p:cNvPr>
          <p:cNvSpPr txBox="1"/>
          <p:nvPr/>
        </p:nvSpPr>
        <p:spPr>
          <a:xfrm>
            <a:off x="10130835" y="2212123"/>
            <a:ext cx="1764000" cy="707886"/>
          </a:xfrm>
          <a:prstGeom prst="rect">
            <a:avLst/>
          </a:prstGeom>
          <a:solidFill>
            <a:srgbClr val="C00C48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belly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3CFEFF4-9807-2AA6-3B3D-83E483B1AA3D}"/>
              </a:ext>
            </a:extLst>
          </p:cNvPr>
          <p:cNvSpPr txBox="1"/>
          <p:nvPr/>
        </p:nvSpPr>
        <p:spPr>
          <a:xfrm>
            <a:off x="9947175" y="3954559"/>
            <a:ext cx="20217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 Pro"/>
              </a:rPr>
              <a:t>tendon</a:t>
            </a:r>
            <a:endParaRPr lang="en-US" sz="4000" dirty="0">
              <a:latin typeface="Verdana Pro"/>
              <a:cs typeface="Calibri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3CFEFF4-9807-2AA6-3B3D-83E483B1AA3D}"/>
              </a:ext>
            </a:extLst>
          </p:cNvPr>
          <p:cNvSpPr txBox="1"/>
          <p:nvPr/>
        </p:nvSpPr>
        <p:spPr>
          <a:xfrm>
            <a:off x="6329543" y="2970354"/>
            <a:ext cx="14224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muscle fiber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03CFEFF4-9807-2AA6-3B3D-83E483B1AA3D}"/>
              </a:ext>
            </a:extLst>
          </p:cNvPr>
          <p:cNvSpPr txBox="1"/>
          <p:nvPr/>
        </p:nvSpPr>
        <p:spPr>
          <a:xfrm>
            <a:off x="6666853" y="3630559"/>
            <a:ext cx="1548000" cy="707886"/>
          </a:xfrm>
          <a:prstGeom prst="rect">
            <a:avLst/>
          </a:prstGeom>
          <a:solidFill>
            <a:srgbClr val="E664A5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bunch of fibers </a:t>
            </a:r>
          </a:p>
        </p:txBody>
      </p:sp>
      <p:cxnSp>
        <p:nvCxnSpPr>
          <p:cNvPr id="8" name="Łącznik prosty ze strzałką 7"/>
          <p:cNvCxnSpPr>
            <a:stCxn id="6" idx="1"/>
          </p:cNvCxnSpPr>
          <p:nvPr/>
        </p:nvCxnSpPr>
        <p:spPr>
          <a:xfrm flipH="1">
            <a:off x="8983255" y="577506"/>
            <a:ext cx="688646" cy="12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9517503" y="2549294"/>
            <a:ext cx="688646" cy="128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6" idx="1"/>
          </p:cNvCxnSpPr>
          <p:nvPr/>
        </p:nvCxnSpPr>
        <p:spPr>
          <a:xfrm flipH="1">
            <a:off x="9189521" y="4308502"/>
            <a:ext cx="757654" cy="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9995927" y="6598309"/>
            <a:ext cx="22092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https://facetkaodbiologii.pl/miesnie/</a:t>
            </a:r>
            <a:endParaRPr lang="pl-PL" sz="105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8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74510-CF6D-9B07-8525-D29D0E2A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muscle cells 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50436767-0186-491C-2AFE-F20EB1C9B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7" t="8088" r="-258" b="735"/>
          <a:stretch/>
        </p:blipFill>
        <p:spPr>
          <a:xfrm>
            <a:off x="320040" y="2640504"/>
            <a:ext cx="11496821" cy="373645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982741" y="6575801"/>
            <a:ext cx="22092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https://facetkaodbiologii.pl/miesnie/</a:t>
            </a:r>
            <a:endParaRPr lang="pl-PL" sz="105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0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6E2DB-2C3F-C64A-A504-71865B41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muscle cells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4CC4090B-ABB1-71B2-0416-64199713C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39" y="2509911"/>
            <a:ext cx="10804423" cy="399763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9982200" y="6575801"/>
            <a:ext cx="22092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https://facetkaodbiologii.pl/miesnie/</a:t>
            </a:r>
            <a:endParaRPr lang="pl-PL" sz="105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4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6E2DB-2C3F-C64A-A504-71865B41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muscle cells 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7D27F18A-394D-B66D-5D4A-1D763DE37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186" y="2521050"/>
            <a:ext cx="9297628" cy="3482155"/>
          </a:xfrm>
        </p:spPr>
      </p:pic>
      <p:sp>
        <p:nvSpPr>
          <p:cNvPr id="3" name="Prostokąt 2"/>
          <p:cNvSpPr/>
          <p:nvPr/>
        </p:nvSpPr>
        <p:spPr>
          <a:xfrm>
            <a:off x="9904936" y="6604084"/>
            <a:ext cx="22092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ea typeface="+mn-lt"/>
                <a:cs typeface="+mn-lt"/>
              </a:rPr>
              <a:t>https://facetkaodbiologii.pl/miesnie/</a:t>
            </a:r>
            <a:endParaRPr lang="pl-PL" sz="105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8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5BE9-EFF2-C838-2C7B-FCD9BCAE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07" y="490062"/>
            <a:ext cx="5111264" cy="187901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a typeface="+mj-lt"/>
                <a:cs typeface="+mj-lt"/>
              </a:rPr>
              <a:t>Types of muscle connections </a:t>
            </a:r>
            <a:endParaRPr lang="en-US" sz="48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2E2E-C920-8BE1-5472-B67D7BEF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2769693"/>
            <a:ext cx="4595071" cy="1993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Bone - muscle - bone</a:t>
            </a:r>
          </a:p>
          <a:p>
            <a:r>
              <a:rPr lang="en-US" sz="3600" dirty="0">
                <a:ea typeface="+mn-lt"/>
                <a:cs typeface="+mn-lt"/>
              </a:rPr>
              <a:t>Bone - muscle – skin</a:t>
            </a:r>
          </a:p>
          <a:p>
            <a:r>
              <a:rPr lang="en-US" sz="3600" dirty="0">
                <a:ea typeface="+mn-lt"/>
                <a:cs typeface="+mn-lt"/>
              </a:rPr>
              <a:t>Skin - muscle - skin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4E759C-4DE1-C7C6-72DE-56B0508E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11" y="161960"/>
            <a:ext cx="1060708" cy="30962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101CA89-BCCB-0547-BB3D-B3A2CABD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47" y="3615540"/>
            <a:ext cx="2569012" cy="309623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9CDC5A1-7B41-D746-C643-5A21EC52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394" y="502645"/>
            <a:ext cx="2771791" cy="255989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753334" y="6672888"/>
            <a:ext cx="36052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solidFill>
                  <a:schemeClr val="bg1"/>
                </a:solidFill>
              </a:rPr>
              <a:t>https://www.osgpc.com/fun-facts-about-the-musculoskeletal-system/</a:t>
            </a:r>
          </a:p>
        </p:txBody>
      </p:sp>
    </p:spTree>
    <p:extLst>
      <p:ext uri="{BB962C8B-B14F-4D97-AF65-F5344CB8AC3E}">
        <p14:creationId xmlns:p14="http://schemas.microsoft.com/office/powerpoint/2010/main" val="63412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684</Words>
  <Application>Microsoft Office PowerPoint</Application>
  <PresentationFormat>Panoramiczny</PresentationFormat>
  <Paragraphs>96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Verdana Pro</vt:lpstr>
      <vt:lpstr>Wingdings</vt:lpstr>
      <vt:lpstr>Motyw pakietu Office</vt:lpstr>
      <vt:lpstr>The muscular system</vt:lpstr>
      <vt:lpstr>Contents</vt:lpstr>
      <vt:lpstr>What is the muscular system? </vt:lpstr>
      <vt:lpstr>The most important functions of muscles</vt:lpstr>
      <vt:lpstr>The structure of the muscle</vt:lpstr>
      <vt:lpstr>Types of muscle cells </vt:lpstr>
      <vt:lpstr>Types of muscle cells </vt:lpstr>
      <vt:lpstr>Types of muscle cells </vt:lpstr>
      <vt:lpstr>Types of muscle connections </vt:lpstr>
      <vt:lpstr>Muscles work </vt:lpstr>
      <vt:lpstr>Physical fitness </vt:lpstr>
      <vt:lpstr>Benefits of systematic physical exercise:</vt:lpstr>
      <vt:lpstr>QUIZ </vt:lpstr>
      <vt:lpstr>DICTIONARY/SŁOWNIK </vt:lpstr>
      <vt:lpstr>Bibliography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Wiktoria</dc:creator>
  <cp:lastModifiedBy>Joanna Mazur</cp:lastModifiedBy>
  <cp:revision>549</cp:revision>
  <dcterms:created xsi:type="dcterms:W3CDTF">2023-01-03T08:27:18Z</dcterms:created>
  <dcterms:modified xsi:type="dcterms:W3CDTF">2023-01-16T11:49:14Z</dcterms:modified>
</cp:coreProperties>
</file>