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75" r:id="rId4"/>
    <p:sldId id="258" r:id="rId5"/>
    <p:sldId id="272" r:id="rId6"/>
    <p:sldId id="260" r:id="rId7"/>
    <p:sldId id="261" r:id="rId8"/>
    <p:sldId id="262" r:id="rId9"/>
    <p:sldId id="273" r:id="rId10"/>
    <p:sldId id="263" r:id="rId11"/>
    <p:sldId id="265" r:id="rId12"/>
    <p:sldId id="267" r:id="rId13"/>
    <p:sldId id="268" r:id="rId14"/>
    <p:sldId id="269" r:id="rId1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1A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C16F28-1F61-4D13-B092-B22DC9055176}" type="doc">
      <dgm:prSet loTypeId="urn:microsoft.com/office/officeart/2005/8/layout/list1" loCatId="list" qsTypeId="urn:microsoft.com/office/officeart/2005/8/quickstyle/simple1" qsCatId="simple" csTypeId="urn:microsoft.com/office/officeart/2005/8/colors/accent3_5" csCatId="accent3" phldr="1"/>
      <dgm:spPr/>
      <dgm:t>
        <a:bodyPr/>
        <a:lstStyle/>
        <a:p>
          <a:endParaRPr lang="pl-PL"/>
        </a:p>
      </dgm:t>
    </dgm:pt>
    <dgm:pt modelId="{332FB60E-8D24-4E5F-AC1D-9330AC0B2635}">
      <dgm:prSet phldrT="[Tekst]"/>
      <dgm:spPr/>
      <dgm:t>
        <a:bodyPr/>
        <a:lstStyle/>
        <a:p>
          <a:r>
            <a:rPr lang="pl-PL" dirty="0" err="1" smtClean="0"/>
            <a:t>Age</a:t>
          </a:r>
          <a:endParaRPr lang="pl-PL" dirty="0"/>
        </a:p>
      </dgm:t>
    </dgm:pt>
    <dgm:pt modelId="{B596BBA8-A21F-4609-8CE7-C2DE375F034C}" type="parTrans" cxnId="{EDFF822A-9F8D-418C-ABD6-E54B8A320180}">
      <dgm:prSet/>
      <dgm:spPr/>
      <dgm:t>
        <a:bodyPr/>
        <a:lstStyle/>
        <a:p>
          <a:endParaRPr lang="pl-PL"/>
        </a:p>
      </dgm:t>
    </dgm:pt>
    <dgm:pt modelId="{9E301DA9-6510-4EC1-9912-F2E788FA6941}" type="sibTrans" cxnId="{EDFF822A-9F8D-418C-ABD6-E54B8A320180}">
      <dgm:prSet/>
      <dgm:spPr/>
      <dgm:t>
        <a:bodyPr/>
        <a:lstStyle/>
        <a:p>
          <a:endParaRPr lang="pl-PL"/>
        </a:p>
      </dgm:t>
    </dgm:pt>
    <dgm:pt modelId="{0CD076DA-F326-430E-9BBB-0343F61A428C}">
      <dgm:prSet phldrT="[Tekst]"/>
      <dgm:spPr/>
      <dgm:t>
        <a:bodyPr/>
        <a:lstStyle/>
        <a:p>
          <a:r>
            <a:rPr lang="pl-PL" dirty="0" err="1" smtClean="0"/>
            <a:t>Family</a:t>
          </a:r>
          <a:r>
            <a:rPr lang="pl-PL" dirty="0" smtClean="0"/>
            <a:t> </a:t>
          </a:r>
          <a:r>
            <a:rPr lang="pl-PL" dirty="0" err="1" smtClean="0"/>
            <a:t>history</a:t>
          </a:r>
          <a:endParaRPr lang="pl-PL" dirty="0"/>
        </a:p>
      </dgm:t>
    </dgm:pt>
    <dgm:pt modelId="{DAAC15C8-B119-4B30-BE44-A28A52B22169}" type="parTrans" cxnId="{184BAFE3-229F-4114-B640-DBA5222575A3}">
      <dgm:prSet/>
      <dgm:spPr/>
      <dgm:t>
        <a:bodyPr/>
        <a:lstStyle/>
        <a:p>
          <a:endParaRPr lang="pl-PL"/>
        </a:p>
      </dgm:t>
    </dgm:pt>
    <dgm:pt modelId="{D6C7F7A9-19B1-4A87-BF56-033B0F877139}" type="sibTrans" cxnId="{184BAFE3-229F-4114-B640-DBA5222575A3}">
      <dgm:prSet/>
      <dgm:spPr/>
      <dgm:t>
        <a:bodyPr/>
        <a:lstStyle/>
        <a:p>
          <a:endParaRPr lang="pl-PL"/>
        </a:p>
      </dgm:t>
    </dgm:pt>
    <dgm:pt modelId="{05C6E292-7E05-4A19-8505-FF28A2062899}">
      <dgm:prSet phldrT="[Tekst]"/>
      <dgm:spPr/>
      <dgm:t>
        <a:bodyPr/>
        <a:lstStyle/>
        <a:p>
          <a:r>
            <a:rPr lang="pl-PL" dirty="0" err="1" smtClean="0"/>
            <a:t>Genetics</a:t>
          </a:r>
          <a:endParaRPr lang="pl-PL" dirty="0"/>
        </a:p>
      </dgm:t>
    </dgm:pt>
    <dgm:pt modelId="{36F06A3C-EB55-4D5C-B0D0-4A045F32458A}" type="parTrans" cxnId="{81F6384F-88F4-4B7C-827B-43AF4CEB13AA}">
      <dgm:prSet/>
      <dgm:spPr/>
      <dgm:t>
        <a:bodyPr/>
        <a:lstStyle/>
        <a:p>
          <a:endParaRPr lang="pl-PL"/>
        </a:p>
      </dgm:t>
    </dgm:pt>
    <dgm:pt modelId="{0A1D76F5-E252-4083-9A8E-040C984D9ACA}" type="sibTrans" cxnId="{81F6384F-88F4-4B7C-827B-43AF4CEB13AA}">
      <dgm:prSet/>
      <dgm:spPr/>
      <dgm:t>
        <a:bodyPr/>
        <a:lstStyle/>
        <a:p>
          <a:endParaRPr lang="pl-PL"/>
        </a:p>
      </dgm:t>
    </dgm:pt>
    <dgm:pt modelId="{FFF5A2D2-FB26-4670-87AD-EDD7DB45704C}" type="pres">
      <dgm:prSet presAssocID="{ACC16F28-1F61-4D13-B092-B22DC9055176}" presName="linear" presStyleCnt="0">
        <dgm:presLayoutVars>
          <dgm:dir/>
          <dgm:animLvl val="lvl"/>
          <dgm:resizeHandles val="exact"/>
        </dgm:presLayoutVars>
      </dgm:prSet>
      <dgm:spPr/>
      <dgm:t>
        <a:bodyPr/>
        <a:lstStyle/>
        <a:p>
          <a:endParaRPr lang="pl-PL"/>
        </a:p>
      </dgm:t>
    </dgm:pt>
    <dgm:pt modelId="{FDF2CC14-1746-4F0A-BE30-BCEDD92936B9}" type="pres">
      <dgm:prSet presAssocID="{332FB60E-8D24-4E5F-AC1D-9330AC0B2635}" presName="parentLin" presStyleCnt="0"/>
      <dgm:spPr/>
    </dgm:pt>
    <dgm:pt modelId="{E507B562-B419-42F4-A4BE-7E9269B5F3C8}" type="pres">
      <dgm:prSet presAssocID="{332FB60E-8D24-4E5F-AC1D-9330AC0B2635}" presName="parentLeftMargin" presStyleLbl="node1" presStyleIdx="0" presStyleCnt="3"/>
      <dgm:spPr/>
      <dgm:t>
        <a:bodyPr/>
        <a:lstStyle/>
        <a:p>
          <a:endParaRPr lang="pl-PL"/>
        </a:p>
      </dgm:t>
    </dgm:pt>
    <dgm:pt modelId="{A81DBCB7-704E-4428-A599-BA975EB30A2E}" type="pres">
      <dgm:prSet presAssocID="{332FB60E-8D24-4E5F-AC1D-9330AC0B2635}" presName="parentText" presStyleLbl="node1" presStyleIdx="0" presStyleCnt="3">
        <dgm:presLayoutVars>
          <dgm:chMax val="0"/>
          <dgm:bulletEnabled val="1"/>
        </dgm:presLayoutVars>
      </dgm:prSet>
      <dgm:spPr/>
      <dgm:t>
        <a:bodyPr/>
        <a:lstStyle/>
        <a:p>
          <a:endParaRPr lang="pl-PL"/>
        </a:p>
      </dgm:t>
    </dgm:pt>
    <dgm:pt modelId="{D3DC1454-D42B-495B-BB96-C8A390DD1483}" type="pres">
      <dgm:prSet presAssocID="{332FB60E-8D24-4E5F-AC1D-9330AC0B2635}" presName="negativeSpace" presStyleCnt="0"/>
      <dgm:spPr/>
    </dgm:pt>
    <dgm:pt modelId="{F01E8087-659A-433D-BB2E-236C8B709CB8}" type="pres">
      <dgm:prSet presAssocID="{332FB60E-8D24-4E5F-AC1D-9330AC0B2635}" presName="childText" presStyleLbl="conFgAcc1" presStyleIdx="0" presStyleCnt="3">
        <dgm:presLayoutVars>
          <dgm:bulletEnabled val="1"/>
        </dgm:presLayoutVars>
      </dgm:prSet>
      <dgm:spPr/>
    </dgm:pt>
    <dgm:pt modelId="{B8214B5F-B64C-4266-AFB4-A6075768090A}" type="pres">
      <dgm:prSet presAssocID="{9E301DA9-6510-4EC1-9912-F2E788FA6941}" presName="spaceBetweenRectangles" presStyleCnt="0"/>
      <dgm:spPr/>
    </dgm:pt>
    <dgm:pt modelId="{C9CF0B49-A820-4232-8383-131B8F0C24C0}" type="pres">
      <dgm:prSet presAssocID="{0CD076DA-F326-430E-9BBB-0343F61A428C}" presName="parentLin" presStyleCnt="0"/>
      <dgm:spPr/>
    </dgm:pt>
    <dgm:pt modelId="{B48F90D7-53F7-408F-8A93-1CA0DDB7B42A}" type="pres">
      <dgm:prSet presAssocID="{0CD076DA-F326-430E-9BBB-0343F61A428C}" presName="parentLeftMargin" presStyleLbl="node1" presStyleIdx="0" presStyleCnt="3"/>
      <dgm:spPr/>
      <dgm:t>
        <a:bodyPr/>
        <a:lstStyle/>
        <a:p>
          <a:endParaRPr lang="pl-PL"/>
        </a:p>
      </dgm:t>
    </dgm:pt>
    <dgm:pt modelId="{D3F2F38B-5547-44AD-8F9C-4D0030A5AE31}" type="pres">
      <dgm:prSet presAssocID="{0CD076DA-F326-430E-9BBB-0343F61A428C}" presName="parentText" presStyleLbl="node1" presStyleIdx="1" presStyleCnt="3">
        <dgm:presLayoutVars>
          <dgm:chMax val="0"/>
          <dgm:bulletEnabled val="1"/>
        </dgm:presLayoutVars>
      </dgm:prSet>
      <dgm:spPr/>
      <dgm:t>
        <a:bodyPr/>
        <a:lstStyle/>
        <a:p>
          <a:endParaRPr lang="pl-PL"/>
        </a:p>
      </dgm:t>
    </dgm:pt>
    <dgm:pt modelId="{C3609F95-EA01-4D10-AC87-CF4D5E3DA9E6}" type="pres">
      <dgm:prSet presAssocID="{0CD076DA-F326-430E-9BBB-0343F61A428C}" presName="negativeSpace" presStyleCnt="0"/>
      <dgm:spPr/>
    </dgm:pt>
    <dgm:pt modelId="{BDC1599D-E2C0-4E3A-BE40-538E5990E1D3}" type="pres">
      <dgm:prSet presAssocID="{0CD076DA-F326-430E-9BBB-0343F61A428C}" presName="childText" presStyleLbl="conFgAcc1" presStyleIdx="1" presStyleCnt="3">
        <dgm:presLayoutVars>
          <dgm:bulletEnabled val="1"/>
        </dgm:presLayoutVars>
      </dgm:prSet>
      <dgm:spPr/>
    </dgm:pt>
    <dgm:pt modelId="{65BBD9D7-A92B-4C7B-8051-55AC48B6C25E}" type="pres">
      <dgm:prSet presAssocID="{D6C7F7A9-19B1-4A87-BF56-033B0F877139}" presName="spaceBetweenRectangles" presStyleCnt="0"/>
      <dgm:spPr/>
    </dgm:pt>
    <dgm:pt modelId="{612EECA8-1FCE-4062-B06E-72A550D9E5E6}" type="pres">
      <dgm:prSet presAssocID="{05C6E292-7E05-4A19-8505-FF28A2062899}" presName="parentLin" presStyleCnt="0"/>
      <dgm:spPr/>
    </dgm:pt>
    <dgm:pt modelId="{96172F0C-C751-47A9-88DB-82263EB5A755}" type="pres">
      <dgm:prSet presAssocID="{05C6E292-7E05-4A19-8505-FF28A2062899}" presName="parentLeftMargin" presStyleLbl="node1" presStyleIdx="1" presStyleCnt="3"/>
      <dgm:spPr/>
      <dgm:t>
        <a:bodyPr/>
        <a:lstStyle/>
        <a:p>
          <a:endParaRPr lang="pl-PL"/>
        </a:p>
      </dgm:t>
    </dgm:pt>
    <dgm:pt modelId="{5A0FE35C-CEA8-41A8-9F3D-7215A08C5063}" type="pres">
      <dgm:prSet presAssocID="{05C6E292-7E05-4A19-8505-FF28A2062899}" presName="parentText" presStyleLbl="node1" presStyleIdx="2" presStyleCnt="3">
        <dgm:presLayoutVars>
          <dgm:chMax val="0"/>
          <dgm:bulletEnabled val="1"/>
        </dgm:presLayoutVars>
      </dgm:prSet>
      <dgm:spPr/>
      <dgm:t>
        <a:bodyPr/>
        <a:lstStyle/>
        <a:p>
          <a:endParaRPr lang="pl-PL"/>
        </a:p>
      </dgm:t>
    </dgm:pt>
    <dgm:pt modelId="{3DC212E5-9DCD-4A2E-92FE-2AD32CA54598}" type="pres">
      <dgm:prSet presAssocID="{05C6E292-7E05-4A19-8505-FF28A2062899}" presName="negativeSpace" presStyleCnt="0"/>
      <dgm:spPr/>
    </dgm:pt>
    <dgm:pt modelId="{5CA7DD69-E1B8-4BD8-A017-10035E2BD6BF}" type="pres">
      <dgm:prSet presAssocID="{05C6E292-7E05-4A19-8505-FF28A2062899}" presName="childText" presStyleLbl="conFgAcc1" presStyleIdx="2" presStyleCnt="3">
        <dgm:presLayoutVars>
          <dgm:bulletEnabled val="1"/>
        </dgm:presLayoutVars>
      </dgm:prSet>
      <dgm:spPr/>
    </dgm:pt>
  </dgm:ptLst>
  <dgm:cxnLst>
    <dgm:cxn modelId="{2C413DDA-7E45-42EB-8ABD-460592F8210D}" type="presOf" srcId="{332FB60E-8D24-4E5F-AC1D-9330AC0B2635}" destId="{E507B562-B419-42F4-A4BE-7E9269B5F3C8}" srcOrd="0" destOrd="0" presId="urn:microsoft.com/office/officeart/2005/8/layout/list1"/>
    <dgm:cxn modelId="{81F6384F-88F4-4B7C-827B-43AF4CEB13AA}" srcId="{ACC16F28-1F61-4D13-B092-B22DC9055176}" destId="{05C6E292-7E05-4A19-8505-FF28A2062899}" srcOrd="2" destOrd="0" parTransId="{36F06A3C-EB55-4D5C-B0D0-4A045F32458A}" sibTransId="{0A1D76F5-E252-4083-9A8E-040C984D9ACA}"/>
    <dgm:cxn modelId="{3D4D2F46-44FB-4107-B180-18B98F8F6E41}" type="presOf" srcId="{05C6E292-7E05-4A19-8505-FF28A2062899}" destId="{96172F0C-C751-47A9-88DB-82263EB5A755}" srcOrd="0" destOrd="0" presId="urn:microsoft.com/office/officeart/2005/8/layout/list1"/>
    <dgm:cxn modelId="{1CD2B918-D58C-4306-A4B3-676509DBCA4A}" type="presOf" srcId="{ACC16F28-1F61-4D13-B092-B22DC9055176}" destId="{FFF5A2D2-FB26-4670-87AD-EDD7DB45704C}" srcOrd="0" destOrd="0" presId="urn:microsoft.com/office/officeart/2005/8/layout/list1"/>
    <dgm:cxn modelId="{E89A8A20-6924-4718-A7F4-7B7FC97CCC7C}" type="presOf" srcId="{05C6E292-7E05-4A19-8505-FF28A2062899}" destId="{5A0FE35C-CEA8-41A8-9F3D-7215A08C5063}" srcOrd="1" destOrd="0" presId="urn:microsoft.com/office/officeart/2005/8/layout/list1"/>
    <dgm:cxn modelId="{EDFF822A-9F8D-418C-ABD6-E54B8A320180}" srcId="{ACC16F28-1F61-4D13-B092-B22DC9055176}" destId="{332FB60E-8D24-4E5F-AC1D-9330AC0B2635}" srcOrd="0" destOrd="0" parTransId="{B596BBA8-A21F-4609-8CE7-C2DE375F034C}" sibTransId="{9E301DA9-6510-4EC1-9912-F2E788FA6941}"/>
    <dgm:cxn modelId="{A14EF778-E5C4-4029-AD60-2ECF5C5E0B46}" type="presOf" srcId="{0CD076DA-F326-430E-9BBB-0343F61A428C}" destId="{B48F90D7-53F7-408F-8A93-1CA0DDB7B42A}" srcOrd="0" destOrd="0" presId="urn:microsoft.com/office/officeart/2005/8/layout/list1"/>
    <dgm:cxn modelId="{184BAFE3-229F-4114-B640-DBA5222575A3}" srcId="{ACC16F28-1F61-4D13-B092-B22DC9055176}" destId="{0CD076DA-F326-430E-9BBB-0343F61A428C}" srcOrd="1" destOrd="0" parTransId="{DAAC15C8-B119-4B30-BE44-A28A52B22169}" sibTransId="{D6C7F7A9-19B1-4A87-BF56-033B0F877139}"/>
    <dgm:cxn modelId="{46B842F9-E344-40B4-92EF-2AAEE9B97DC6}" type="presOf" srcId="{332FB60E-8D24-4E5F-AC1D-9330AC0B2635}" destId="{A81DBCB7-704E-4428-A599-BA975EB30A2E}" srcOrd="1" destOrd="0" presId="urn:microsoft.com/office/officeart/2005/8/layout/list1"/>
    <dgm:cxn modelId="{B56BDAA3-C8EF-4512-A0FE-5A04F94C21DB}" type="presOf" srcId="{0CD076DA-F326-430E-9BBB-0343F61A428C}" destId="{D3F2F38B-5547-44AD-8F9C-4D0030A5AE31}" srcOrd="1" destOrd="0" presId="urn:microsoft.com/office/officeart/2005/8/layout/list1"/>
    <dgm:cxn modelId="{3820812C-FB56-49CB-BBFA-858B55AF62BF}" type="presParOf" srcId="{FFF5A2D2-FB26-4670-87AD-EDD7DB45704C}" destId="{FDF2CC14-1746-4F0A-BE30-BCEDD92936B9}" srcOrd="0" destOrd="0" presId="urn:microsoft.com/office/officeart/2005/8/layout/list1"/>
    <dgm:cxn modelId="{523E210D-C4B7-4ABA-AF52-DB20785F51BA}" type="presParOf" srcId="{FDF2CC14-1746-4F0A-BE30-BCEDD92936B9}" destId="{E507B562-B419-42F4-A4BE-7E9269B5F3C8}" srcOrd="0" destOrd="0" presId="urn:microsoft.com/office/officeart/2005/8/layout/list1"/>
    <dgm:cxn modelId="{3D16F1BF-94ED-4B56-B655-2BD90F338B4B}" type="presParOf" srcId="{FDF2CC14-1746-4F0A-BE30-BCEDD92936B9}" destId="{A81DBCB7-704E-4428-A599-BA975EB30A2E}" srcOrd="1" destOrd="0" presId="urn:microsoft.com/office/officeart/2005/8/layout/list1"/>
    <dgm:cxn modelId="{9EFE1B3D-8BE2-4654-B01A-FE4A5D2241B5}" type="presParOf" srcId="{FFF5A2D2-FB26-4670-87AD-EDD7DB45704C}" destId="{D3DC1454-D42B-495B-BB96-C8A390DD1483}" srcOrd="1" destOrd="0" presId="urn:microsoft.com/office/officeart/2005/8/layout/list1"/>
    <dgm:cxn modelId="{D774846D-DA7A-4B77-AED9-D54C6F710896}" type="presParOf" srcId="{FFF5A2D2-FB26-4670-87AD-EDD7DB45704C}" destId="{F01E8087-659A-433D-BB2E-236C8B709CB8}" srcOrd="2" destOrd="0" presId="urn:microsoft.com/office/officeart/2005/8/layout/list1"/>
    <dgm:cxn modelId="{36AD8BF6-755A-4F83-BAD0-2D25AA95EEAC}" type="presParOf" srcId="{FFF5A2D2-FB26-4670-87AD-EDD7DB45704C}" destId="{B8214B5F-B64C-4266-AFB4-A6075768090A}" srcOrd="3" destOrd="0" presId="urn:microsoft.com/office/officeart/2005/8/layout/list1"/>
    <dgm:cxn modelId="{B7D6A71C-7017-46AD-A056-77934AF5FB54}" type="presParOf" srcId="{FFF5A2D2-FB26-4670-87AD-EDD7DB45704C}" destId="{C9CF0B49-A820-4232-8383-131B8F0C24C0}" srcOrd="4" destOrd="0" presId="urn:microsoft.com/office/officeart/2005/8/layout/list1"/>
    <dgm:cxn modelId="{8418AC78-5C3C-44BA-8952-404E12060BD0}" type="presParOf" srcId="{C9CF0B49-A820-4232-8383-131B8F0C24C0}" destId="{B48F90D7-53F7-408F-8A93-1CA0DDB7B42A}" srcOrd="0" destOrd="0" presId="urn:microsoft.com/office/officeart/2005/8/layout/list1"/>
    <dgm:cxn modelId="{8F8E28E6-76BE-406D-8631-1F24B0AC4131}" type="presParOf" srcId="{C9CF0B49-A820-4232-8383-131B8F0C24C0}" destId="{D3F2F38B-5547-44AD-8F9C-4D0030A5AE31}" srcOrd="1" destOrd="0" presId="urn:microsoft.com/office/officeart/2005/8/layout/list1"/>
    <dgm:cxn modelId="{61620995-4CAC-4ED0-A10F-BCC5626E0349}" type="presParOf" srcId="{FFF5A2D2-FB26-4670-87AD-EDD7DB45704C}" destId="{C3609F95-EA01-4D10-AC87-CF4D5E3DA9E6}" srcOrd="5" destOrd="0" presId="urn:microsoft.com/office/officeart/2005/8/layout/list1"/>
    <dgm:cxn modelId="{459CE844-AC34-4613-8DF7-573D3178D271}" type="presParOf" srcId="{FFF5A2D2-FB26-4670-87AD-EDD7DB45704C}" destId="{BDC1599D-E2C0-4E3A-BE40-538E5990E1D3}" srcOrd="6" destOrd="0" presId="urn:microsoft.com/office/officeart/2005/8/layout/list1"/>
    <dgm:cxn modelId="{01FE4D33-EFB4-467B-8E01-D4A6640C6060}" type="presParOf" srcId="{FFF5A2D2-FB26-4670-87AD-EDD7DB45704C}" destId="{65BBD9D7-A92B-4C7B-8051-55AC48B6C25E}" srcOrd="7" destOrd="0" presId="urn:microsoft.com/office/officeart/2005/8/layout/list1"/>
    <dgm:cxn modelId="{AB18BD72-8DB2-49C4-B912-D6B837C9985D}" type="presParOf" srcId="{FFF5A2D2-FB26-4670-87AD-EDD7DB45704C}" destId="{612EECA8-1FCE-4062-B06E-72A550D9E5E6}" srcOrd="8" destOrd="0" presId="urn:microsoft.com/office/officeart/2005/8/layout/list1"/>
    <dgm:cxn modelId="{7508A525-7615-4704-993A-25692496C7A5}" type="presParOf" srcId="{612EECA8-1FCE-4062-B06E-72A550D9E5E6}" destId="{96172F0C-C751-47A9-88DB-82263EB5A755}" srcOrd="0" destOrd="0" presId="urn:microsoft.com/office/officeart/2005/8/layout/list1"/>
    <dgm:cxn modelId="{34A2E5F9-5E54-48AC-940D-3D5ED18450D6}" type="presParOf" srcId="{612EECA8-1FCE-4062-B06E-72A550D9E5E6}" destId="{5A0FE35C-CEA8-41A8-9F3D-7215A08C5063}" srcOrd="1" destOrd="0" presId="urn:microsoft.com/office/officeart/2005/8/layout/list1"/>
    <dgm:cxn modelId="{26676CE6-21DF-4B58-BC39-47E735A64523}" type="presParOf" srcId="{FFF5A2D2-FB26-4670-87AD-EDD7DB45704C}" destId="{3DC212E5-9DCD-4A2E-92FE-2AD32CA54598}" srcOrd="9" destOrd="0" presId="urn:microsoft.com/office/officeart/2005/8/layout/list1"/>
    <dgm:cxn modelId="{F4CC9749-E974-4210-AC0B-552F7E77727D}" type="presParOf" srcId="{FFF5A2D2-FB26-4670-87AD-EDD7DB45704C}" destId="{5CA7DD69-E1B8-4BD8-A017-10035E2BD6B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DC1F46-649F-4FF3-9059-786358522C3D}" type="doc">
      <dgm:prSet loTypeId="urn:microsoft.com/office/officeart/2005/8/layout/list1" loCatId="list" qsTypeId="urn:microsoft.com/office/officeart/2005/8/quickstyle/simple1" qsCatId="simple" csTypeId="urn:microsoft.com/office/officeart/2005/8/colors/accent3_5" csCatId="accent3" phldr="1"/>
      <dgm:spPr/>
      <dgm:t>
        <a:bodyPr/>
        <a:lstStyle/>
        <a:p>
          <a:endParaRPr lang="pl-PL"/>
        </a:p>
      </dgm:t>
    </dgm:pt>
    <dgm:pt modelId="{C4F327B2-DB64-4091-BD40-AB91DDDE3796}">
      <dgm:prSet phldrT="[Tekst]"/>
      <dgm:spPr/>
      <dgm:t>
        <a:bodyPr/>
        <a:lstStyle/>
        <a:p>
          <a:r>
            <a:rPr lang="pl-PL" b="1" dirty="0" err="1" smtClean="0"/>
            <a:t>Medications</a:t>
          </a:r>
          <a:endParaRPr lang="pl-PL" dirty="0"/>
        </a:p>
      </dgm:t>
    </dgm:pt>
    <dgm:pt modelId="{BDFA713F-8B88-4998-852E-9BD752E58436}" type="parTrans" cxnId="{5A5B3C99-987D-4493-9DA8-A65395AD9692}">
      <dgm:prSet/>
      <dgm:spPr/>
      <dgm:t>
        <a:bodyPr/>
        <a:lstStyle/>
        <a:p>
          <a:endParaRPr lang="pl-PL"/>
        </a:p>
      </dgm:t>
    </dgm:pt>
    <dgm:pt modelId="{0C68497C-6F4A-4232-B763-2BEC6682145E}" type="sibTrans" cxnId="{5A5B3C99-987D-4493-9DA8-A65395AD9692}">
      <dgm:prSet/>
      <dgm:spPr/>
      <dgm:t>
        <a:bodyPr/>
        <a:lstStyle/>
        <a:p>
          <a:endParaRPr lang="pl-PL"/>
        </a:p>
      </dgm:t>
    </dgm:pt>
    <dgm:pt modelId="{5E7C7D35-9107-4EF3-94F4-5BBAD9818024}">
      <dgm:prSet/>
      <dgm:spPr/>
      <dgm:t>
        <a:bodyPr/>
        <a:lstStyle/>
        <a:p>
          <a:r>
            <a:rPr lang="pl-PL" b="1" smtClean="0"/>
            <a:t>Regular doctor visits</a:t>
          </a:r>
          <a:r>
            <a:rPr lang="pl-PL" smtClean="0"/>
            <a:t> </a:t>
          </a:r>
          <a:endParaRPr lang="pl-PL" dirty="0" smtClean="0"/>
        </a:p>
      </dgm:t>
    </dgm:pt>
    <dgm:pt modelId="{54B7584B-BFE2-4AC9-9BA8-C8E840DA55D1}" type="parTrans" cxnId="{6B7E401D-80F2-4135-81C9-5331A8263F5E}">
      <dgm:prSet/>
      <dgm:spPr/>
      <dgm:t>
        <a:bodyPr/>
        <a:lstStyle/>
        <a:p>
          <a:endParaRPr lang="pl-PL"/>
        </a:p>
      </dgm:t>
    </dgm:pt>
    <dgm:pt modelId="{BDC5C5F5-46ED-48DA-8D3D-7C4EA42A5AFB}" type="sibTrans" cxnId="{6B7E401D-80F2-4135-81C9-5331A8263F5E}">
      <dgm:prSet/>
      <dgm:spPr/>
      <dgm:t>
        <a:bodyPr/>
        <a:lstStyle/>
        <a:p>
          <a:endParaRPr lang="pl-PL"/>
        </a:p>
      </dgm:t>
    </dgm:pt>
    <dgm:pt modelId="{76A66F2A-5262-4056-B9A9-8F34B717B615}">
      <dgm:prSet/>
      <dgm:spPr/>
      <dgm:t>
        <a:bodyPr/>
        <a:lstStyle/>
        <a:p>
          <a:r>
            <a:rPr lang="pl-PL" b="1" dirty="0" err="1" smtClean="0"/>
            <a:t>Treating</a:t>
          </a:r>
          <a:r>
            <a:rPr lang="pl-PL" b="1" dirty="0" smtClean="0"/>
            <a:t> </a:t>
          </a:r>
          <a:r>
            <a:rPr lang="pl-PL" b="1" dirty="0" err="1" smtClean="0"/>
            <a:t>other</a:t>
          </a:r>
          <a:r>
            <a:rPr lang="pl-PL" b="1" dirty="0" smtClean="0"/>
            <a:t> health </a:t>
          </a:r>
          <a:r>
            <a:rPr lang="pl-PL" b="1" dirty="0" err="1" smtClean="0"/>
            <a:t>conditions</a:t>
          </a:r>
          <a:endParaRPr lang="pl-PL" dirty="0" smtClean="0"/>
        </a:p>
      </dgm:t>
    </dgm:pt>
    <dgm:pt modelId="{7ED52FE0-E409-49D6-918D-CFDABA9353F0}" type="parTrans" cxnId="{45C87866-F2E6-415B-A24B-C2184525613F}">
      <dgm:prSet/>
      <dgm:spPr/>
      <dgm:t>
        <a:bodyPr/>
        <a:lstStyle/>
        <a:p>
          <a:endParaRPr lang="pl-PL"/>
        </a:p>
      </dgm:t>
    </dgm:pt>
    <dgm:pt modelId="{7447C0C5-5A67-4232-B251-0D93B9C1846C}" type="sibTrans" cxnId="{45C87866-F2E6-415B-A24B-C2184525613F}">
      <dgm:prSet/>
      <dgm:spPr/>
      <dgm:t>
        <a:bodyPr/>
        <a:lstStyle/>
        <a:p>
          <a:endParaRPr lang="pl-PL"/>
        </a:p>
      </dgm:t>
    </dgm:pt>
    <dgm:pt modelId="{B1A64975-797B-4578-BFC5-304146EF8A1B}">
      <dgm:prSet/>
      <dgm:spPr/>
      <dgm:t>
        <a:bodyPr/>
        <a:lstStyle/>
        <a:p>
          <a:r>
            <a:rPr lang="pl-PL" b="1" smtClean="0"/>
            <a:t>Planning how the person can be as independent as possible </a:t>
          </a:r>
          <a:endParaRPr lang="pl-PL" b="1" dirty="0" smtClean="0"/>
        </a:p>
      </dgm:t>
    </dgm:pt>
    <dgm:pt modelId="{DC95A508-3F76-4F5E-A5D6-AF7BEE031AA4}" type="parTrans" cxnId="{9449E6D4-9EF7-403D-8D14-A4225F905B9C}">
      <dgm:prSet/>
      <dgm:spPr/>
      <dgm:t>
        <a:bodyPr/>
        <a:lstStyle/>
        <a:p>
          <a:endParaRPr lang="pl-PL"/>
        </a:p>
      </dgm:t>
    </dgm:pt>
    <dgm:pt modelId="{26498A01-995C-4C02-A813-594D81582B40}" type="sibTrans" cxnId="{9449E6D4-9EF7-403D-8D14-A4225F905B9C}">
      <dgm:prSet/>
      <dgm:spPr/>
      <dgm:t>
        <a:bodyPr/>
        <a:lstStyle/>
        <a:p>
          <a:endParaRPr lang="pl-PL"/>
        </a:p>
      </dgm:t>
    </dgm:pt>
    <dgm:pt modelId="{ECB2E422-ACC1-4FDD-A84A-B00EDABA9B42}">
      <dgm:prSet/>
      <dgm:spPr/>
      <dgm:t>
        <a:bodyPr/>
        <a:lstStyle/>
        <a:p>
          <a:r>
            <a:rPr lang="pl-PL" b="1" smtClean="0"/>
            <a:t>Rehabilitation</a:t>
          </a:r>
          <a:endParaRPr lang="pl-PL" dirty="0" smtClean="0"/>
        </a:p>
      </dgm:t>
    </dgm:pt>
    <dgm:pt modelId="{7BCA5688-675B-49EC-8FB9-F066C82F5CF1}" type="parTrans" cxnId="{E78BBB17-C40A-4885-8DF1-B91E4F90E7D3}">
      <dgm:prSet/>
      <dgm:spPr/>
      <dgm:t>
        <a:bodyPr/>
        <a:lstStyle/>
        <a:p>
          <a:endParaRPr lang="pl-PL"/>
        </a:p>
      </dgm:t>
    </dgm:pt>
    <dgm:pt modelId="{AFB861FC-D39B-4F1F-8694-B9D47061D010}" type="sibTrans" cxnId="{E78BBB17-C40A-4885-8DF1-B91E4F90E7D3}">
      <dgm:prSet/>
      <dgm:spPr/>
      <dgm:t>
        <a:bodyPr/>
        <a:lstStyle/>
        <a:p>
          <a:endParaRPr lang="pl-PL"/>
        </a:p>
      </dgm:t>
    </dgm:pt>
    <dgm:pt modelId="{D22C3B42-EE87-49C4-993E-7B52E07492FD}" type="pres">
      <dgm:prSet presAssocID="{78DC1F46-649F-4FF3-9059-786358522C3D}" presName="linear" presStyleCnt="0">
        <dgm:presLayoutVars>
          <dgm:dir/>
          <dgm:animLvl val="lvl"/>
          <dgm:resizeHandles val="exact"/>
        </dgm:presLayoutVars>
      </dgm:prSet>
      <dgm:spPr/>
      <dgm:t>
        <a:bodyPr/>
        <a:lstStyle/>
        <a:p>
          <a:endParaRPr lang="pl-PL"/>
        </a:p>
      </dgm:t>
    </dgm:pt>
    <dgm:pt modelId="{00B11EFA-9046-4F5F-A154-685B7D420955}" type="pres">
      <dgm:prSet presAssocID="{C4F327B2-DB64-4091-BD40-AB91DDDE3796}" presName="parentLin" presStyleCnt="0"/>
      <dgm:spPr/>
    </dgm:pt>
    <dgm:pt modelId="{6030C679-DDDF-4BE4-A542-7A307A7ABADD}" type="pres">
      <dgm:prSet presAssocID="{C4F327B2-DB64-4091-BD40-AB91DDDE3796}" presName="parentLeftMargin" presStyleLbl="node1" presStyleIdx="0" presStyleCnt="5"/>
      <dgm:spPr/>
      <dgm:t>
        <a:bodyPr/>
        <a:lstStyle/>
        <a:p>
          <a:endParaRPr lang="pl-PL"/>
        </a:p>
      </dgm:t>
    </dgm:pt>
    <dgm:pt modelId="{60A35C38-DE98-477C-8625-0420813DB056}" type="pres">
      <dgm:prSet presAssocID="{C4F327B2-DB64-4091-BD40-AB91DDDE3796}" presName="parentText" presStyleLbl="node1" presStyleIdx="0" presStyleCnt="5">
        <dgm:presLayoutVars>
          <dgm:chMax val="0"/>
          <dgm:bulletEnabled val="1"/>
        </dgm:presLayoutVars>
      </dgm:prSet>
      <dgm:spPr/>
      <dgm:t>
        <a:bodyPr/>
        <a:lstStyle/>
        <a:p>
          <a:endParaRPr lang="pl-PL"/>
        </a:p>
      </dgm:t>
    </dgm:pt>
    <dgm:pt modelId="{CA200435-BADC-496F-9FF0-5AECA99ED499}" type="pres">
      <dgm:prSet presAssocID="{C4F327B2-DB64-4091-BD40-AB91DDDE3796}" presName="negativeSpace" presStyleCnt="0"/>
      <dgm:spPr/>
    </dgm:pt>
    <dgm:pt modelId="{DF7AA7F5-8156-412B-A0D5-563EAC40ED34}" type="pres">
      <dgm:prSet presAssocID="{C4F327B2-DB64-4091-BD40-AB91DDDE3796}" presName="childText" presStyleLbl="conFgAcc1" presStyleIdx="0" presStyleCnt="5" custLinFactNeighborX="388" custLinFactNeighborY="-1308">
        <dgm:presLayoutVars>
          <dgm:bulletEnabled val="1"/>
        </dgm:presLayoutVars>
      </dgm:prSet>
      <dgm:spPr/>
    </dgm:pt>
    <dgm:pt modelId="{63581CDB-EA33-4E97-8AF8-8942A9AEC053}" type="pres">
      <dgm:prSet presAssocID="{0C68497C-6F4A-4232-B763-2BEC6682145E}" presName="spaceBetweenRectangles" presStyleCnt="0"/>
      <dgm:spPr/>
    </dgm:pt>
    <dgm:pt modelId="{D3889CBC-01A4-4F32-BA9B-626A14D70153}" type="pres">
      <dgm:prSet presAssocID="{5E7C7D35-9107-4EF3-94F4-5BBAD9818024}" presName="parentLin" presStyleCnt="0"/>
      <dgm:spPr/>
    </dgm:pt>
    <dgm:pt modelId="{4998F3EE-C9CF-4E15-BFE7-9F9A9D9AF71A}" type="pres">
      <dgm:prSet presAssocID="{5E7C7D35-9107-4EF3-94F4-5BBAD9818024}" presName="parentLeftMargin" presStyleLbl="node1" presStyleIdx="0" presStyleCnt="5"/>
      <dgm:spPr/>
      <dgm:t>
        <a:bodyPr/>
        <a:lstStyle/>
        <a:p>
          <a:endParaRPr lang="pl-PL"/>
        </a:p>
      </dgm:t>
    </dgm:pt>
    <dgm:pt modelId="{0B9D989D-C08A-4F3F-A355-07E06504F6D0}" type="pres">
      <dgm:prSet presAssocID="{5E7C7D35-9107-4EF3-94F4-5BBAD9818024}" presName="parentText" presStyleLbl="node1" presStyleIdx="1" presStyleCnt="5">
        <dgm:presLayoutVars>
          <dgm:chMax val="0"/>
          <dgm:bulletEnabled val="1"/>
        </dgm:presLayoutVars>
      </dgm:prSet>
      <dgm:spPr/>
      <dgm:t>
        <a:bodyPr/>
        <a:lstStyle/>
        <a:p>
          <a:endParaRPr lang="pl-PL"/>
        </a:p>
      </dgm:t>
    </dgm:pt>
    <dgm:pt modelId="{5A3B892A-E674-452B-A58D-607A36B4FAFC}" type="pres">
      <dgm:prSet presAssocID="{5E7C7D35-9107-4EF3-94F4-5BBAD9818024}" presName="negativeSpace" presStyleCnt="0"/>
      <dgm:spPr/>
    </dgm:pt>
    <dgm:pt modelId="{A239E231-463E-4571-B650-524CEB28268B}" type="pres">
      <dgm:prSet presAssocID="{5E7C7D35-9107-4EF3-94F4-5BBAD9818024}" presName="childText" presStyleLbl="conFgAcc1" presStyleIdx="1" presStyleCnt="5">
        <dgm:presLayoutVars>
          <dgm:bulletEnabled val="1"/>
        </dgm:presLayoutVars>
      </dgm:prSet>
      <dgm:spPr/>
    </dgm:pt>
    <dgm:pt modelId="{DF9113AA-455B-426C-96D9-9C8CB65EC788}" type="pres">
      <dgm:prSet presAssocID="{BDC5C5F5-46ED-48DA-8D3D-7C4EA42A5AFB}" presName="spaceBetweenRectangles" presStyleCnt="0"/>
      <dgm:spPr/>
    </dgm:pt>
    <dgm:pt modelId="{9F660A1A-A931-44BF-9486-B2BCDFEA3635}" type="pres">
      <dgm:prSet presAssocID="{76A66F2A-5262-4056-B9A9-8F34B717B615}" presName="parentLin" presStyleCnt="0"/>
      <dgm:spPr/>
    </dgm:pt>
    <dgm:pt modelId="{0E62F6AF-6158-49A0-BDFE-7E5B5157540C}" type="pres">
      <dgm:prSet presAssocID="{76A66F2A-5262-4056-B9A9-8F34B717B615}" presName="parentLeftMargin" presStyleLbl="node1" presStyleIdx="1" presStyleCnt="5"/>
      <dgm:spPr/>
      <dgm:t>
        <a:bodyPr/>
        <a:lstStyle/>
        <a:p>
          <a:endParaRPr lang="pl-PL"/>
        </a:p>
      </dgm:t>
    </dgm:pt>
    <dgm:pt modelId="{DDD425ED-18CF-481D-94EE-D26242305EE1}" type="pres">
      <dgm:prSet presAssocID="{76A66F2A-5262-4056-B9A9-8F34B717B615}" presName="parentText" presStyleLbl="node1" presStyleIdx="2" presStyleCnt="5">
        <dgm:presLayoutVars>
          <dgm:chMax val="0"/>
          <dgm:bulletEnabled val="1"/>
        </dgm:presLayoutVars>
      </dgm:prSet>
      <dgm:spPr/>
      <dgm:t>
        <a:bodyPr/>
        <a:lstStyle/>
        <a:p>
          <a:endParaRPr lang="pl-PL"/>
        </a:p>
      </dgm:t>
    </dgm:pt>
    <dgm:pt modelId="{89C2EE6A-B9C1-4223-839F-8D8BE5D71AA3}" type="pres">
      <dgm:prSet presAssocID="{76A66F2A-5262-4056-B9A9-8F34B717B615}" presName="negativeSpace" presStyleCnt="0"/>
      <dgm:spPr/>
    </dgm:pt>
    <dgm:pt modelId="{6C8D4047-6AE9-42C1-8F47-625A4A7CFC51}" type="pres">
      <dgm:prSet presAssocID="{76A66F2A-5262-4056-B9A9-8F34B717B615}" presName="childText" presStyleLbl="conFgAcc1" presStyleIdx="2" presStyleCnt="5">
        <dgm:presLayoutVars>
          <dgm:bulletEnabled val="1"/>
        </dgm:presLayoutVars>
      </dgm:prSet>
      <dgm:spPr/>
    </dgm:pt>
    <dgm:pt modelId="{59316E30-BD8C-41C4-BDEB-47EE5B7C439E}" type="pres">
      <dgm:prSet presAssocID="{7447C0C5-5A67-4232-B251-0D93B9C1846C}" presName="spaceBetweenRectangles" presStyleCnt="0"/>
      <dgm:spPr/>
    </dgm:pt>
    <dgm:pt modelId="{99033DE1-1183-487D-B791-5435A22C9268}" type="pres">
      <dgm:prSet presAssocID="{B1A64975-797B-4578-BFC5-304146EF8A1B}" presName="parentLin" presStyleCnt="0"/>
      <dgm:spPr/>
    </dgm:pt>
    <dgm:pt modelId="{B3747B57-6848-4F35-BBF1-F474EA037A66}" type="pres">
      <dgm:prSet presAssocID="{B1A64975-797B-4578-BFC5-304146EF8A1B}" presName="parentLeftMargin" presStyleLbl="node1" presStyleIdx="2" presStyleCnt="5"/>
      <dgm:spPr/>
      <dgm:t>
        <a:bodyPr/>
        <a:lstStyle/>
        <a:p>
          <a:endParaRPr lang="pl-PL"/>
        </a:p>
      </dgm:t>
    </dgm:pt>
    <dgm:pt modelId="{BD6566C7-A388-4850-91C3-E391EDF11880}" type="pres">
      <dgm:prSet presAssocID="{B1A64975-797B-4578-BFC5-304146EF8A1B}" presName="parentText" presStyleLbl="node1" presStyleIdx="3" presStyleCnt="5">
        <dgm:presLayoutVars>
          <dgm:chMax val="0"/>
          <dgm:bulletEnabled val="1"/>
        </dgm:presLayoutVars>
      </dgm:prSet>
      <dgm:spPr/>
      <dgm:t>
        <a:bodyPr/>
        <a:lstStyle/>
        <a:p>
          <a:endParaRPr lang="pl-PL"/>
        </a:p>
      </dgm:t>
    </dgm:pt>
    <dgm:pt modelId="{67DB740C-188E-4FCB-8592-BE46138E81A6}" type="pres">
      <dgm:prSet presAssocID="{B1A64975-797B-4578-BFC5-304146EF8A1B}" presName="negativeSpace" presStyleCnt="0"/>
      <dgm:spPr/>
    </dgm:pt>
    <dgm:pt modelId="{A74F6425-D465-4E60-9D94-2B8D9598E450}" type="pres">
      <dgm:prSet presAssocID="{B1A64975-797B-4578-BFC5-304146EF8A1B}" presName="childText" presStyleLbl="conFgAcc1" presStyleIdx="3" presStyleCnt="5">
        <dgm:presLayoutVars>
          <dgm:bulletEnabled val="1"/>
        </dgm:presLayoutVars>
      </dgm:prSet>
      <dgm:spPr/>
    </dgm:pt>
    <dgm:pt modelId="{97730490-C02B-4790-9AE8-B5E1E8482590}" type="pres">
      <dgm:prSet presAssocID="{26498A01-995C-4C02-A813-594D81582B40}" presName="spaceBetweenRectangles" presStyleCnt="0"/>
      <dgm:spPr/>
    </dgm:pt>
    <dgm:pt modelId="{3743576D-1202-4AE0-859D-3E8B8C91CE98}" type="pres">
      <dgm:prSet presAssocID="{ECB2E422-ACC1-4FDD-A84A-B00EDABA9B42}" presName="parentLin" presStyleCnt="0"/>
      <dgm:spPr/>
    </dgm:pt>
    <dgm:pt modelId="{8D3FF928-002B-4CE9-AFD3-D8F63BB0443C}" type="pres">
      <dgm:prSet presAssocID="{ECB2E422-ACC1-4FDD-A84A-B00EDABA9B42}" presName="parentLeftMargin" presStyleLbl="node1" presStyleIdx="3" presStyleCnt="5"/>
      <dgm:spPr/>
      <dgm:t>
        <a:bodyPr/>
        <a:lstStyle/>
        <a:p>
          <a:endParaRPr lang="pl-PL"/>
        </a:p>
      </dgm:t>
    </dgm:pt>
    <dgm:pt modelId="{D0D6CED7-B269-49A2-8C3F-94BEDC0836BF}" type="pres">
      <dgm:prSet presAssocID="{ECB2E422-ACC1-4FDD-A84A-B00EDABA9B42}" presName="parentText" presStyleLbl="node1" presStyleIdx="4" presStyleCnt="5">
        <dgm:presLayoutVars>
          <dgm:chMax val="0"/>
          <dgm:bulletEnabled val="1"/>
        </dgm:presLayoutVars>
      </dgm:prSet>
      <dgm:spPr/>
      <dgm:t>
        <a:bodyPr/>
        <a:lstStyle/>
        <a:p>
          <a:endParaRPr lang="pl-PL"/>
        </a:p>
      </dgm:t>
    </dgm:pt>
    <dgm:pt modelId="{DE9BCE32-E430-41AF-9465-09D961EDE4AA}" type="pres">
      <dgm:prSet presAssocID="{ECB2E422-ACC1-4FDD-A84A-B00EDABA9B42}" presName="negativeSpace" presStyleCnt="0"/>
      <dgm:spPr/>
    </dgm:pt>
    <dgm:pt modelId="{FD988FED-0355-406A-BB5F-09DE13B23911}" type="pres">
      <dgm:prSet presAssocID="{ECB2E422-ACC1-4FDD-A84A-B00EDABA9B42}" presName="childText" presStyleLbl="conFgAcc1" presStyleIdx="4" presStyleCnt="5">
        <dgm:presLayoutVars>
          <dgm:bulletEnabled val="1"/>
        </dgm:presLayoutVars>
      </dgm:prSet>
      <dgm:spPr/>
    </dgm:pt>
  </dgm:ptLst>
  <dgm:cxnLst>
    <dgm:cxn modelId="{EA6297A1-B967-40B2-90A5-4FB051D5961E}" type="presOf" srcId="{76A66F2A-5262-4056-B9A9-8F34B717B615}" destId="{0E62F6AF-6158-49A0-BDFE-7E5B5157540C}" srcOrd="0" destOrd="0" presId="urn:microsoft.com/office/officeart/2005/8/layout/list1"/>
    <dgm:cxn modelId="{0A72F26D-02FE-46B1-9E5E-A32A25C160B3}" type="presOf" srcId="{76A66F2A-5262-4056-B9A9-8F34B717B615}" destId="{DDD425ED-18CF-481D-94EE-D26242305EE1}" srcOrd="1" destOrd="0" presId="urn:microsoft.com/office/officeart/2005/8/layout/list1"/>
    <dgm:cxn modelId="{EBC4A2C2-AAF5-48E1-B4F1-51A88F2A6F0F}" type="presOf" srcId="{B1A64975-797B-4578-BFC5-304146EF8A1B}" destId="{B3747B57-6848-4F35-BBF1-F474EA037A66}" srcOrd="0" destOrd="0" presId="urn:microsoft.com/office/officeart/2005/8/layout/list1"/>
    <dgm:cxn modelId="{E78BBB17-C40A-4885-8DF1-B91E4F90E7D3}" srcId="{78DC1F46-649F-4FF3-9059-786358522C3D}" destId="{ECB2E422-ACC1-4FDD-A84A-B00EDABA9B42}" srcOrd="4" destOrd="0" parTransId="{7BCA5688-675B-49EC-8FB9-F066C82F5CF1}" sibTransId="{AFB861FC-D39B-4F1F-8694-B9D47061D010}"/>
    <dgm:cxn modelId="{95608891-C84A-4523-9F32-66CC1929AA86}" type="presOf" srcId="{5E7C7D35-9107-4EF3-94F4-5BBAD9818024}" destId="{0B9D989D-C08A-4F3F-A355-07E06504F6D0}" srcOrd="1" destOrd="0" presId="urn:microsoft.com/office/officeart/2005/8/layout/list1"/>
    <dgm:cxn modelId="{9449E6D4-9EF7-403D-8D14-A4225F905B9C}" srcId="{78DC1F46-649F-4FF3-9059-786358522C3D}" destId="{B1A64975-797B-4578-BFC5-304146EF8A1B}" srcOrd="3" destOrd="0" parTransId="{DC95A508-3F76-4F5E-A5D6-AF7BEE031AA4}" sibTransId="{26498A01-995C-4C02-A813-594D81582B40}"/>
    <dgm:cxn modelId="{4AF706CB-075A-4D12-8628-4D6AE32318E3}" type="presOf" srcId="{ECB2E422-ACC1-4FDD-A84A-B00EDABA9B42}" destId="{D0D6CED7-B269-49A2-8C3F-94BEDC0836BF}" srcOrd="1" destOrd="0" presId="urn:microsoft.com/office/officeart/2005/8/layout/list1"/>
    <dgm:cxn modelId="{4FDF25A0-0D9E-42A5-9821-53F30FD504DA}" type="presOf" srcId="{B1A64975-797B-4578-BFC5-304146EF8A1B}" destId="{BD6566C7-A388-4850-91C3-E391EDF11880}" srcOrd="1" destOrd="0" presId="urn:microsoft.com/office/officeart/2005/8/layout/list1"/>
    <dgm:cxn modelId="{455DE26E-4B61-438A-8491-42AE2459683A}" type="presOf" srcId="{C4F327B2-DB64-4091-BD40-AB91DDDE3796}" destId="{60A35C38-DE98-477C-8625-0420813DB056}" srcOrd="1" destOrd="0" presId="urn:microsoft.com/office/officeart/2005/8/layout/list1"/>
    <dgm:cxn modelId="{869F394B-4C64-4F81-BF19-97982CB86C9E}" type="presOf" srcId="{78DC1F46-649F-4FF3-9059-786358522C3D}" destId="{D22C3B42-EE87-49C4-993E-7B52E07492FD}" srcOrd="0" destOrd="0" presId="urn:microsoft.com/office/officeart/2005/8/layout/list1"/>
    <dgm:cxn modelId="{5A5B3C99-987D-4493-9DA8-A65395AD9692}" srcId="{78DC1F46-649F-4FF3-9059-786358522C3D}" destId="{C4F327B2-DB64-4091-BD40-AB91DDDE3796}" srcOrd="0" destOrd="0" parTransId="{BDFA713F-8B88-4998-852E-9BD752E58436}" sibTransId="{0C68497C-6F4A-4232-B763-2BEC6682145E}"/>
    <dgm:cxn modelId="{6B7E401D-80F2-4135-81C9-5331A8263F5E}" srcId="{78DC1F46-649F-4FF3-9059-786358522C3D}" destId="{5E7C7D35-9107-4EF3-94F4-5BBAD9818024}" srcOrd="1" destOrd="0" parTransId="{54B7584B-BFE2-4AC9-9BA8-C8E840DA55D1}" sibTransId="{BDC5C5F5-46ED-48DA-8D3D-7C4EA42A5AFB}"/>
    <dgm:cxn modelId="{2D9F5544-2D85-4F43-9A5C-0C09D7FEB169}" type="presOf" srcId="{C4F327B2-DB64-4091-BD40-AB91DDDE3796}" destId="{6030C679-DDDF-4BE4-A542-7A307A7ABADD}" srcOrd="0" destOrd="0" presId="urn:microsoft.com/office/officeart/2005/8/layout/list1"/>
    <dgm:cxn modelId="{E176B0FB-5D45-449F-9F43-EF031B04E7D8}" type="presOf" srcId="{5E7C7D35-9107-4EF3-94F4-5BBAD9818024}" destId="{4998F3EE-C9CF-4E15-BFE7-9F9A9D9AF71A}" srcOrd="0" destOrd="0" presId="urn:microsoft.com/office/officeart/2005/8/layout/list1"/>
    <dgm:cxn modelId="{45C87866-F2E6-415B-A24B-C2184525613F}" srcId="{78DC1F46-649F-4FF3-9059-786358522C3D}" destId="{76A66F2A-5262-4056-B9A9-8F34B717B615}" srcOrd="2" destOrd="0" parTransId="{7ED52FE0-E409-49D6-918D-CFDABA9353F0}" sibTransId="{7447C0C5-5A67-4232-B251-0D93B9C1846C}"/>
    <dgm:cxn modelId="{FA4564A2-E93A-4BFC-B129-4AAD17CCD745}" type="presOf" srcId="{ECB2E422-ACC1-4FDD-A84A-B00EDABA9B42}" destId="{8D3FF928-002B-4CE9-AFD3-D8F63BB0443C}" srcOrd="0" destOrd="0" presId="urn:microsoft.com/office/officeart/2005/8/layout/list1"/>
    <dgm:cxn modelId="{EDDDF21B-640A-4BD6-AD4C-5FFBBDD38FBC}" type="presParOf" srcId="{D22C3B42-EE87-49C4-993E-7B52E07492FD}" destId="{00B11EFA-9046-4F5F-A154-685B7D420955}" srcOrd="0" destOrd="0" presId="urn:microsoft.com/office/officeart/2005/8/layout/list1"/>
    <dgm:cxn modelId="{679AA5F4-85DB-4498-906E-7FDCE9E0E5C8}" type="presParOf" srcId="{00B11EFA-9046-4F5F-A154-685B7D420955}" destId="{6030C679-DDDF-4BE4-A542-7A307A7ABADD}" srcOrd="0" destOrd="0" presId="urn:microsoft.com/office/officeart/2005/8/layout/list1"/>
    <dgm:cxn modelId="{A92945BA-4041-48A5-B90A-A2292E72ABC8}" type="presParOf" srcId="{00B11EFA-9046-4F5F-A154-685B7D420955}" destId="{60A35C38-DE98-477C-8625-0420813DB056}" srcOrd="1" destOrd="0" presId="urn:microsoft.com/office/officeart/2005/8/layout/list1"/>
    <dgm:cxn modelId="{EFD1F9D4-B2D4-410E-A497-F97D82C274F4}" type="presParOf" srcId="{D22C3B42-EE87-49C4-993E-7B52E07492FD}" destId="{CA200435-BADC-496F-9FF0-5AECA99ED499}" srcOrd="1" destOrd="0" presId="urn:microsoft.com/office/officeart/2005/8/layout/list1"/>
    <dgm:cxn modelId="{2BBA2EA8-3C5B-4A8F-B3FF-A088D37D9061}" type="presParOf" srcId="{D22C3B42-EE87-49C4-993E-7B52E07492FD}" destId="{DF7AA7F5-8156-412B-A0D5-563EAC40ED34}" srcOrd="2" destOrd="0" presId="urn:microsoft.com/office/officeart/2005/8/layout/list1"/>
    <dgm:cxn modelId="{BEA03807-53DC-44C3-B88A-0D43C6DDCACD}" type="presParOf" srcId="{D22C3B42-EE87-49C4-993E-7B52E07492FD}" destId="{63581CDB-EA33-4E97-8AF8-8942A9AEC053}" srcOrd="3" destOrd="0" presId="urn:microsoft.com/office/officeart/2005/8/layout/list1"/>
    <dgm:cxn modelId="{479593AB-328B-4E54-BF53-1AC243E2EF29}" type="presParOf" srcId="{D22C3B42-EE87-49C4-993E-7B52E07492FD}" destId="{D3889CBC-01A4-4F32-BA9B-626A14D70153}" srcOrd="4" destOrd="0" presId="urn:microsoft.com/office/officeart/2005/8/layout/list1"/>
    <dgm:cxn modelId="{B8E036E1-62BE-4581-BAC0-C893E3AB84AF}" type="presParOf" srcId="{D3889CBC-01A4-4F32-BA9B-626A14D70153}" destId="{4998F3EE-C9CF-4E15-BFE7-9F9A9D9AF71A}" srcOrd="0" destOrd="0" presId="urn:microsoft.com/office/officeart/2005/8/layout/list1"/>
    <dgm:cxn modelId="{582C7B1D-4F0B-4C15-B9A7-1536D4831FB9}" type="presParOf" srcId="{D3889CBC-01A4-4F32-BA9B-626A14D70153}" destId="{0B9D989D-C08A-4F3F-A355-07E06504F6D0}" srcOrd="1" destOrd="0" presId="urn:microsoft.com/office/officeart/2005/8/layout/list1"/>
    <dgm:cxn modelId="{DE9001F5-82DD-4F76-9AA6-4160E08A2A13}" type="presParOf" srcId="{D22C3B42-EE87-49C4-993E-7B52E07492FD}" destId="{5A3B892A-E674-452B-A58D-607A36B4FAFC}" srcOrd="5" destOrd="0" presId="urn:microsoft.com/office/officeart/2005/8/layout/list1"/>
    <dgm:cxn modelId="{44792294-B7DA-41FE-85D5-C9658C88DC02}" type="presParOf" srcId="{D22C3B42-EE87-49C4-993E-7B52E07492FD}" destId="{A239E231-463E-4571-B650-524CEB28268B}" srcOrd="6" destOrd="0" presId="urn:microsoft.com/office/officeart/2005/8/layout/list1"/>
    <dgm:cxn modelId="{7A82D283-D36A-4CF8-87E1-70484EEF5537}" type="presParOf" srcId="{D22C3B42-EE87-49C4-993E-7B52E07492FD}" destId="{DF9113AA-455B-426C-96D9-9C8CB65EC788}" srcOrd="7" destOrd="0" presId="urn:microsoft.com/office/officeart/2005/8/layout/list1"/>
    <dgm:cxn modelId="{52A415A2-343E-4DE9-88B4-20EF6C41BACC}" type="presParOf" srcId="{D22C3B42-EE87-49C4-993E-7B52E07492FD}" destId="{9F660A1A-A931-44BF-9486-B2BCDFEA3635}" srcOrd="8" destOrd="0" presId="urn:microsoft.com/office/officeart/2005/8/layout/list1"/>
    <dgm:cxn modelId="{FE78D8EC-24E2-40C6-9ADE-45514CAAFDE7}" type="presParOf" srcId="{9F660A1A-A931-44BF-9486-B2BCDFEA3635}" destId="{0E62F6AF-6158-49A0-BDFE-7E5B5157540C}" srcOrd="0" destOrd="0" presId="urn:microsoft.com/office/officeart/2005/8/layout/list1"/>
    <dgm:cxn modelId="{4F44CBFF-F469-4623-B168-742B19A247A1}" type="presParOf" srcId="{9F660A1A-A931-44BF-9486-B2BCDFEA3635}" destId="{DDD425ED-18CF-481D-94EE-D26242305EE1}" srcOrd="1" destOrd="0" presId="urn:microsoft.com/office/officeart/2005/8/layout/list1"/>
    <dgm:cxn modelId="{FADE4D13-7E8C-415B-8BD9-4F65F5108B15}" type="presParOf" srcId="{D22C3B42-EE87-49C4-993E-7B52E07492FD}" destId="{89C2EE6A-B9C1-4223-839F-8D8BE5D71AA3}" srcOrd="9" destOrd="0" presId="urn:microsoft.com/office/officeart/2005/8/layout/list1"/>
    <dgm:cxn modelId="{C7CE5E06-9418-40B8-86ED-CEAECA81E51C}" type="presParOf" srcId="{D22C3B42-EE87-49C4-993E-7B52E07492FD}" destId="{6C8D4047-6AE9-42C1-8F47-625A4A7CFC51}" srcOrd="10" destOrd="0" presId="urn:microsoft.com/office/officeart/2005/8/layout/list1"/>
    <dgm:cxn modelId="{FD8021E0-600D-4BD6-A1A1-F3AF1CE5048D}" type="presParOf" srcId="{D22C3B42-EE87-49C4-993E-7B52E07492FD}" destId="{59316E30-BD8C-41C4-BDEB-47EE5B7C439E}" srcOrd="11" destOrd="0" presId="urn:microsoft.com/office/officeart/2005/8/layout/list1"/>
    <dgm:cxn modelId="{0B74C2AE-4302-446F-96AC-7737BC52F811}" type="presParOf" srcId="{D22C3B42-EE87-49C4-993E-7B52E07492FD}" destId="{99033DE1-1183-487D-B791-5435A22C9268}" srcOrd="12" destOrd="0" presId="urn:microsoft.com/office/officeart/2005/8/layout/list1"/>
    <dgm:cxn modelId="{738DB934-6A88-4576-AC5D-FE70D79509BE}" type="presParOf" srcId="{99033DE1-1183-487D-B791-5435A22C9268}" destId="{B3747B57-6848-4F35-BBF1-F474EA037A66}" srcOrd="0" destOrd="0" presId="urn:microsoft.com/office/officeart/2005/8/layout/list1"/>
    <dgm:cxn modelId="{E20A9628-C439-4EDB-8E75-F8411E591812}" type="presParOf" srcId="{99033DE1-1183-487D-B791-5435A22C9268}" destId="{BD6566C7-A388-4850-91C3-E391EDF11880}" srcOrd="1" destOrd="0" presId="urn:microsoft.com/office/officeart/2005/8/layout/list1"/>
    <dgm:cxn modelId="{6F4DDD05-DEAC-4E7D-9CE7-5A8883F4DEAB}" type="presParOf" srcId="{D22C3B42-EE87-49C4-993E-7B52E07492FD}" destId="{67DB740C-188E-4FCB-8592-BE46138E81A6}" srcOrd="13" destOrd="0" presId="urn:microsoft.com/office/officeart/2005/8/layout/list1"/>
    <dgm:cxn modelId="{00C1C725-E1F9-4E1D-83B5-CFB94F710083}" type="presParOf" srcId="{D22C3B42-EE87-49C4-993E-7B52E07492FD}" destId="{A74F6425-D465-4E60-9D94-2B8D9598E450}" srcOrd="14" destOrd="0" presId="urn:microsoft.com/office/officeart/2005/8/layout/list1"/>
    <dgm:cxn modelId="{56CD7B23-B354-45D8-87FE-B97708EDF9E6}" type="presParOf" srcId="{D22C3B42-EE87-49C4-993E-7B52E07492FD}" destId="{97730490-C02B-4790-9AE8-B5E1E8482590}" srcOrd="15" destOrd="0" presId="urn:microsoft.com/office/officeart/2005/8/layout/list1"/>
    <dgm:cxn modelId="{A7C08673-9AD5-42D1-97D7-DB74F2D5E6C5}" type="presParOf" srcId="{D22C3B42-EE87-49C4-993E-7B52E07492FD}" destId="{3743576D-1202-4AE0-859D-3E8B8C91CE98}" srcOrd="16" destOrd="0" presId="urn:microsoft.com/office/officeart/2005/8/layout/list1"/>
    <dgm:cxn modelId="{E3EB64A6-D913-4EC8-8C84-437D9776BB01}" type="presParOf" srcId="{3743576D-1202-4AE0-859D-3E8B8C91CE98}" destId="{8D3FF928-002B-4CE9-AFD3-D8F63BB0443C}" srcOrd="0" destOrd="0" presId="urn:microsoft.com/office/officeart/2005/8/layout/list1"/>
    <dgm:cxn modelId="{4188DFFF-D793-47E8-B627-BC62C6C40B37}" type="presParOf" srcId="{3743576D-1202-4AE0-859D-3E8B8C91CE98}" destId="{D0D6CED7-B269-49A2-8C3F-94BEDC0836BF}" srcOrd="1" destOrd="0" presId="urn:microsoft.com/office/officeart/2005/8/layout/list1"/>
    <dgm:cxn modelId="{F7B314CD-5A9C-4DB4-910F-B6DD2F14C0DF}" type="presParOf" srcId="{D22C3B42-EE87-49C4-993E-7B52E07492FD}" destId="{DE9BCE32-E430-41AF-9465-09D961EDE4AA}" srcOrd="17" destOrd="0" presId="urn:microsoft.com/office/officeart/2005/8/layout/list1"/>
    <dgm:cxn modelId="{062DA84D-0F95-4890-9991-0573CB0E5B30}" type="presParOf" srcId="{D22C3B42-EE87-49C4-993E-7B52E07492FD}" destId="{FD988FED-0355-406A-BB5F-09DE13B2391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C21799-4900-4CE8-BE82-C05448FB2659}" type="doc">
      <dgm:prSet loTypeId="urn:microsoft.com/office/officeart/2005/8/layout/chevron2" loCatId="process" qsTypeId="urn:microsoft.com/office/officeart/2005/8/quickstyle/simple1" qsCatId="simple" csTypeId="urn:microsoft.com/office/officeart/2005/8/colors/accent3_5" csCatId="accent3" phldr="1"/>
      <dgm:spPr/>
      <dgm:t>
        <a:bodyPr/>
        <a:lstStyle/>
        <a:p>
          <a:endParaRPr lang="pl-PL"/>
        </a:p>
      </dgm:t>
    </dgm:pt>
    <dgm:pt modelId="{08EA7C3F-D226-47F0-8E83-1DB32255D655}">
      <dgm:prSet phldrT="[Tekst]"/>
      <dgm:spPr/>
      <dgm:t>
        <a:bodyPr/>
        <a:lstStyle/>
        <a:p>
          <a:endParaRPr lang="pl-PL" dirty="0"/>
        </a:p>
      </dgm:t>
    </dgm:pt>
    <dgm:pt modelId="{25DDDAEC-61DA-4F4F-878C-9A0F4E5CEF13}" type="parTrans" cxnId="{51087F1A-F8C1-4423-92F2-0D0437FC140A}">
      <dgm:prSet/>
      <dgm:spPr/>
      <dgm:t>
        <a:bodyPr/>
        <a:lstStyle/>
        <a:p>
          <a:endParaRPr lang="pl-PL"/>
        </a:p>
      </dgm:t>
    </dgm:pt>
    <dgm:pt modelId="{591D702C-E36D-41E9-BDB0-A43F888C3762}" type="sibTrans" cxnId="{51087F1A-F8C1-4423-92F2-0D0437FC140A}">
      <dgm:prSet/>
      <dgm:spPr/>
      <dgm:t>
        <a:bodyPr/>
        <a:lstStyle/>
        <a:p>
          <a:endParaRPr lang="pl-PL"/>
        </a:p>
      </dgm:t>
    </dgm:pt>
    <dgm:pt modelId="{42A30FD0-3756-4F36-86E1-5B33A1197D03}">
      <dgm:prSet phldrT="[Tekst]"/>
      <dgm:spPr/>
      <dgm:t>
        <a:bodyPr/>
        <a:lstStyle/>
        <a:p>
          <a:r>
            <a:rPr lang="en-US" dirty="0" smtClean="0"/>
            <a:t>getting regular exercise</a:t>
          </a:r>
          <a:endParaRPr lang="pl-PL" dirty="0"/>
        </a:p>
      </dgm:t>
    </dgm:pt>
    <dgm:pt modelId="{3A4119BB-FDED-4736-A1EE-F894E9BE0EDB}" type="parTrans" cxnId="{F8A5CB87-D8D4-48F4-B62F-E40493A71B40}">
      <dgm:prSet/>
      <dgm:spPr/>
      <dgm:t>
        <a:bodyPr/>
        <a:lstStyle/>
        <a:p>
          <a:endParaRPr lang="pl-PL"/>
        </a:p>
      </dgm:t>
    </dgm:pt>
    <dgm:pt modelId="{C484ECCD-2A91-41EB-B6D6-E45AC6C2AD2E}" type="sibTrans" cxnId="{F8A5CB87-D8D4-48F4-B62F-E40493A71B40}">
      <dgm:prSet/>
      <dgm:spPr/>
      <dgm:t>
        <a:bodyPr/>
        <a:lstStyle/>
        <a:p>
          <a:endParaRPr lang="pl-PL"/>
        </a:p>
      </dgm:t>
    </dgm:pt>
    <dgm:pt modelId="{A3EF2742-270E-4273-B63F-E597C8A77210}">
      <dgm:prSet phldrT="[Tekst]"/>
      <dgm:spPr/>
      <dgm:t>
        <a:bodyPr/>
        <a:lstStyle/>
        <a:p>
          <a:endParaRPr lang="pl-PL" dirty="0"/>
        </a:p>
      </dgm:t>
    </dgm:pt>
    <dgm:pt modelId="{DBD747D8-49A0-42F9-B26D-07BAA88BD131}" type="parTrans" cxnId="{22DE5778-E14E-48D9-98F5-BFF571B162AD}">
      <dgm:prSet/>
      <dgm:spPr/>
      <dgm:t>
        <a:bodyPr/>
        <a:lstStyle/>
        <a:p>
          <a:endParaRPr lang="pl-PL"/>
        </a:p>
      </dgm:t>
    </dgm:pt>
    <dgm:pt modelId="{3350FD78-59E4-40C4-82D9-50609BC92DBD}" type="sibTrans" cxnId="{22DE5778-E14E-48D9-98F5-BFF571B162AD}">
      <dgm:prSet/>
      <dgm:spPr/>
      <dgm:t>
        <a:bodyPr/>
        <a:lstStyle/>
        <a:p>
          <a:endParaRPr lang="pl-PL"/>
        </a:p>
      </dgm:t>
    </dgm:pt>
    <dgm:pt modelId="{2B228BDC-A373-4A3D-B99A-3E00DD9EABBE}">
      <dgm:prSet/>
      <dgm:spPr/>
      <dgm:t>
        <a:bodyPr/>
        <a:lstStyle/>
        <a:p>
          <a:r>
            <a:rPr lang="en-US" dirty="0" smtClean="0"/>
            <a:t>maintaining a healthy cardiovascular system</a:t>
          </a:r>
          <a:endParaRPr lang="pl-PL" dirty="0"/>
        </a:p>
      </dgm:t>
    </dgm:pt>
    <dgm:pt modelId="{78A71D9C-9D72-4C9F-86CA-589371798FDE}" type="parTrans" cxnId="{E0BB9216-E7C5-4213-8A8C-ABE47AED8BCF}">
      <dgm:prSet/>
      <dgm:spPr/>
      <dgm:t>
        <a:bodyPr/>
        <a:lstStyle/>
        <a:p>
          <a:endParaRPr lang="pl-PL"/>
        </a:p>
      </dgm:t>
    </dgm:pt>
    <dgm:pt modelId="{3A8C4639-9EC7-4D97-A1DD-26D9D3B342D2}" type="sibTrans" cxnId="{E0BB9216-E7C5-4213-8A8C-ABE47AED8BCF}">
      <dgm:prSet/>
      <dgm:spPr/>
      <dgm:t>
        <a:bodyPr/>
        <a:lstStyle/>
        <a:p>
          <a:endParaRPr lang="pl-PL"/>
        </a:p>
      </dgm:t>
    </dgm:pt>
    <dgm:pt modelId="{63307AFB-987E-46E0-A36C-56D6CCF2FDEF}">
      <dgm:prSet phldrT="[Tekst]"/>
      <dgm:spPr/>
      <dgm:t>
        <a:bodyPr/>
        <a:lstStyle/>
        <a:p>
          <a:endParaRPr lang="pl-PL" dirty="0"/>
        </a:p>
      </dgm:t>
    </dgm:pt>
    <dgm:pt modelId="{092E88A6-20B9-46E9-B483-0FD236CB396D}" type="parTrans" cxnId="{96549344-B06D-42E4-B941-56E4C37DB396}">
      <dgm:prSet/>
      <dgm:spPr/>
      <dgm:t>
        <a:bodyPr/>
        <a:lstStyle/>
        <a:p>
          <a:endParaRPr lang="pl-PL"/>
        </a:p>
      </dgm:t>
    </dgm:pt>
    <dgm:pt modelId="{5DAADECA-2BF8-4D5B-A3BC-229EADF8D26F}" type="sibTrans" cxnId="{96549344-B06D-42E4-B941-56E4C37DB396}">
      <dgm:prSet/>
      <dgm:spPr/>
      <dgm:t>
        <a:bodyPr/>
        <a:lstStyle/>
        <a:p>
          <a:endParaRPr lang="pl-PL"/>
        </a:p>
      </dgm:t>
    </dgm:pt>
    <dgm:pt modelId="{6EB0978D-E5FD-40AC-88DE-2DB5D5FAE867}">
      <dgm:prSet/>
      <dgm:spPr/>
      <dgm:t>
        <a:bodyPr/>
        <a:lstStyle/>
        <a:p>
          <a:r>
            <a:rPr lang="en-US" dirty="0" smtClean="0"/>
            <a:t>managing the risk of cardiovascular disease, diabetes, obesity, and high blood pressure</a:t>
          </a:r>
          <a:endParaRPr lang="pl-PL" dirty="0"/>
        </a:p>
      </dgm:t>
    </dgm:pt>
    <dgm:pt modelId="{76484EC5-B479-4173-A6F2-BF0700913177}" type="parTrans" cxnId="{9687C1C2-9BBD-4FC0-8766-5EEE196BD96F}">
      <dgm:prSet/>
      <dgm:spPr/>
      <dgm:t>
        <a:bodyPr/>
        <a:lstStyle/>
        <a:p>
          <a:endParaRPr lang="pl-PL"/>
        </a:p>
      </dgm:t>
    </dgm:pt>
    <dgm:pt modelId="{9AD49925-23ED-4D9C-ACFA-54C4BFB32CCD}" type="sibTrans" cxnId="{9687C1C2-9BBD-4FC0-8766-5EEE196BD96F}">
      <dgm:prSet/>
      <dgm:spPr/>
      <dgm:t>
        <a:bodyPr/>
        <a:lstStyle/>
        <a:p>
          <a:endParaRPr lang="pl-PL"/>
        </a:p>
      </dgm:t>
    </dgm:pt>
    <dgm:pt modelId="{6C08D947-350D-466F-A06A-289DB263985E}">
      <dgm:prSet phldrT="[Tekst]"/>
      <dgm:spPr/>
      <dgm:t>
        <a:bodyPr/>
        <a:lstStyle/>
        <a:p>
          <a:endParaRPr lang="pl-PL" dirty="0"/>
        </a:p>
      </dgm:t>
    </dgm:pt>
    <dgm:pt modelId="{F8AFD6D0-06AC-4FB6-A543-70AA6851ADCB}" type="parTrans" cxnId="{FF6A0FC0-4BE7-42ED-903A-FA0B36BF61B0}">
      <dgm:prSet/>
      <dgm:spPr/>
      <dgm:t>
        <a:bodyPr/>
        <a:lstStyle/>
        <a:p>
          <a:endParaRPr lang="pl-PL"/>
        </a:p>
      </dgm:t>
    </dgm:pt>
    <dgm:pt modelId="{686C6B8C-34AA-4C66-A5DB-2176CF193FD7}" type="sibTrans" cxnId="{FF6A0FC0-4BE7-42ED-903A-FA0B36BF61B0}">
      <dgm:prSet/>
      <dgm:spPr/>
      <dgm:t>
        <a:bodyPr/>
        <a:lstStyle/>
        <a:p>
          <a:endParaRPr lang="pl-PL"/>
        </a:p>
      </dgm:t>
    </dgm:pt>
    <dgm:pt modelId="{B1E468A6-6495-4755-B3D7-03DA1F730161}">
      <dgm:prSet phldrT="[Tekst]"/>
      <dgm:spPr/>
      <dgm:t>
        <a:bodyPr/>
        <a:lstStyle/>
        <a:p>
          <a:r>
            <a:rPr lang="en-US" smtClean="0"/>
            <a:t>following a varied and healthful diet</a:t>
          </a:r>
          <a:endParaRPr lang="pl-PL"/>
        </a:p>
      </dgm:t>
    </dgm:pt>
    <dgm:pt modelId="{F59F3E40-6426-4FCB-8605-A428F2BAB24F}" type="parTrans" cxnId="{DB501580-637D-4C4C-BED1-8688159166D3}">
      <dgm:prSet/>
      <dgm:spPr/>
      <dgm:t>
        <a:bodyPr/>
        <a:lstStyle/>
        <a:p>
          <a:endParaRPr lang="pl-PL"/>
        </a:p>
      </dgm:t>
    </dgm:pt>
    <dgm:pt modelId="{E6375408-DEDA-4D1C-89A8-24F62C0F3F3C}" type="sibTrans" cxnId="{DB501580-637D-4C4C-BED1-8688159166D3}">
      <dgm:prSet/>
      <dgm:spPr/>
      <dgm:t>
        <a:bodyPr/>
        <a:lstStyle/>
        <a:p>
          <a:endParaRPr lang="pl-PL"/>
        </a:p>
      </dgm:t>
    </dgm:pt>
    <dgm:pt modelId="{F0E3811D-4F5C-4CDC-8FCE-9CE7EFBF4CDB}">
      <dgm:prSet/>
      <dgm:spPr/>
      <dgm:t>
        <a:bodyPr/>
        <a:lstStyle/>
        <a:p>
          <a:endParaRPr lang="pl-PL" dirty="0"/>
        </a:p>
      </dgm:t>
    </dgm:pt>
    <dgm:pt modelId="{90280CC8-625E-4884-AB5D-BDA80A212C13}" type="parTrans" cxnId="{DAD7124C-478A-445E-8C46-97CEA7889D1D}">
      <dgm:prSet/>
      <dgm:spPr/>
      <dgm:t>
        <a:bodyPr/>
        <a:lstStyle/>
        <a:p>
          <a:endParaRPr lang="pl-PL"/>
        </a:p>
      </dgm:t>
    </dgm:pt>
    <dgm:pt modelId="{76E1EE50-5985-4E93-84A0-9A940E3C5927}" type="sibTrans" cxnId="{DAD7124C-478A-445E-8C46-97CEA7889D1D}">
      <dgm:prSet/>
      <dgm:spPr/>
      <dgm:t>
        <a:bodyPr/>
        <a:lstStyle/>
        <a:p>
          <a:endParaRPr lang="pl-PL"/>
        </a:p>
      </dgm:t>
    </dgm:pt>
    <dgm:pt modelId="{C23E48AC-40BD-47F6-839A-0081BD9D8416}">
      <dgm:prSet phldrT="[Tekst]"/>
      <dgm:spPr/>
      <dgm:t>
        <a:bodyPr/>
        <a:lstStyle/>
        <a:p>
          <a:r>
            <a:rPr lang="en-US" smtClean="0"/>
            <a:t>keeping the brain active throughout life</a:t>
          </a:r>
          <a:endParaRPr lang="pl-PL"/>
        </a:p>
      </dgm:t>
    </dgm:pt>
    <dgm:pt modelId="{0E40C760-8938-41D1-8B85-44FF034EE2D3}" type="parTrans" cxnId="{4656F6E8-99D5-4B2D-A9E5-B78509AD0935}">
      <dgm:prSet/>
      <dgm:spPr/>
      <dgm:t>
        <a:bodyPr/>
        <a:lstStyle/>
        <a:p>
          <a:endParaRPr lang="pl-PL"/>
        </a:p>
      </dgm:t>
    </dgm:pt>
    <dgm:pt modelId="{7E5DAFCF-7B98-469E-992B-8971A1FF031D}" type="sibTrans" cxnId="{4656F6E8-99D5-4B2D-A9E5-B78509AD0935}">
      <dgm:prSet/>
      <dgm:spPr/>
      <dgm:t>
        <a:bodyPr/>
        <a:lstStyle/>
        <a:p>
          <a:endParaRPr lang="pl-PL"/>
        </a:p>
      </dgm:t>
    </dgm:pt>
    <dgm:pt modelId="{DF6B46A0-AA94-4A8E-A25A-44F165031FC1}" type="pres">
      <dgm:prSet presAssocID="{9DC21799-4900-4CE8-BE82-C05448FB2659}" presName="linearFlow" presStyleCnt="0">
        <dgm:presLayoutVars>
          <dgm:dir/>
          <dgm:animLvl val="lvl"/>
          <dgm:resizeHandles val="exact"/>
        </dgm:presLayoutVars>
      </dgm:prSet>
      <dgm:spPr/>
      <dgm:t>
        <a:bodyPr/>
        <a:lstStyle/>
        <a:p>
          <a:endParaRPr lang="pl-PL"/>
        </a:p>
      </dgm:t>
    </dgm:pt>
    <dgm:pt modelId="{7F89240F-A1F3-4BF4-8659-6443F069B3B2}" type="pres">
      <dgm:prSet presAssocID="{08EA7C3F-D226-47F0-8E83-1DB32255D655}" presName="composite" presStyleCnt="0"/>
      <dgm:spPr/>
      <dgm:t>
        <a:bodyPr/>
        <a:lstStyle/>
        <a:p>
          <a:endParaRPr lang="pl-PL"/>
        </a:p>
      </dgm:t>
    </dgm:pt>
    <dgm:pt modelId="{11E54216-1125-4672-855F-B797B7BDF00D}" type="pres">
      <dgm:prSet presAssocID="{08EA7C3F-D226-47F0-8E83-1DB32255D655}" presName="parentText" presStyleLbl="alignNode1" presStyleIdx="0" presStyleCnt="5">
        <dgm:presLayoutVars>
          <dgm:chMax val="1"/>
          <dgm:bulletEnabled val="1"/>
        </dgm:presLayoutVars>
      </dgm:prSet>
      <dgm:spPr/>
      <dgm:t>
        <a:bodyPr/>
        <a:lstStyle/>
        <a:p>
          <a:endParaRPr lang="pl-PL"/>
        </a:p>
      </dgm:t>
    </dgm:pt>
    <dgm:pt modelId="{31403594-BC8C-46C3-8B83-B37F979B70E1}" type="pres">
      <dgm:prSet presAssocID="{08EA7C3F-D226-47F0-8E83-1DB32255D655}" presName="descendantText" presStyleLbl="alignAcc1" presStyleIdx="0" presStyleCnt="5" custLinFactNeighborX="664" custLinFactNeighborY="2385">
        <dgm:presLayoutVars>
          <dgm:bulletEnabled val="1"/>
        </dgm:presLayoutVars>
      </dgm:prSet>
      <dgm:spPr/>
      <dgm:t>
        <a:bodyPr/>
        <a:lstStyle/>
        <a:p>
          <a:endParaRPr lang="pl-PL"/>
        </a:p>
      </dgm:t>
    </dgm:pt>
    <dgm:pt modelId="{E7E06C86-F253-4C58-B0B6-A518E229DCCA}" type="pres">
      <dgm:prSet presAssocID="{591D702C-E36D-41E9-BDB0-A43F888C3762}" presName="sp" presStyleCnt="0"/>
      <dgm:spPr/>
      <dgm:t>
        <a:bodyPr/>
        <a:lstStyle/>
        <a:p>
          <a:endParaRPr lang="pl-PL"/>
        </a:p>
      </dgm:t>
    </dgm:pt>
    <dgm:pt modelId="{323D568C-E6FA-45A7-8ACC-4D14BED9F2DF}" type="pres">
      <dgm:prSet presAssocID="{A3EF2742-270E-4273-B63F-E597C8A77210}" presName="composite" presStyleCnt="0"/>
      <dgm:spPr/>
      <dgm:t>
        <a:bodyPr/>
        <a:lstStyle/>
        <a:p>
          <a:endParaRPr lang="pl-PL"/>
        </a:p>
      </dgm:t>
    </dgm:pt>
    <dgm:pt modelId="{0D2105D3-71F2-4DA1-991D-2BCA66547632}" type="pres">
      <dgm:prSet presAssocID="{A3EF2742-270E-4273-B63F-E597C8A77210}" presName="parentText" presStyleLbl="alignNode1" presStyleIdx="1" presStyleCnt="5">
        <dgm:presLayoutVars>
          <dgm:chMax val="1"/>
          <dgm:bulletEnabled val="1"/>
        </dgm:presLayoutVars>
      </dgm:prSet>
      <dgm:spPr/>
      <dgm:t>
        <a:bodyPr/>
        <a:lstStyle/>
        <a:p>
          <a:endParaRPr lang="pl-PL"/>
        </a:p>
      </dgm:t>
    </dgm:pt>
    <dgm:pt modelId="{C93A1773-4274-43E7-8F39-4CD877209E1B}" type="pres">
      <dgm:prSet presAssocID="{A3EF2742-270E-4273-B63F-E597C8A77210}" presName="descendantText" presStyleLbl="alignAcc1" presStyleIdx="1" presStyleCnt="5">
        <dgm:presLayoutVars>
          <dgm:bulletEnabled val="1"/>
        </dgm:presLayoutVars>
      </dgm:prSet>
      <dgm:spPr/>
      <dgm:t>
        <a:bodyPr/>
        <a:lstStyle/>
        <a:p>
          <a:endParaRPr lang="pl-PL"/>
        </a:p>
      </dgm:t>
    </dgm:pt>
    <dgm:pt modelId="{F0D64BF3-38E1-4295-AA89-730243EDB9F3}" type="pres">
      <dgm:prSet presAssocID="{3350FD78-59E4-40C4-82D9-50609BC92DBD}" presName="sp" presStyleCnt="0"/>
      <dgm:spPr/>
      <dgm:t>
        <a:bodyPr/>
        <a:lstStyle/>
        <a:p>
          <a:endParaRPr lang="pl-PL"/>
        </a:p>
      </dgm:t>
    </dgm:pt>
    <dgm:pt modelId="{8BCA2975-C7B3-454D-88C5-265CD41A5B2B}" type="pres">
      <dgm:prSet presAssocID="{6C08D947-350D-466F-A06A-289DB263985E}" presName="composite" presStyleCnt="0"/>
      <dgm:spPr/>
      <dgm:t>
        <a:bodyPr/>
        <a:lstStyle/>
        <a:p>
          <a:endParaRPr lang="pl-PL"/>
        </a:p>
      </dgm:t>
    </dgm:pt>
    <dgm:pt modelId="{6C5EB1A7-9E30-49AB-956E-D1646F93B510}" type="pres">
      <dgm:prSet presAssocID="{6C08D947-350D-466F-A06A-289DB263985E}" presName="parentText" presStyleLbl="alignNode1" presStyleIdx="2" presStyleCnt="5">
        <dgm:presLayoutVars>
          <dgm:chMax val="1"/>
          <dgm:bulletEnabled val="1"/>
        </dgm:presLayoutVars>
      </dgm:prSet>
      <dgm:spPr/>
      <dgm:t>
        <a:bodyPr/>
        <a:lstStyle/>
        <a:p>
          <a:endParaRPr lang="pl-PL"/>
        </a:p>
      </dgm:t>
    </dgm:pt>
    <dgm:pt modelId="{30295371-C6F1-429C-868A-3234E1361796}" type="pres">
      <dgm:prSet presAssocID="{6C08D947-350D-466F-A06A-289DB263985E}" presName="descendantText" presStyleLbl="alignAcc1" presStyleIdx="2" presStyleCnt="5">
        <dgm:presLayoutVars>
          <dgm:bulletEnabled val="1"/>
        </dgm:presLayoutVars>
      </dgm:prSet>
      <dgm:spPr/>
      <dgm:t>
        <a:bodyPr/>
        <a:lstStyle/>
        <a:p>
          <a:endParaRPr lang="pl-PL"/>
        </a:p>
      </dgm:t>
    </dgm:pt>
    <dgm:pt modelId="{61D84C6E-BE81-4500-A0B3-9A2B3B6534EF}" type="pres">
      <dgm:prSet presAssocID="{686C6B8C-34AA-4C66-A5DB-2176CF193FD7}" presName="sp" presStyleCnt="0"/>
      <dgm:spPr/>
      <dgm:t>
        <a:bodyPr/>
        <a:lstStyle/>
        <a:p>
          <a:endParaRPr lang="pl-PL"/>
        </a:p>
      </dgm:t>
    </dgm:pt>
    <dgm:pt modelId="{872D7C6E-EEC7-42B5-8F8C-39035E9CF5BD}" type="pres">
      <dgm:prSet presAssocID="{63307AFB-987E-46E0-A36C-56D6CCF2FDEF}" presName="composite" presStyleCnt="0"/>
      <dgm:spPr/>
      <dgm:t>
        <a:bodyPr/>
        <a:lstStyle/>
        <a:p>
          <a:endParaRPr lang="pl-PL"/>
        </a:p>
      </dgm:t>
    </dgm:pt>
    <dgm:pt modelId="{38F0E82B-F6C2-4590-A597-06E5EE9D0F41}" type="pres">
      <dgm:prSet presAssocID="{63307AFB-987E-46E0-A36C-56D6CCF2FDEF}" presName="parentText" presStyleLbl="alignNode1" presStyleIdx="3" presStyleCnt="5">
        <dgm:presLayoutVars>
          <dgm:chMax val="1"/>
          <dgm:bulletEnabled val="1"/>
        </dgm:presLayoutVars>
      </dgm:prSet>
      <dgm:spPr/>
      <dgm:t>
        <a:bodyPr/>
        <a:lstStyle/>
        <a:p>
          <a:endParaRPr lang="pl-PL"/>
        </a:p>
      </dgm:t>
    </dgm:pt>
    <dgm:pt modelId="{BD9731FA-3FD0-4100-B8BA-BB98DCE80D61}" type="pres">
      <dgm:prSet presAssocID="{63307AFB-987E-46E0-A36C-56D6CCF2FDEF}" presName="descendantText" presStyleLbl="alignAcc1" presStyleIdx="3" presStyleCnt="5">
        <dgm:presLayoutVars>
          <dgm:bulletEnabled val="1"/>
        </dgm:presLayoutVars>
      </dgm:prSet>
      <dgm:spPr/>
      <dgm:t>
        <a:bodyPr/>
        <a:lstStyle/>
        <a:p>
          <a:endParaRPr lang="pl-PL"/>
        </a:p>
      </dgm:t>
    </dgm:pt>
    <dgm:pt modelId="{4C6E8DA3-12A5-474D-A6BF-83C6E71EC3DE}" type="pres">
      <dgm:prSet presAssocID="{5DAADECA-2BF8-4D5B-A3BC-229EADF8D26F}" presName="sp" presStyleCnt="0"/>
      <dgm:spPr/>
      <dgm:t>
        <a:bodyPr/>
        <a:lstStyle/>
        <a:p>
          <a:endParaRPr lang="pl-PL"/>
        </a:p>
      </dgm:t>
    </dgm:pt>
    <dgm:pt modelId="{632E6538-7041-44B9-93A2-FC11302FBED5}" type="pres">
      <dgm:prSet presAssocID="{F0E3811D-4F5C-4CDC-8FCE-9CE7EFBF4CDB}" presName="composite" presStyleCnt="0"/>
      <dgm:spPr/>
      <dgm:t>
        <a:bodyPr/>
        <a:lstStyle/>
        <a:p>
          <a:endParaRPr lang="pl-PL"/>
        </a:p>
      </dgm:t>
    </dgm:pt>
    <dgm:pt modelId="{1B249F9E-951F-4F6C-978B-6821691D1C47}" type="pres">
      <dgm:prSet presAssocID="{F0E3811D-4F5C-4CDC-8FCE-9CE7EFBF4CDB}" presName="parentText" presStyleLbl="alignNode1" presStyleIdx="4" presStyleCnt="5">
        <dgm:presLayoutVars>
          <dgm:chMax val="1"/>
          <dgm:bulletEnabled val="1"/>
        </dgm:presLayoutVars>
      </dgm:prSet>
      <dgm:spPr/>
      <dgm:t>
        <a:bodyPr/>
        <a:lstStyle/>
        <a:p>
          <a:endParaRPr lang="pl-PL"/>
        </a:p>
      </dgm:t>
    </dgm:pt>
    <dgm:pt modelId="{09B9683D-64DF-4EFB-A04F-F7E1D0578F33}" type="pres">
      <dgm:prSet presAssocID="{F0E3811D-4F5C-4CDC-8FCE-9CE7EFBF4CDB}" presName="descendantText" presStyleLbl="alignAcc1" presStyleIdx="4" presStyleCnt="5">
        <dgm:presLayoutVars>
          <dgm:bulletEnabled val="1"/>
        </dgm:presLayoutVars>
      </dgm:prSet>
      <dgm:spPr/>
      <dgm:t>
        <a:bodyPr/>
        <a:lstStyle/>
        <a:p>
          <a:endParaRPr lang="pl-PL"/>
        </a:p>
      </dgm:t>
    </dgm:pt>
  </dgm:ptLst>
  <dgm:cxnLst>
    <dgm:cxn modelId="{647FF437-499F-44F9-BF1C-65C96D7D3254}" type="presOf" srcId="{08EA7C3F-D226-47F0-8E83-1DB32255D655}" destId="{11E54216-1125-4672-855F-B797B7BDF00D}" srcOrd="0" destOrd="0" presId="urn:microsoft.com/office/officeart/2005/8/layout/chevron2"/>
    <dgm:cxn modelId="{51087F1A-F8C1-4423-92F2-0D0437FC140A}" srcId="{9DC21799-4900-4CE8-BE82-C05448FB2659}" destId="{08EA7C3F-D226-47F0-8E83-1DB32255D655}" srcOrd="0" destOrd="0" parTransId="{25DDDAEC-61DA-4F4F-878C-9A0F4E5CEF13}" sibTransId="{591D702C-E36D-41E9-BDB0-A43F888C3762}"/>
    <dgm:cxn modelId="{DBC9E8D0-E3B2-4318-A5B3-6192275E78FF}" type="presOf" srcId="{C23E48AC-40BD-47F6-839A-0081BD9D8416}" destId="{09B9683D-64DF-4EFB-A04F-F7E1D0578F33}" srcOrd="0" destOrd="0" presId="urn:microsoft.com/office/officeart/2005/8/layout/chevron2"/>
    <dgm:cxn modelId="{DAD7124C-478A-445E-8C46-97CEA7889D1D}" srcId="{9DC21799-4900-4CE8-BE82-C05448FB2659}" destId="{F0E3811D-4F5C-4CDC-8FCE-9CE7EFBF4CDB}" srcOrd="4" destOrd="0" parTransId="{90280CC8-625E-4884-AB5D-BDA80A212C13}" sibTransId="{76E1EE50-5985-4E93-84A0-9A940E3C5927}"/>
    <dgm:cxn modelId="{9687C1C2-9BBD-4FC0-8766-5EEE196BD96F}" srcId="{63307AFB-987E-46E0-A36C-56D6CCF2FDEF}" destId="{6EB0978D-E5FD-40AC-88DE-2DB5D5FAE867}" srcOrd="0" destOrd="0" parTransId="{76484EC5-B479-4173-A6F2-BF0700913177}" sibTransId="{9AD49925-23ED-4D9C-ACFA-54C4BFB32CCD}"/>
    <dgm:cxn modelId="{48E05D4E-B03F-4598-B2C6-8D16C8169613}" type="presOf" srcId="{2B228BDC-A373-4A3D-B99A-3E00DD9EABBE}" destId="{30295371-C6F1-429C-868A-3234E1361796}" srcOrd="0" destOrd="0" presId="urn:microsoft.com/office/officeart/2005/8/layout/chevron2"/>
    <dgm:cxn modelId="{E0BB9216-E7C5-4213-8A8C-ABE47AED8BCF}" srcId="{6C08D947-350D-466F-A06A-289DB263985E}" destId="{2B228BDC-A373-4A3D-B99A-3E00DD9EABBE}" srcOrd="0" destOrd="0" parTransId="{78A71D9C-9D72-4C9F-86CA-589371798FDE}" sibTransId="{3A8C4639-9EC7-4D97-A1DD-26D9D3B342D2}"/>
    <dgm:cxn modelId="{FF6A0FC0-4BE7-42ED-903A-FA0B36BF61B0}" srcId="{9DC21799-4900-4CE8-BE82-C05448FB2659}" destId="{6C08D947-350D-466F-A06A-289DB263985E}" srcOrd="2" destOrd="0" parTransId="{F8AFD6D0-06AC-4FB6-A543-70AA6851ADCB}" sibTransId="{686C6B8C-34AA-4C66-A5DB-2176CF193FD7}"/>
    <dgm:cxn modelId="{B54911D7-9F40-4F3B-BFCA-89C7E03329B4}" type="presOf" srcId="{A3EF2742-270E-4273-B63F-E597C8A77210}" destId="{0D2105D3-71F2-4DA1-991D-2BCA66547632}" srcOrd="0" destOrd="0" presId="urn:microsoft.com/office/officeart/2005/8/layout/chevron2"/>
    <dgm:cxn modelId="{C055D270-EAF8-409C-8389-702B96455D4D}" type="presOf" srcId="{F0E3811D-4F5C-4CDC-8FCE-9CE7EFBF4CDB}" destId="{1B249F9E-951F-4F6C-978B-6821691D1C47}" srcOrd="0" destOrd="0" presId="urn:microsoft.com/office/officeart/2005/8/layout/chevron2"/>
    <dgm:cxn modelId="{DB501580-637D-4C4C-BED1-8688159166D3}" srcId="{A3EF2742-270E-4273-B63F-E597C8A77210}" destId="{B1E468A6-6495-4755-B3D7-03DA1F730161}" srcOrd="0" destOrd="0" parTransId="{F59F3E40-6426-4FCB-8605-A428F2BAB24F}" sibTransId="{E6375408-DEDA-4D1C-89A8-24F62C0F3F3C}"/>
    <dgm:cxn modelId="{96549344-B06D-42E4-B941-56E4C37DB396}" srcId="{9DC21799-4900-4CE8-BE82-C05448FB2659}" destId="{63307AFB-987E-46E0-A36C-56D6CCF2FDEF}" srcOrd="3" destOrd="0" parTransId="{092E88A6-20B9-46E9-B483-0FD236CB396D}" sibTransId="{5DAADECA-2BF8-4D5B-A3BC-229EADF8D26F}"/>
    <dgm:cxn modelId="{F8A5CB87-D8D4-48F4-B62F-E40493A71B40}" srcId="{08EA7C3F-D226-47F0-8E83-1DB32255D655}" destId="{42A30FD0-3756-4F36-86E1-5B33A1197D03}" srcOrd="0" destOrd="0" parTransId="{3A4119BB-FDED-4736-A1EE-F894E9BE0EDB}" sibTransId="{C484ECCD-2A91-41EB-B6D6-E45AC6C2AD2E}"/>
    <dgm:cxn modelId="{52067306-9277-4437-86F4-13EF318C9FA6}" type="presOf" srcId="{B1E468A6-6495-4755-B3D7-03DA1F730161}" destId="{C93A1773-4274-43E7-8F39-4CD877209E1B}" srcOrd="0" destOrd="0" presId="urn:microsoft.com/office/officeart/2005/8/layout/chevron2"/>
    <dgm:cxn modelId="{4656F6E8-99D5-4B2D-A9E5-B78509AD0935}" srcId="{F0E3811D-4F5C-4CDC-8FCE-9CE7EFBF4CDB}" destId="{C23E48AC-40BD-47F6-839A-0081BD9D8416}" srcOrd="0" destOrd="0" parTransId="{0E40C760-8938-41D1-8B85-44FF034EE2D3}" sibTransId="{7E5DAFCF-7B98-469E-992B-8971A1FF031D}"/>
    <dgm:cxn modelId="{063A8B18-75CE-4133-9797-D655C57CEDE3}" type="presOf" srcId="{63307AFB-987E-46E0-A36C-56D6CCF2FDEF}" destId="{38F0E82B-F6C2-4590-A597-06E5EE9D0F41}" srcOrd="0" destOrd="0" presId="urn:microsoft.com/office/officeart/2005/8/layout/chevron2"/>
    <dgm:cxn modelId="{CE2ADC71-FDA2-433B-A006-279AD5F9E888}" type="presOf" srcId="{9DC21799-4900-4CE8-BE82-C05448FB2659}" destId="{DF6B46A0-AA94-4A8E-A25A-44F165031FC1}" srcOrd="0" destOrd="0" presId="urn:microsoft.com/office/officeart/2005/8/layout/chevron2"/>
    <dgm:cxn modelId="{2ACEA9B6-6203-4CAF-AC1F-056651D2CAE7}" type="presOf" srcId="{42A30FD0-3756-4F36-86E1-5B33A1197D03}" destId="{31403594-BC8C-46C3-8B83-B37F979B70E1}" srcOrd="0" destOrd="0" presId="urn:microsoft.com/office/officeart/2005/8/layout/chevron2"/>
    <dgm:cxn modelId="{22DE5778-E14E-48D9-98F5-BFF571B162AD}" srcId="{9DC21799-4900-4CE8-BE82-C05448FB2659}" destId="{A3EF2742-270E-4273-B63F-E597C8A77210}" srcOrd="1" destOrd="0" parTransId="{DBD747D8-49A0-42F9-B26D-07BAA88BD131}" sibTransId="{3350FD78-59E4-40C4-82D9-50609BC92DBD}"/>
    <dgm:cxn modelId="{69B8EA22-7215-46C1-B0E1-AF74AE0E3101}" type="presOf" srcId="{6C08D947-350D-466F-A06A-289DB263985E}" destId="{6C5EB1A7-9E30-49AB-956E-D1646F93B510}" srcOrd="0" destOrd="0" presId="urn:microsoft.com/office/officeart/2005/8/layout/chevron2"/>
    <dgm:cxn modelId="{164BBB5E-0C80-4FE2-B2E7-5C0347B3F5FD}" type="presOf" srcId="{6EB0978D-E5FD-40AC-88DE-2DB5D5FAE867}" destId="{BD9731FA-3FD0-4100-B8BA-BB98DCE80D61}" srcOrd="0" destOrd="0" presId="urn:microsoft.com/office/officeart/2005/8/layout/chevron2"/>
    <dgm:cxn modelId="{728CFE44-9E8D-4B4E-A721-6247F173D33D}" type="presParOf" srcId="{DF6B46A0-AA94-4A8E-A25A-44F165031FC1}" destId="{7F89240F-A1F3-4BF4-8659-6443F069B3B2}" srcOrd="0" destOrd="0" presId="urn:microsoft.com/office/officeart/2005/8/layout/chevron2"/>
    <dgm:cxn modelId="{388DFC21-B12D-4045-8BE5-CE68523981C1}" type="presParOf" srcId="{7F89240F-A1F3-4BF4-8659-6443F069B3B2}" destId="{11E54216-1125-4672-855F-B797B7BDF00D}" srcOrd="0" destOrd="0" presId="urn:microsoft.com/office/officeart/2005/8/layout/chevron2"/>
    <dgm:cxn modelId="{00E5407E-9895-4E10-B5A9-D19F93517D99}" type="presParOf" srcId="{7F89240F-A1F3-4BF4-8659-6443F069B3B2}" destId="{31403594-BC8C-46C3-8B83-B37F979B70E1}" srcOrd="1" destOrd="0" presId="urn:microsoft.com/office/officeart/2005/8/layout/chevron2"/>
    <dgm:cxn modelId="{6D389C2C-4A02-4851-91A5-446A2661F056}" type="presParOf" srcId="{DF6B46A0-AA94-4A8E-A25A-44F165031FC1}" destId="{E7E06C86-F253-4C58-B0B6-A518E229DCCA}" srcOrd="1" destOrd="0" presId="urn:microsoft.com/office/officeart/2005/8/layout/chevron2"/>
    <dgm:cxn modelId="{52D7BC92-C74D-47E5-834A-95D5681BD0D9}" type="presParOf" srcId="{DF6B46A0-AA94-4A8E-A25A-44F165031FC1}" destId="{323D568C-E6FA-45A7-8ACC-4D14BED9F2DF}" srcOrd="2" destOrd="0" presId="urn:microsoft.com/office/officeart/2005/8/layout/chevron2"/>
    <dgm:cxn modelId="{D5251A39-5B80-4DFD-B338-3DD54E903F97}" type="presParOf" srcId="{323D568C-E6FA-45A7-8ACC-4D14BED9F2DF}" destId="{0D2105D3-71F2-4DA1-991D-2BCA66547632}" srcOrd="0" destOrd="0" presId="urn:microsoft.com/office/officeart/2005/8/layout/chevron2"/>
    <dgm:cxn modelId="{51E27A0F-98CB-41DD-94B2-5C454614C5B6}" type="presParOf" srcId="{323D568C-E6FA-45A7-8ACC-4D14BED9F2DF}" destId="{C93A1773-4274-43E7-8F39-4CD877209E1B}" srcOrd="1" destOrd="0" presId="urn:microsoft.com/office/officeart/2005/8/layout/chevron2"/>
    <dgm:cxn modelId="{17EE8B8E-E9AB-4314-8539-F356FAE702C7}" type="presParOf" srcId="{DF6B46A0-AA94-4A8E-A25A-44F165031FC1}" destId="{F0D64BF3-38E1-4295-AA89-730243EDB9F3}" srcOrd="3" destOrd="0" presId="urn:microsoft.com/office/officeart/2005/8/layout/chevron2"/>
    <dgm:cxn modelId="{167F374A-311B-4234-B013-83D7D1BFB4C2}" type="presParOf" srcId="{DF6B46A0-AA94-4A8E-A25A-44F165031FC1}" destId="{8BCA2975-C7B3-454D-88C5-265CD41A5B2B}" srcOrd="4" destOrd="0" presId="urn:microsoft.com/office/officeart/2005/8/layout/chevron2"/>
    <dgm:cxn modelId="{C7CEBAB4-0DDA-4494-8111-88305BF272B2}" type="presParOf" srcId="{8BCA2975-C7B3-454D-88C5-265CD41A5B2B}" destId="{6C5EB1A7-9E30-49AB-956E-D1646F93B510}" srcOrd="0" destOrd="0" presId="urn:microsoft.com/office/officeart/2005/8/layout/chevron2"/>
    <dgm:cxn modelId="{AFDC7BF8-5445-4668-BF0C-68CCABCC6A9A}" type="presParOf" srcId="{8BCA2975-C7B3-454D-88C5-265CD41A5B2B}" destId="{30295371-C6F1-429C-868A-3234E1361796}" srcOrd="1" destOrd="0" presId="urn:microsoft.com/office/officeart/2005/8/layout/chevron2"/>
    <dgm:cxn modelId="{0B1AB594-0623-49E0-A914-3A1B49062A30}" type="presParOf" srcId="{DF6B46A0-AA94-4A8E-A25A-44F165031FC1}" destId="{61D84C6E-BE81-4500-A0B3-9A2B3B6534EF}" srcOrd="5" destOrd="0" presId="urn:microsoft.com/office/officeart/2005/8/layout/chevron2"/>
    <dgm:cxn modelId="{3D29293B-8E09-4957-933B-A39253082976}" type="presParOf" srcId="{DF6B46A0-AA94-4A8E-A25A-44F165031FC1}" destId="{872D7C6E-EEC7-42B5-8F8C-39035E9CF5BD}" srcOrd="6" destOrd="0" presId="urn:microsoft.com/office/officeart/2005/8/layout/chevron2"/>
    <dgm:cxn modelId="{BAE15466-B6D9-49E0-92EC-EFF275A67862}" type="presParOf" srcId="{872D7C6E-EEC7-42B5-8F8C-39035E9CF5BD}" destId="{38F0E82B-F6C2-4590-A597-06E5EE9D0F41}" srcOrd="0" destOrd="0" presId="urn:microsoft.com/office/officeart/2005/8/layout/chevron2"/>
    <dgm:cxn modelId="{0207D994-891A-4E44-A05F-4BC5595C7C3E}" type="presParOf" srcId="{872D7C6E-EEC7-42B5-8F8C-39035E9CF5BD}" destId="{BD9731FA-3FD0-4100-B8BA-BB98DCE80D61}" srcOrd="1" destOrd="0" presId="urn:microsoft.com/office/officeart/2005/8/layout/chevron2"/>
    <dgm:cxn modelId="{393842FB-E7EA-4ED1-9C79-86B4174E0A9E}" type="presParOf" srcId="{DF6B46A0-AA94-4A8E-A25A-44F165031FC1}" destId="{4C6E8DA3-12A5-474D-A6BF-83C6E71EC3DE}" srcOrd="7" destOrd="0" presId="urn:microsoft.com/office/officeart/2005/8/layout/chevron2"/>
    <dgm:cxn modelId="{5D835380-3A28-4AE5-ACA0-2E21C5D62CB1}" type="presParOf" srcId="{DF6B46A0-AA94-4A8E-A25A-44F165031FC1}" destId="{632E6538-7041-44B9-93A2-FC11302FBED5}" srcOrd="8" destOrd="0" presId="urn:microsoft.com/office/officeart/2005/8/layout/chevron2"/>
    <dgm:cxn modelId="{936607A0-D95B-4B02-9CC8-2FA60A75D42F}" type="presParOf" srcId="{632E6538-7041-44B9-93A2-FC11302FBED5}" destId="{1B249F9E-951F-4F6C-978B-6821691D1C47}" srcOrd="0" destOrd="0" presId="urn:microsoft.com/office/officeart/2005/8/layout/chevron2"/>
    <dgm:cxn modelId="{0ECA71C0-F008-4573-AFE7-5B26D123136A}" type="presParOf" srcId="{632E6538-7041-44B9-93A2-FC11302FBED5}" destId="{09B9683D-64DF-4EFB-A04F-F7E1D0578F3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E8087-659A-433D-BB2E-236C8B709CB8}">
      <dsp:nvSpPr>
        <dsp:cNvPr id="0" name=""/>
        <dsp:cNvSpPr/>
      </dsp:nvSpPr>
      <dsp:spPr>
        <a:xfrm>
          <a:off x="0" y="395132"/>
          <a:ext cx="7415733" cy="630000"/>
        </a:xfrm>
        <a:prstGeom prst="rect">
          <a:avLst/>
        </a:prstGeom>
        <a:solidFill>
          <a:schemeClr val="lt1">
            <a:alpha val="90000"/>
            <a:hueOff val="0"/>
            <a:satOff val="0"/>
            <a:lumOff val="0"/>
            <a:alphaOff val="0"/>
          </a:schemeClr>
        </a:solidFill>
        <a:ln w="48000" cap="flat" cmpd="thickThin"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1DBCB7-704E-4428-A599-BA975EB30A2E}">
      <dsp:nvSpPr>
        <dsp:cNvPr id="0" name=""/>
        <dsp:cNvSpPr/>
      </dsp:nvSpPr>
      <dsp:spPr>
        <a:xfrm>
          <a:off x="370786" y="26132"/>
          <a:ext cx="5191013" cy="738000"/>
        </a:xfrm>
        <a:prstGeom prst="roundRect">
          <a:avLst/>
        </a:prstGeom>
        <a:solidFill>
          <a:schemeClr val="accent3">
            <a:alpha val="9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208" tIns="0" rIns="196208" bIns="0" numCol="1" spcCol="1270" anchor="ctr" anchorCtr="0">
          <a:noAutofit/>
        </a:bodyPr>
        <a:lstStyle/>
        <a:p>
          <a:pPr lvl="0" algn="l" defTabSz="1111250">
            <a:lnSpc>
              <a:spcPct val="90000"/>
            </a:lnSpc>
            <a:spcBef>
              <a:spcPct val="0"/>
            </a:spcBef>
            <a:spcAft>
              <a:spcPct val="35000"/>
            </a:spcAft>
          </a:pPr>
          <a:r>
            <a:rPr lang="pl-PL" sz="2500" kern="1200" dirty="0" err="1" smtClean="0"/>
            <a:t>Age</a:t>
          </a:r>
          <a:endParaRPr lang="pl-PL" sz="2500" kern="1200" dirty="0"/>
        </a:p>
      </dsp:txBody>
      <dsp:txXfrm>
        <a:off x="406812" y="62158"/>
        <a:ext cx="5118961" cy="665948"/>
      </dsp:txXfrm>
    </dsp:sp>
    <dsp:sp modelId="{BDC1599D-E2C0-4E3A-BE40-538E5990E1D3}">
      <dsp:nvSpPr>
        <dsp:cNvPr id="0" name=""/>
        <dsp:cNvSpPr/>
      </dsp:nvSpPr>
      <dsp:spPr>
        <a:xfrm>
          <a:off x="0" y="1529132"/>
          <a:ext cx="7415733" cy="630000"/>
        </a:xfrm>
        <a:prstGeom prst="rect">
          <a:avLst/>
        </a:prstGeom>
        <a:solidFill>
          <a:schemeClr val="lt1">
            <a:alpha val="90000"/>
            <a:hueOff val="0"/>
            <a:satOff val="0"/>
            <a:lumOff val="0"/>
            <a:alphaOff val="0"/>
          </a:schemeClr>
        </a:solidFill>
        <a:ln w="48000" cap="flat" cmpd="thickThin" algn="ctr">
          <a:solidFill>
            <a:schemeClr val="accent3">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D3F2F38B-5547-44AD-8F9C-4D0030A5AE31}">
      <dsp:nvSpPr>
        <dsp:cNvPr id="0" name=""/>
        <dsp:cNvSpPr/>
      </dsp:nvSpPr>
      <dsp:spPr>
        <a:xfrm>
          <a:off x="370786" y="1160132"/>
          <a:ext cx="5191013" cy="738000"/>
        </a:xfrm>
        <a:prstGeom prst="roundRect">
          <a:avLst/>
        </a:prstGeom>
        <a:solidFill>
          <a:schemeClr val="accent3">
            <a:alpha val="90000"/>
            <a:hueOff val="0"/>
            <a:satOff val="0"/>
            <a:lumOff val="0"/>
            <a:alphaOff val="-2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208" tIns="0" rIns="196208" bIns="0" numCol="1" spcCol="1270" anchor="ctr" anchorCtr="0">
          <a:noAutofit/>
        </a:bodyPr>
        <a:lstStyle/>
        <a:p>
          <a:pPr lvl="0" algn="l" defTabSz="1111250">
            <a:lnSpc>
              <a:spcPct val="90000"/>
            </a:lnSpc>
            <a:spcBef>
              <a:spcPct val="0"/>
            </a:spcBef>
            <a:spcAft>
              <a:spcPct val="35000"/>
            </a:spcAft>
          </a:pPr>
          <a:r>
            <a:rPr lang="pl-PL" sz="2500" kern="1200" dirty="0" err="1" smtClean="0"/>
            <a:t>Family</a:t>
          </a:r>
          <a:r>
            <a:rPr lang="pl-PL" sz="2500" kern="1200" dirty="0" smtClean="0"/>
            <a:t> </a:t>
          </a:r>
          <a:r>
            <a:rPr lang="pl-PL" sz="2500" kern="1200" dirty="0" err="1" smtClean="0"/>
            <a:t>history</a:t>
          </a:r>
          <a:endParaRPr lang="pl-PL" sz="2500" kern="1200" dirty="0"/>
        </a:p>
      </dsp:txBody>
      <dsp:txXfrm>
        <a:off x="406812" y="1196158"/>
        <a:ext cx="5118961" cy="665948"/>
      </dsp:txXfrm>
    </dsp:sp>
    <dsp:sp modelId="{5CA7DD69-E1B8-4BD8-A017-10035E2BD6BF}">
      <dsp:nvSpPr>
        <dsp:cNvPr id="0" name=""/>
        <dsp:cNvSpPr/>
      </dsp:nvSpPr>
      <dsp:spPr>
        <a:xfrm>
          <a:off x="0" y="2663132"/>
          <a:ext cx="7415733" cy="630000"/>
        </a:xfrm>
        <a:prstGeom prst="rect">
          <a:avLst/>
        </a:prstGeom>
        <a:solidFill>
          <a:schemeClr val="lt1">
            <a:alpha val="90000"/>
            <a:hueOff val="0"/>
            <a:satOff val="0"/>
            <a:lumOff val="0"/>
            <a:alphaOff val="0"/>
          </a:schemeClr>
        </a:solidFill>
        <a:ln w="48000" cap="flat" cmpd="thickThin"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5A0FE35C-CEA8-41A8-9F3D-7215A08C5063}">
      <dsp:nvSpPr>
        <dsp:cNvPr id="0" name=""/>
        <dsp:cNvSpPr/>
      </dsp:nvSpPr>
      <dsp:spPr>
        <a:xfrm>
          <a:off x="370786" y="2294132"/>
          <a:ext cx="5191013" cy="738000"/>
        </a:xfrm>
        <a:prstGeom prst="roundRect">
          <a:avLst/>
        </a:prstGeom>
        <a:solidFill>
          <a:schemeClr val="accent3">
            <a:alpha val="90000"/>
            <a:hueOff val="0"/>
            <a:satOff val="0"/>
            <a:lumOff val="0"/>
            <a:alphaOff val="-4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208" tIns="0" rIns="196208" bIns="0" numCol="1" spcCol="1270" anchor="ctr" anchorCtr="0">
          <a:noAutofit/>
        </a:bodyPr>
        <a:lstStyle/>
        <a:p>
          <a:pPr lvl="0" algn="l" defTabSz="1111250">
            <a:lnSpc>
              <a:spcPct val="90000"/>
            </a:lnSpc>
            <a:spcBef>
              <a:spcPct val="0"/>
            </a:spcBef>
            <a:spcAft>
              <a:spcPct val="35000"/>
            </a:spcAft>
          </a:pPr>
          <a:r>
            <a:rPr lang="pl-PL" sz="2500" kern="1200" dirty="0" err="1" smtClean="0"/>
            <a:t>Genetics</a:t>
          </a:r>
          <a:endParaRPr lang="pl-PL" sz="2500" kern="1200" dirty="0"/>
        </a:p>
      </dsp:txBody>
      <dsp:txXfrm>
        <a:off x="406812" y="2330158"/>
        <a:ext cx="5118961"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AA7F5-8156-412B-A0D5-563EAC40ED34}">
      <dsp:nvSpPr>
        <dsp:cNvPr id="0" name=""/>
        <dsp:cNvSpPr/>
      </dsp:nvSpPr>
      <dsp:spPr>
        <a:xfrm>
          <a:off x="0" y="303808"/>
          <a:ext cx="6096000" cy="453600"/>
        </a:xfrm>
        <a:prstGeom prst="rect">
          <a:avLst/>
        </a:prstGeom>
        <a:solidFill>
          <a:schemeClr val="lt1">
            <a:alpha val="90000"/>
            <a:hueOff val="0"/>
            <a:satOff val="0"/>
            <a:lumOff val="0"/>
            <a:alphaOff val="0"/>
          </a:schemeClr>
        </a:solidFill>
        <a:ln w="48000" cap="flat" cmpd="thickThin"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A35C38-DE98-477C-8625-0420813DB056}">
      <dsp:nvSpPr>
        <dsp:cNvPr id="0" name=""/>
        <dsp:cNvSpPr/>
      </dsp:nvSpPr>
      <dsp:spPr>
        <a:xfrm>
          <a:off x="304800" y="39399"/>
          <a:ext cx="4267200" cy="531360"/>
        </a:xfrm>
        <a:prstGeom prst="roundRect">
          <a:avLst/>
        </a:prstGeom>
        <a:solidFill>
          <a:schemeClr val="accent3">
            <a:alpha val="9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pl-PL" sz="1800" b="1" kern="1200" dirty="0" err="1" smtClean="0"/>
            <a:t>Medications</a:t>
          </a:r>
          <a:endParaRPr lang="pl-PL" sz="1800" kern="1200" dirty="0"/>
        </a:p>
      </dsp:txBody>
      <dsp:txXfrm>
        <a:off x="330739" y="65338"/>
        <a:ext cx="4215322" cy="479482"/>
      </dsp:txXfrm>
    </dsp:sp>
    <dsp:sp modelId="{A239E231-463E-4571-B650-524CEB28268B}">
      <dsp:nvSpPr>
        <dsp:cNvPr id="0" name=""/>
        <dsp:cNvSpPr/>
      </dsp:nvSpPr>
      <dsp:spPr>
        <a:xfrm>
          <a:off x="0" y="1121559"/>
          <a:ext cx="6096000" cy="453600"/>
        </a:xfrm>
        <a:prstGeom prst="rect">
          <a:avLst/>
        </a:prstGeom>
        <a:solidFill>
          <a:schemeClr val="lt1">
            <a:alpha val="90000"/>
            <a:hueOff val="0"/>
            <a:satOff val="0"/>
            <a:lumOff val="0"/>
            <a:alphaOff val="0"/>
          </a:schemeClr>
        </a:solidFill>
        <a:ln w="48000" cap="flat" cmpd="thickThin" algn="ctr">
          <a:solidFill>
            <a:schemeClr val="accent3">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sp>
    <dsp:sp modelId="{0B9D989D-C08A-4F3F-A355-07E06504F6D0}">
      <dsp:nvSpPr>
        <dsp:cNvPr id="0" name=""/>
        <dsp:cNvSpPr/>
      </dsp:nvSpPr>
      <dsp:spPr>
        <a:xfrm>
          <a:off x="304800" y="855879"/>
          <a:ext cx="4267200" cy="531360"/>
        </a:xfrm>
        <a:prstGeom prst="roundRect">
          <a:avLst/>
        </a:prstGeom>
        <a:solidFill>
          <a:schemeClr val="accent3">
            <a:alpha val="90000"/>
            <a:hueOff val="0"/>
            <a:satOff val="0"/>
            <a:lumOff val="0"/>
            <a:alphaOff val="-1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pl-PL" sz="1800" b="1" kern="1200" smtClean="0"/>
            <a:t>Regular doctor visits</a:t>
          </a:r>
          <a:r>
            <a:rPr lang="pl-PL" sz="1800" kern="1200" smtClean="0"/>
            <a:t> </a:t>
          </a:r>
          <a:endParaRPr lang="pl-PL" sz="1800" kern="1200" dirty="0" smtClean="0"/>
        </a:p>
      </dsp:txBody>
      <dsp:txXfrm>
        <a:off x="330739" y="881818"/>
        <a:ext cx="4215322" cy="479482"/>
      </dsp:txXfrm>
    </dsp:sp>
    <dsp:sp modelId="{6C8D4047-6AE9-42C1-8F47-625A4A7CFC51}">
      <dsp:nvSpPr>
        <dsp:cNvPr id="0" name=""/>
        <dsp:cNvSpPr/>
      </dsp:nvSpPr>
      <dsp:spPr>
        <a:xfrm>
          <a:off x="0" y="1938039"/>
          <a:ext cx="6096000" cy="453600"/>
        </a:xfrm>
        <a:prstGeom prst="rect">
          <a:avLst/>
        </a:prstGeom>
        <a:solidFill>
          <a:schemeClr val="lt1">
            <a:alpha val="90000"/>
            <a:hueOff val="0"/>
            <a:satOff val="0"/>
            <a:lumOff val="0"/>
            <a:alphaOff val="0"/>
          </a:schemeClr>
        </a:solidFill>
        <a:ln w="48000" cap="flat" cmpd="thickThin" algn="ctr">
          <a:solidFill>
            <a:schemeClr val="accent3">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DDD425ED-18CF-481D-94EE-D26242305EE1}">
      <dsp:nvSpPr>
        <dsp:cNvPr id="0" name=""/>
        <dsp:cNvSpPr/>
      </dsp:nvSpPr>
      <dsp:spPr>
        <a:xfrm>
          <a:off x="304800" y="1672359"/>
          <a:ext cx="4267200" cy="531360"/>
        </a:xfrm>
        <a:prstGeom prst="roundRect">
          <a:avLst/>
        </a:prstGeom>
        <a:solidFill>
          <a:schemeClr val="accent3">
            <a:alpha val="90000"/>
            <a:hueOff val="0"/>
            <a:satOff val="0"/>
            <a:lumOff val="0"/>
            <a:alphaOff val="-2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pl-PL" sz="1800" b="1" kern="1200" dirty="0" err="1" smtClean="0"/>
            <a:t>Treating</a:t>
          </a:r>
          <a:r>
            <a:rPr lang="pl-PL" sz="1800" b="1" kern="1200" dirty="0" smtClean="0"/>
            <a:t> </a:t>
          </a:r>
          <a:r>
            <a:rPr lang="pl-PL" sz="1800" b="1" kern="1200" dirty="0" err="1" smtClean="0"/>
            <a:t>other</a:t>
          </a:r>
          <a:r>
            <a:rPr lang="pl-PL" sz="1800" b="1" kern="1200" dirty="0" smtClean="0"/>
            <a:t> health </a:t>
          </a:r>
          <a:r>
            <a:rPr lang="pl-PL" sz="1800" b="1" kern="1200" dirty="0" err="1" smtClean="0"/>
            <a:t>conditions</a:t>
          </a:r>
          <a:endParaRPr lang="pl-PL" sz="1800" kern="1200" dirty="0" smtClean="0"/>
        </a:p>
      </dsp:txBody>
      <dsp:txXfrm>
        <a:off x="330739" y="1698298"/>
        <a:ext cx="4215322" cy="479482"/>
      </dsp:txXfrm>
    </dsp:sp>
    <dsp:sp modelId="{A74F6425-D465-4E60-9D94-2B8D9598E450}">
      <dsp:nvSpPr>
        <dsp:cNvPr id="0" name=""/>
        <dsp:cNvSpPr/>
      </dsp:nvSpPr>
      <dsp:spPr>
        <a:xfrm>
          <a:off x="0" y="2754520"/>
          <a:ext cx="6096000" cy="453600"/>
        </a:xfrm>
        <a:prstGeom prst="rect">
          <a:avLst/>
        </a:prstGeom>
        <a:solidFill>
          <a:schemeClr val="lt1">
            <a:alpha val="90000"/>
            <a:hueOff val="0"/>
            <a:satOff val="0"/>
            <a:lumOff val="0"/>
            <a:alphaOff val="0"/>
          </a:schemeClr>
        </a:solidFill>
        <a:ln w="48000" cap="flat" cmpd="thickThin" algn="ctr">
          <a:solidFill>
            <a:schemeClr val="accent3">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sp>
    <dsp:sp modelId="{BD6566C7-A388-4850-91C3-E391EDF11880}">
      <dsp:nvSpPr>
        <dsp:cNvPr id="0" name=""/>
        <dsp:cNvSpPr/>
      </dsp:nvSpPr>
      <dsp:spPr>
        <a:xfrm>
          <a:off x="304800" y="2488840"/>
          <a:ext cx="4267200" cy="531360"/>
        </a:xfrm>
        <a:prstGeom prst="roundRect">
          <a:avLst/>
        </a:prstGeom>
        <a:solidFill>
          <a:schemeClr val="accent3">
            <a:alpha val="90000"/>
            <a:hueOff val="0"/>
            <a:satOff val="0"/>
            <a:lumOff val="0"/>
            <a:alphaOff val="-3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pl-PL" sz="1800" b="1" kern="1200" smtClean="0"/>
            <a:t>Planning how the person can be as independent as possible </a:t>
          </a:r>
          <a:endParaRPr lang="pl-PL" sz="1800" b="1" kern="1200" dirty="0" smtClean="0"/>
        </a:p>
      </dsp:txBody>
      <dsp:txXfrm>
        <a:off x="330739" y="2514779"/>
        <a:ext cx="4215322" cy="479482"/>
      </dsp:txXfrm>
    </dsp:sp>
    <dsp:sp modelId="{FD988FED-0355-406A-BB5F-09DE13B23911}">
      <dsp:nvSpPr>
        <dsp:cNvPr id="0" name=""/>
        <dsp:cNvSpPr/>
      </dsp:nvSpPr>
      <dsp:spPr>
        <a:xfrm>
          <a:off x="0" y="3571000"/>
          <a:ext cx="6096000" cy="453600"/>
        </a:xfrm>
        <a:prstGeom prst="rect">
          <a:avLst/>
        </a:prstGeom>
        <a:solidFill>
          <a:schemeClr val="lt1">
            <a:alpha val="90000"/>
            <a:hueOff val="0"/>
            <a:satOff val="0"/>
            <a:lumOff val="0"/>
            <a:alphaOff val="0"/>
          </a:schemeClr>
        </a:solidFill>
        <a:ln w="48000" cap="flat" cmpd="thickThin"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D0D6CED7-B269-49A2-8C3F-94BEDC0836BF}">
      <dsp:nvSpPr>
        <dsp:cNvPr id="0" name=""/>
        <dsp:cNvSpPr/>
      </dsp:nvSpPr>
      <dsp:spPr>
        <a:xfrm>
          <a:off x="304800" y="3305320"/>
          <a:ext cx="4267200" cy="531360"/>
        </a:xfrm>
        <a:prstGeom prst="roundRect">
          <a:avLst/>
        </a:prstGeom>
        <a:solidFill>
          <a:schemeClr val="accent3">
            <a:alpha val="90000"/>
            <a:hueOff val="0"/>
            <a:satOff val="0"/>
            <a:lumOff val="0"/>
            <a:alphaOff val="-4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pl-PL" sz="1800" b="1" kern="1200" smtClean="0"/>
            <a:t>Rehabilitation</a:t>
          </a:r>
          <a:endParaRPr lang="pl-PL" sz="1800" kern="1200" dirty="0" smtClean="0"/>
        </a:p>
      </dsp:txBody>
      <dsp:txXfrm>
        <a:off x="330739" y="3331259"/>
        <a:ext cx="4215322"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54216-1125-4672-855F-B797B7BDF00D}">
      <dsp:nvSpPr>
        <dsp:cNvPr id="0" name=""/>
        <dsp:cNvSpPr/>
      </dsp:nvSpPr>
      <dsp:spPr>
        <a:xfrm rot="5400000">
          <a:off x="-136177" y="137878"/>
          <a:ext cx="907851" cy="635496"/>
        </a:xfrm>
        <a:prstGeom prst="chevron">
          <a:avLst/>
        </a:prstGeom>
        <a:solidFill>
          <a:schemeClr val="accent3">
            <a:alpha val="90000"/>
            <a:hueOff val="0"/>
            <a:satOff val="0"/>
            <a:lumOff val="0"/>
            <a:alphaOff val="0"/>
          </a:schemeClr>
        </a:solidFill>
        <a:ln w="48000" cap="flat" cmpd="thickThin"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pl-PL" sz="1800" kern="1200" dirty="0"/>
        </a:p>
      </dsp:txBody>
      <dsp:txXfrm rot="-5400000">
        <a:off x="1" y="319448"/>
        <a:ext cx="635496" cy="272355"/>
      </dsp:txXfrm>
    </dsp:sp>
    <dsp:sp modelId="{31403594-BC8C-46C3-8B83-B37F979B70E1}">
      <dsp:nvSpPr>
        <dsp:cNvPr id="0" name=""/>
        <dsp:cNvSpPr/>
      </dsp:nvSpPr>
      <dsp:spPr>
        <a:xfrm rot="5400000">
          <a:off x="3070696" y="-2419425"/>
          <a:ext cx="590103" cy="5460503"/>
        </a:xfrm>
        <a:prstGeom prst="round2SameRect">
          <a:avLst/>
        </a:prstGeom>
        <a:solidFill>
          <a:schemeClr val="lt1">
            <a:alpha val="90000"/>
            <a:hueOff val="0"/>
            <a:satOff val="0"/>
            <a:lumOff val="0"/>
            <a:alphaOff val="0"/>
          </a:schemeClr>
        </a:solidFill>
        <a:ln w="48000" cap="flat" cmpd="thickThin"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getting regular exercise</a:t>
          </a:r>
          <a:endParaRPr lang="pl-PL" sz="1700" kern="1200" dirty="0"/>
        </a:p>
      </dsp:txBody>
      <dsp:txXfrm rot="-5400000">
        <a:off x="635496" y="44581"/>
        <a:ext cx="5431697" cy="532491"/>
      </dsp:txXfrm>
    </dsp:sp>
    <dsp:sp modelId="{0D2105D3-71F2-4DA1-991D-2BCA66547632}">
      <dsp:nvSpPr>
        <dsp:cNvPr id="0" name=""/>
        <dsp:cNvSpPr/>
      </dsp:nvSpPr>
      <dsp:spPr>
        <a:xfrm rot="5400000">
          <a:off x="-136177" y="926065"/>
          <a:ext cx="907851" cy="635496"/>
        </a:xfrm>
        <a:prstGeom prst="chevron">
          <a:avLst/>
        </a:prstGeom>
        <a:solidFill>
          <a:schemeClr val="accent3">
            <a:alpha val="90000"/>
            <a:hueOff val="0"/>
            <a:satOff val="0"/>
            <a:lumOff val="0"/>
            <a:alphaOff val="-10000"/>
          </a:schemeClr>
        </a:solidFill>
        <a:ln w="48000" cap="flat" cmpd="thickThin" algn="ctr">
          <a:solidFill>
            <a:schemeClr val="accent3">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pl-PL" sz="1800" kern="1200" dirty="0"/>
        </a:p>
      </dsp:txBody>
      <dsp:txXfrm rot="-5400000">
        <a:off x="1" y="1107635"/>
        <a:ext cx="635496" cy="272355"/>
      </dsp:txXfrm>
    </dsp:sp>
    <dsp:sp modelId="{C93A1773-4274-43E7-8F39-4CD877209E1B}">
      <dsp:nvSpPr>
        <dsp:cNvPr id="0" name=""/>
        <dsp:cNvSpPr/>
      </dsp:nvSpPr>
      <dsp:spPr>
        <a:xfrm rot="5400000">
          <a:off x="3070696" y="-1645312"/>
          <a:ext cx="590103" cy="5460503"/>
        </a:xfrm>
        <a:prstGeom prst="round2SameRect">
          <a:avLst/>
        </a:prstGeom>
        <a:solidFill>
          <a:schemeClr val="lt1">
            <a:alpha val="90000"/>
            <a:hueOff val="0"/>
            <a:satOff val="0"/>
            <a:lumOff val="0"/>
            <a:alphaOff val="0"/>
          </a:schemeClr>
        </a:solidFill>
        <a:ln w="48000" cap="flat" cmpd="thickThin" algn="ctr">
          <a:solidFill>
            <a:schemeClr val="accent3">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smtClean="0"/>
            <a:t>following a varied and healthful diet</a:t>
          </a:r>
          <a:endParaRPr lang="pl-PL" sz="1700" kern="1200"/>
        </a:p>
      </dsp:txBody>
      <dsp:txXfrm rot="-5400000">
        <a:off x="635496" y="818694"/>
        <a:ext cx="5431697" cy="532491"/>
      </dsp:txXfrm>
    </dsp:sp>
    <dsp:sp modelId="{6C5EB1A7-9E30-49AB-956E-D1646F93B510}">
      <dsp:nvSpPr>
        <dsp:cNvPr id="0" name=""/>
        <dsp:cNvSpPr/>
      </dsp:nvSpPr>
      <dsp:spPr>
        <a:xfrm rot="5400000">
          <a:off x="-136177" y="1714251"/>
          <a:ext cx="907851" cy="635496"/>
        </a:xfrm>
        <a:prstGeom prst="chevron">
          <a:avLst/>
        </a:prstGeom>
        <a:solidFill>
          <a:schemeClr val="accent3">
            <a:alpha val="90000"/>
            <a:hueOff val="0"/>
            <a:satOff val="0"/>
            <a:lumOff val="0"/>
            <a:alphaOff val="-20000"/>
          </a:schemeClr>
        </a:solidFill>
        <a:ln w="48000" cap="flat" cmpd="thickThin" algn="ctr">
          <a:solidFill>
            <a:schemeClr val="accent3">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pl-PL" sz="1800" kern="1200" dirty="0"/>
        </a:p>
      </dsp:txBody>
      <dsp:txXfrm rot="-5400000">
        <a:off x="1" y="1895821"/>
        <a:ext cx="635496" cy="272355"/>
      </dsp:txXfrm>
    </dsp:sp>
    <dsp:sp modelId="{30295371-C6F1-429C-868A-3234E1361796}">
      <dsp:nvSpPr>
        <dsp:cNvPr id="0" name=""/>
        <dsp:cNvSpPr/>
      </dsp:nvSpPr>
      <dsp:spPr>
        <a:xfrm rot="5400000">
          <a:off x="3070696" y="-857125"/>
          <a:ext cx="590103" cy="5460503"/>
        </a:xfrm>
        <a:prstGeom prst="round2SameRect">
          <a:avLst/>
        </a:prstGeom>
        <a:solidFill>
          <a:schemeClr val="lt1">
            <a:alpha val="90000"/>
            <a:hueOff val="0"/>
            <a:satOff val="0"/>
            <a:lumOff val="0"/>
            <a:alphaOff val="0"/>
          </a:schemeClr>
        </a:solidFill>
        <a:ln w="48000" cap="flat" cmpd="thickThin" algn="ctr">
          <a:solidFill>
            <a:schemeClr val="accent3">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maintaining a healthy cardiovascular system</a:t>
          </a:r>
          <a:endParaRPr lang="pl-PL" sz="1700" kern="1200" dirty="0"/>
        </a:p>
      </dsp:txBody>
      <dsp:txXfrm rot="-5400000">
        <a:off x="635496" y="1606881"/>
        <a:ext cx="5431697" cy="532491"/>
      </dsp:txXfrm>
    </dsp:sp>
    <dsp:sp modelId="{38F0E82B-F6C2-4590-A597-06E5EE9D0F41}">
      <dsp:nvSpPr>
        <dsp:cNvPr id="0" name=""/>
        <dsp:cNvSpPr/>
      </dsp:nvSpPr>
      <dsp:spPr>
        <a:xfrm rot="5400000">
          <a:off x="-136177" y="2502438"/>
          <a:ext cx="907851" cy="635496"/>
        </a:xfrm>
        <a:prstGeom prst="chevron">
          <a:avLst/>
        </a:prstGeom>
        <a:solidFill>
          <a:schemeClr val="accent3">
            <a:alpha val="90000"/>
            <a:hueOff val="0"/>
            <a:satOff val="0"/>
            <a:lumOff val="0"/>
            <a:alphaOff val="-30000"/>
          </a:schemeClr>
        </a:solidFill>
        <a:ln w="48000" cap="flat" cmpd="thickThin" algn="ctr">
          <a:solidFill>
            <a:schemeClr val="accent3">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pl-PL" sz="1800" kern="1200" dirty="0"/>
        </a:p>
      </dsp:txBody>
      <dsp:txXfrm rot="-5400000">
        <a:off x="1" y="2684008"/>
        <a:ext cx="635496" cy="272355"/>
      </dsp:txXfrm>
    </dsp:sp>
    <dsp:sp modelId="{BD9731FA-3FD0-4100-B8BA-BB98DCE80D61}">
      <dsp:nvSpPr>
        <dsp:cNvPr id="0" name=""/>
        <dsp:cNvSpPr/>
      </dsp:nvSpPr>
      <dsp:spPr>
        <a:xfrm rot="5400000">
          <a:off x="3070696" y="-68939"/>
          <a:ext cx="590103" cy="5460503"/>
        </a:xfrm>
        <a:prstGeom prst="round2SameRect">
          <a:avLst/>
        </a:prstGeom>
        <a:solidFill>
          <a:schemeClr val="lt1">
            <a:alpha val="90000"/>
            <a:hueOff val="0"/>
            <a:satOff val="0"/>
            <a:lumOff val="0"/>
            <a:alphaOff val="0"/>
          </a:schemeClr>
        </a:solidFill>
        <a:ln w="48000" cap="flat" cmpd="thickThin" algn="ctr">
          <a:solidFill>
            <a:schemeClr val="accent3">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managing the risk of cardiovascular disease, diabetes, obesity, and high blood pressure</a:t>
          </a:r>
          <a:endParaRPr lang="pl-PL" sz="1700" kern="1200" dirty="0"/>
        </a:p>
      </dsp:txBody>
      <dsp:txXfrm rot="-5400000">
        <a:off x="635496" y="2395067"/>
        <a:ext cx="5431697" cy="532491"/>
      </dsp:txXfrm>
    </dsp:sp>
    <dsp:sp modelId="{1B249F9E-951F-4F6C-978B-6821691D1C47}">
      <dsp:nvSpPr>
        <dsp:cNvPr id="0" name=""/>
        <dsp:cNvSpPr/>
      </dsp:nvSpPr>
      <dsp:spPr>
        <a:xfrm rot="5400000">
          <a:off x="-136177" y="3290625"/>
          <a:ext cx="907851" cy="635496"/>
        </a:xfrm>
        <a:prstGeom prst="chevron">
          <a:avLst/>
        </a:prstGeom>
        <a:solidFill>
          <a:schemeClr val="accent3">
            <a:alpha val="90000"/>
            <a:hueOff val="0"/>
            <a:satOff val="0"/>
            <a:lumOff val="0"/>
            <a:alphaOff val="-40000"/>
          </a:schemeClr>
        </a:solidFill>
        <a:ln w="48000" cap="flat" cmpd="thickThin"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pl-PL" sz="1800" kern="1200" dirty="0"/>
        </a:p>
      </dsp:txBody>
      <dsp:txXfrm rot="-5400000">
        <a:off x="1" y="3472195"/>
        <a:ext cx="635496" cy="272355"/>
      </dsp:txXfrm>
    </dsp:sp>
    <dsp:sp modelId="{09B9683D-64DF-4EFB-A04F-F7E1D0578F33}">
      <dsp:nvSpPr>
        <dsp:cNvPr id="0" name=""/>
        <dsp:cNvSpPr/>
      </dsp:nvSpPr>
      <dsp:spPr>
        <a:xfrm rot="5400000">
          <a:off x="3070696" y="719247"/>
          <a:ext cx="590103" cy="5460503"/>
        </a:xfrm>
        <a:prstGeom prst="round2SameRect">
          <a:avLst/>
        </a:prstGeom>
        <a:solidFill>
          <a:schemeClr val="lt1">
            <a:alpha val="90000"/>
            <a:hueOff val="0"/>
            <a:satOff val="0"/>
            <a:lumOff val="0"/>
            <a:alphaOff val="0"/>
          </a:schemeClr>
        </a:solidFill>
        <a:ln w="48000" cap="flat" cmpd="thickThin"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smtClean="0"/>
            <a:t>keeping the brain active throughout life</a:t>
          </a:r>
          <a:endParaRPr lang="pl-PL" sz="1700" kern="1200"/>
        </a:p>
      </dsp:txBody>
      <dsp:txXfrm rot="-5400000">
        <a:off x="635496" y="3183253"/>
        <a:ext cx="5431697" cy="53249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8" name="Prostokąt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pic>
        <p:nvPicPr>
          <p:cNvPr id="11" name="Obraz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3334" y="0"/>
            <a:ext cx="1310643" cy="2292094"/>
          </a:xfrm>
          <a:prstGeom prst="rect">
            <a:avLst/>
          </a:prstGeom>
        </p:spPr>
      </p:pic>
      <p:sp>
        <p:nvSpPr>
          <p:cNvPr id="2" name="Tytuł 1"/>
          <p:cNvSpPr>
            <a:spLocks noGrp="1"/>
          </p:cNvSpPr>
          <p:nvPr>
            <p:ph type="ctrTitle" hasCustomPrompt="1"/>
          </p:nvPr>
        </p:nvSpPr>
        <p:spPr>
          <a:xfrm>
            <a:off x="828675" y="2292095"/>
            <a:ext cx="7572375" cy="2219691"/>
          </a:xfrm>
        </p:spPr>
        <p:txBody>
          <a:bodyPr rtlCol="0" anchor="ctr">
            <a:normAutofit/>
          </a:bodyPr>
          <a:lstStyle>
            <a:lvl1pPr algn="l">
              <a:defRPr sz="4400" cap="all" baseline="0"/>
            </a:lvl1pPr>
          </a:lstStyle>
          <a:p>
            <a:pPr rtl="0"/>
            <a:r>
              <a:rPr lang="pl-PL" noProof="0"/>
              <a:t>Kliknij, aby edytować styl wzorca tytułu</a:t>
            </a:r>
          </a:p>
        </p:txBody>
      </p:sp>
      <p:sp>
        <p:nvSpPr>
          <p:cNvPr id="3" name="Podtytuł 2"/>
          <p:cNvSpPr>
            <a:spLocks noGrp="1"/>
          </p:cNvSpPr>
          <p:nvPr>
            <p:ph type="subTitle" idx="1"/>
          </p:nvPr>
        </p:nvSpPr>
        <p:spPr>
          <a:xfrm>
            <a:off x="828674" y="4511785"/>
            <a:ext cx="7572376"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l-PL" noProof="0" smtClean="0"/>
              <a:t>Kliknij, aby edytować styl wzorca podtytułu</a:t>
            </a:r>
            <a:endParaRPr lang="pl-PL" noProof="0"/>
          </a:p>
        </p:txBody>
      </p:sp>
      <p:sp>
        <p:nvSpPr>
          <p:cNvPr id="7" name="Prostokąt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4" name="Data — symbol zastępczy 3"/>
          <p:cNvSpPr>
            <a:spLocks noGrp="1"/>
          </p:cNvSpPr>
          <p:nvPr>
            <p:ph type="dt" sz="half" idx="10"/>
          </p:nvPr>
        </p:nvSpPr>
        <p:spPr/>
        <p:txBody>
          <a:bodyPr rtlCol="0"/>
          <a:lstStyle>
            <a:lvl1pPr>
              <a:defRPr baseline="0">
                <a:solidFill>
                  <a:schemeClr val="tx1">
                    <a:lumMod val="20000"/>
                    <a:lumOff val="80000"/>
                  </a:schemeClr>
                </a:solidFill>
              </a:defRPr>
            </a:lvl1pPr>
          </a:lstStyle>
          <a:p>
            <a:fld id="{00F2557C-46A4-4E49-8D1B-6C924CEAF9ED}" type="datetimeFigureOut">
              <a:rPr lang="pl-PL" smtClean="0"/>
              <a:pPr/>
              <a:t>16.01.2023</a:t>
            </a:fld>
            <a:endParaRPr lang="pl-PL"/>
          </a:p>
        </p:txBody>
      </p:sp>
      <p:sp>
        <p:nvSpPr>
          <p:cNvPr id="5" name="Stopka — symbol zastępczy 4"/>
          <p:cNvSpPr>
            <a:spLocks noGrp="1"/>
          </p:cNvSpPr>
          <p:nvPr>
            <p:ph type="ftr" sz="quarter" idx="11"/>
          </p:nvPr>
        </p:nvSpPr>
        <p:spPr/>
        <p:txBody>
          <a:bodyPr rtlCol="0"/>
          <a:lstStyle>
            <a:lvl1pPr>
              <a:defRPr baseline="0">
                <a:solidFill>
                  <a:schemeClr val="tx1">
                    <a:lumMod val="20000"/>
                    <a:lumOff val="80000"/>
                  </a:schemeClr>
                </a:solidFill>
              </a:defRPr>
            </a:lvl1pPr>
          </a:lstStyle>
          <a:p>
            <a:endParaRPr lang="pl-PL"/>
          </a:p>
        </p:txBody>
      </p:sp>
      <p:sp>
        <p:nvSpPr>
          <p:cNvPr id="6" name="Numer slajdu — symbol zastępczy 5"/>
          <p:cNvSpPr>
            <a:spLocks noGrp="1"/>
          </p:cNvSpPr>
          <p:nvPr>
            <p:ph type="sldNum" sz="quarter" idx="12"/>
          </p:nvPr>
        </p:nvSpPr>
        <p:spPr/>
        <p:txBody>
          <a:bodyPr rtlCol="0"/>
          <a:lstStyle>
            <a:lvl1pPr>
              <a:defRPr baseline="0">
                <a:solidFill>
                  <a:schemeClr val="tx1">
                    <a:lumMod val="20000"/>
                    <a:lumOff val="80000"/>
                  </a:schemeClr>
                </a:solidFill>
              </a:defRPr>
            </a:lvl1pPr>
          </a:lstStyle>
          <a:p>
            <a:fld id="{02900379-CE94-4459-B1AB-56E82E0F765B}" type="slidenum">
              <a:rPr lang="pl-PL" smtClean="0"/>
              <a:pPr/>
              <a:t>‹#›</a:t>
            </a:fld>
            <a:endParaRPr lang="pl-PL"/>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rtlCol="0" anchor="b"/>
          <a:lstStyle>
            <a:lvl1pPr>
              <a:defRPr sz="3200"/>
            </a:lvl1pPr>
          </a:lstStyle>
          <a:p>
            <a:pPr rtl="0"/>
            <a:r>
              <a:rPr lang="pl-PL" noProof="0"/>
              <a:t>Kliknij, aby edytować styl wzorca tytułu</a:t>
            </a:r>
          </a:p>
        </p:txBody>
      </p:sp>
      <p:sp>
        <p:nvSpPr>
          <p:cNvPr id="4" name="Tekst — symbol zastępczy 3"/>
          <p:cNvSpPr>
            <a:spLocks noGrp="1"/>
          </p:cNvSpPr>
          <p:nvPr>
            <p:ph type="body" sz="half" idx="2" hasCustomPrompt="1"/>
          </p:nvPr>
        </p:nvSpPr>
        <p:spPr>
          <a:xfrm>
            <a:off x="828675" y="1600200"/>
            <a:ext cx="2547747"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a:t>Kliknij, aby edytować style wzorców tekstu</a:t>
            </a:r>
          </a:p>
        </p:txBody>
      </p:sp>
      <p:sp>
        <p:nvSpPr>
          <p:cNvPr id="3" name="Obraz — symbol zastępczy 2" descr="Pusty symbol zastępczy pozwalający dodać obraz. Kliknij symbol zastępczy i wybierz obraz, który chcesz dodać."/>
          <p:cNvSpPr>
            <a:spLocks noGrp="1"/>
          </p:cNvSpPr>
          <p:nvPr>
            <p:ph type="pic" idx="1"/>
          </p:nvPr>
        </p:nvSpPr>
        <p:spPr>
          <a:xfrm>
            <a:off x="3491003" y="1600200"/>
            <a:ext cx="4823184"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noProof="0" smtClean="0"/>
              <a:t>Kliknij ikonę, aby dodać obraz</a:t>
            </a:r>
            <a:endParaRPr lang="pl-PL" noProof="0"/>
          </a:p>
        </p:txBody>
      </p:sp>
      <p:sp>
        <p:nvSpPr>
          <p:cNvPr id="5" name="Data — symbol zastępczy 4"/>
          <p:cNvSpPr>
            <a:spLocks noGrp="1"/>
          </p:cNvSpPr>
          <p:nvPr>
            <p:ph type="dt" sz="half" idx="10"/>
          </p:nvPr>
        </p:nvSpPr>
        <p:spPr/>
        <p:txBody>
          <a:bodyPr rtlCol="0"/>
          <a:lstStyle/>
          <a:p>
            <a:fld id="{00F2557C-46A4-4E49-8D1B-6C924CEAF9ED}" type="datetimeFigureOut">
              <a:rPr lang="pl-PL" smtClean="0"/>
              <a:pPr/>
              <a:t>16.01.2023</a:t>
            </a:fld>
            <a:endParaRPr lang="pl-PL"/>
          </a:p>
        </p:txBody>
      </p:sp>
      <p:sp>
        <p:nvSpPr>
          <p:cNvPr id="6" name="Stopka — symbol zastępczy 5"/>
          <p:cNvSpPr>
            <a:spLocks noGrp="1"/>
          </p:cNvSpPr>
          <p:nvPr>
            <p:ph type="ftr" sz="quarter" idx="11"/>
          </p:nvPr>
        </p:nvSpPr>
        <p:spPr/>
        <p:txBody>
          <a:bodyPr rtlCol="0"/>
          <a:lstStyle/>
          <a:p>
            <a:endParaRPr lang="pl-PL"/>
          </a:p>
        </p:txBody>
      </p:sp>
      <p:sp>
        <p:nvSpPr>
          <p:cNvPr id="7" name="Numer slajdu — symbol zastępczy 6"/>
          <p:cNvSpPr>
            <a:spLocks noGrp="1"/>
          </p:cNvSpPr>
          <p:nvPr>
            <p:ph type="sldNum" sz="quarter" idx="12"/>
          </p:nvPr>
        </p:nvSpPr>
        <p:spPr/>
        <p:txBody>
          <a:bodyPr rtlCol="0"/>
          <a:lstStyle/>
          <a:p>
            <a:fld id="{02900379-CE94-4459-B1AB-56E82E0F765B}" type="slidenum">
              <a:rPr lang="pl-PL" smtClean="0"/>
              <a:pPr/>
              <a:t>‹#›</a:t>
            </a:fld>
            <a:endParaRPr lang="pl-PL"/>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rtlCol="0"/>
          <a:lstStyle/>
          <a:p>
            <a:pPr rtl="0"/>
            <a:r>
              <a:rPr lang="pl-PL" noProof="0"/>
              <a:t>Kliknij, aby edytować styl wzorca tytułu</a:t>
            </a:r>
          </a:p>
        </p:txBody>
      </p:sp>
      <p:sp>
        <p:nvSpPr>
          <p:cNvPr id="3" name="Tekst pionowy — symbol zastępczy 2"/>
          <p:cNvSpPr>
            <a:spLocks noGrp="1"/>
          </p:cNvSpPr>
          <p:nvPr>
            <p:ph type="body" orient="vert" idx="1" hasCustomPrompt="1"/>
          </p:nvPr>
        </p:nvSpPr>
        <p:spPr/>
        <p:txBody>
          <a:bodyPr vert="eaVert" rtlCol="0"/>
          <a:lstStyle/>
          <a:p>
            <a:pPr lvl="0" rtl="0"/>
            <a:r>
              <a:rPr lang="pl-PL" noProof="0"/>
              <a:t>Kliknij, aby edytować style wzorców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Data — symbol zastępczy 3"/>
          <p:cNvSpPr>
            <a:spLocks noGrp="1"/>
          </p:cNvSpPr>
          <p:nvPr>
            <p:ph type="dt" sz="half" idx="10"/>
          </p:nvPr>
        </p:nvSpPr>
        <p:spPr/>
        <p:txBody>
          <a:bodyPr rtlCol="0"/>
          <a:lstStyle/>
          <a:p>
            <a:fld id="{00F2557C-46A4-4E49-8D1B-6C924CEAF9ED}" type="datetimeFigureOut">
              <a:rPr lang="pl-PL" smtClean="0"/>
              <a:pPr/>
              <a:t>16.01.2023</a:t>
            </a:fld>
            <a:endParaRPr lang="pl-PL"/>
          </a:p>
        </p:txBody>
      </p:sp>
      <p:sp>
        <p:nvSpPr>
          <p:cNvPr id="5" name="Stopka — symbol zastępczy 4"/>
          <p:cNvSpPr>
            <a:spLocks noGrp="1"/>
          </p:cNvSpPr>
          <p:nvPr>
            <p:ph type="ftr" sz="quarter" idx="11"/>
          </p:nvPr>
        </p:nvSpPr>
        <p:spPr/>
        <p:txBody>
          <a:bodyPr rtlCol="0"/>
          <a:lstStyle/>
          <a:p>
            <a:endParaRPr lang="pl-PL"/>
          </a:p>
        </p:txBody>
      </p:sp>
      <p:sp>
        <p:nvSpPr>
          <p:cNvPr id="6" name="Numer slajdu — symbol zastępczy 5"/>
          <p:cNvSpPr>
            <a:spLocks noGrp="1"/>
          </p:cNvSpPr>
          <p:nvPr>
            <p:ph type="sldNum" sz="quarter" idx="12"/>
          </p:nvPr>
        </p:nvSpPr>
        <p:spPr/>
        <p:txBody>
          <a:bodyPr rtlCol="0"/>
          <a:lstStyle/>
          <a:p>
            <a:fld id="{02900379-CE94-4459-B1AB-56E82E0F765B}" type="slidenum">
              <a:rPr lang="pl-PL" smtClean="0"/>
              <a:pPr/>
              <a:t>‹#›</a:t>
            </a:fld>
            <a:endParaRPr lang="pl-PL"/>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hasCustomPrompt="1"/>
          </p:nvPr>
        </p:nvSpPr>
        <p:spPr>
          <a:xfrm>
            <a:off x="7029450" y="365125"/>
            <a:ext cx="1285875" cy="5811838"/>
          </a:xfrm>
        </p:spPr>
        <p:txBody>
          <a:bodyPr vert="eaVert" rtlCol="0"/>
          <a:lstStyle/>
          <a:p>
            <a:pPr rtl="0"/>
            <a:r>
              <a:rPr lang="pl-PL" noProof="0"/>
              <a:t>Kliknij, aby edytować styl wzorca tytułu</a:t>
            </a:r>
          </a:p>
        </p:txBody>
      </p:sp>
      <p:sp>
        <p:nvSpPr>
          <p:cNvPr id="3" name="Tekst pionowy — symbol zastępczy 2"/>
          <p:cNvSpPr>
            <a:spLocks noGrp="1"/>
          </p:cNvSpPr>
          <p:nvPr>
            <p:ph type="body" orient="vert" idx="1" hasCustomPrompt="1"/>
          </p:nvPr>
        </p:nvSpPr>
        <p:spPr>
          <a:xfrm>
            <a:off x="828675" y="365125"/>
            <a:ext cx="6074172" cy="5811838"/>
          </a:xfrm>
        </p:spPr>
        <p:txBody>
          <a:bodyPr vert="eaVert" rtlCol="0"/>
          <a:lstStyle/>
          <a:p>
            <a:pPr lvl="0" rtl="0"/>
            <a:r>
              <a:rPr lang="pl-PL" noProof="0"/>
              <a:t>Kliknij, aby edytować style wzorców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Data — symbol zastępczy 3"/>
          <p:cNvSpPr>
            <a:spLocks noGrp="1"/>
          </p:cNvSpPr>
          <p:nvPr>
            <p:ph type="dt" sz="half" idx="10"/>
          </p:nvPr>
        </p:nvSpPr>
        <p:spPr/>
        <p:txBody>
          <a:bodyPr rtlCol="0"/>
          <a:lstStyle/>
          <a:p>
            <a:fld id="{00F2557C-46A4-4E49-8D1B-6C924CEAF9ED}" type="datetimeFigureOut">
              <a:rPr lang="pl-PL" smtClean="0"/>
              <a:pPr/>
              <a:t>16.01.2023</a:t>
            </a:fld>
            <a:endParaRPr lang="pl-PL"/>
          </a:p>
        </p:txBody>
      </p:sp>
      <p:sp>
        <p:nvSpPr>
          <p:cNvPr id="5" name="Stopka — symbol zastępczy 4"/>
          <p:cNvSpPr>
            <a:spLocks noGrp="1"/>
          </p:cNvSpPr>
          <p:nvPr>
            <p:ph type="ftr" sz="quarter" idx="11"/>
          </p:nvPr>
        </p:nvSpPr>
        <p:spPr/>
        <p:txBody>
          <a:bodyPr rtlCol="0"/>
          <a:lstStyle/>
          <a:p>
            <a:endParaRPr lang="pl-PL"/>
          </a:p>
        </p:txBody>
      </p:sp>
      <p:sp>
        <p:nvSpPr>
          <p:cNvPr id="6" name="Numer slajdu — symbol zastępczy 5"/>
          <p:cNvSpPr>
            <a:spLocks noGrp="1"/>
          </p:cNvSpPr>
          <p:nvPr>
            <p:ph type="sldNum" sz="quarter" idx="12"/>
          </p:nvPr>
        </p:nvSpPr>
        <p:spPr/>
        <p:txBody>
          <a:bodyPr rtlCol="0"/>
          <a:lstStyle/>
          <a:p>
            <a:fld id="{02900379-CE94-4459-B1AB-56E82E0F765B}" type="slidenum">
              <a:rPr lang="pl-PL" smtClean="0"/>
              <a:pPr/>
              <a:t>‹#›</a:t>
            </a:fld>
            <a:endParaRPr lang="pl-PL"/>
          </a:p>
        </p:txBody>
      </p:sp>
      <p:grpSp>
        <p:nvGrpSpPr>
          <p:cNvPr id="7" name="Grupa 6"/>
          <p:cNvGrpSpPr/>
          <p:nvPr/>
        </p:nvGrpSpPr>
        <p:grpSpPr>
          <a:xfrm rot="5400000">
            <a:off x="4181447" y="3239394"/>
            <a:ext cx="5632704" cy="63302"/>
            <a:chOff x="1073150" y="1219201"/>
            <a:chExt cx="10058400" cy="63125"/>
          </a:xfrm>
        </p:grpSpPr>
        <p:cxnSp>
          <p:nvCxnSpPr>
            <p:cNvPr id="8" name="Łącznik prosty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Łącznik prosty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rtlCol="0"/>
          <a:lstStyle/>
          <a:p>
            <a:pPr rtl="0"/>
            <a:r>
              <a:rPr lang="pl-PL" noProof="0"/>
              <a:t>Kliknij, aby edytować styl wzorca tytułu</a:t>
            </a:r>
          </a:p>
        </p:txBody>
      </p:sp>
      <p:sp>
        <p:nvSpPr>
          <p:cNvPr id="3" name="Zawartość — symbol zastępczy 2"/>
          <p:cNvSpPr>
            <a:spLocks noGrp="1"/>
          </p:cNvSpPr>
          <p:nvPr>
            <p:ph idx="1"/>
          </p:nvPr>
        </p:nvSpPr>
        <p:spPr/>
        <p:txBody>
          <a:bodyPr rtlCol="0"/>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a:p>
        </p:txBody>
      </p:sp>
      <p:sp>
        <p:nvSpPr>
          <p:cNvPr id="4" name="Data — symbol zastępczy 3"/>
          <p:cNvSpPr>
            <a:spLocks noGrp="1"/>
          </p:cNvSpPr>
          <p:nvPr>
            <p:ph type="dt" sz="half" idx="10"/>
          </p:nvPr>
        </p:nvSpPr>
        <p:spPr/>
        <p:txBody>
          <a:bodyPr rtlCol="0"/>
          <a:lstStyle/>
          <a:p>
            <a:fld id="{00F2557C-46A4-4E49-8D1B-6C924CEAF9ED}" type="datetimeFigureOut">
              <a:rPr lang="pl-PL" smtClean="0"/>
              <a:pPr/>
              <a:t>16.01.2023</a:t>
            </a:fld>
            <a:endParaRPr lang="pl-PL"/>
          </a:p>
        </p:txBody>
      </p:sp>
      <p:sp>
        <p:nvSpPr>
          <p:cNvPr id="5" name="Stopka — symbol zastępczy 4"/>
          <p:cNvSpPr>
            <a:spLocks noGrp="1"/>
          </p:cNvSpPr>
          <p:nvPr>
            <p:ph type="ftr" sz="quarter" idx="11"/>
          </p:nvPr>
        </p:nvSpPr>
        <p:spPr/>
        <p:txBody>
          <a:bodyPr rtlCol="0"/>
          <a:lstStyle/>
          <a:p>
            <a:endParaRPr lang="pl-PL"/>
          </a:p>
        </p:txBody>
      </p:sp>
      <p:sp>
        <p:nvSpPr>
          <p:cNvPr id="6" name="Numer slajdu — symbol zastępczy 5"/>
          <p:cNvSpPr>
            <a:spLocks noGrp="1"/>
          </p:cNvSpPr>
          <p:nvPr>
            <p:ph type="sldNum" sz="quarter" idx="12"/>
          </p:nvPr>
        </p:nvSpPr>
        <p:spPr/>
        <p:txBody>
          <a:bodyPr rtlCol="0"/>
          <a:lstStyle/>
          <a:p>
            <a:fld id="{02900379-CE94-4459-B1AB-56E82E0F765B}" type="slidenum">
              <a:rPr lang="pl-PL" smtClean="0"/>
              <a:pPr/>
              <a:t>‹#›</a:t>
            </a:fld>
            <a:endParaRPr lang="pl-PL"/>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lajd tytułowy z obrazem">
    <p:spTree>
      <p:nvGrpSpPr>
        <p:cNvPr id="1" name=""/>
        <p:cNvGrpSpPr/>
        <p:nvPr/>
      </p:nvGrpSpPr>
      <p:grpSpPr>
        <a:xfrm>
          <a:off x="0" y="0"/>
          <a:ext cx="0" cy="0"/>
          <a:chOff x="0" y="0"/>
          <a:chExt cx="0" cy="0"/>
        </a:xfrm>
      </p:grpSpPr>
      <p:sp>
        <p:nvSpPr>
          <p:cNvPr id="2" name="Tytuł 1"/>
          <p:cNvSpPr>
            <a:spLocks noGrp="1"/>
          </p:cNvSpPr>
          <p:nvPr>
            <p:ph type="ctrTitle" hasCustomPrompt="1"/>
          </p:nvPr>
        </p:nvSpPr>
        <p:spPr>
          <a:xfrm>
            <a:off x="828675" y="2292095"/>
            <a:ext cx="4300538" cy="2219691"/>
          </a:xfrm>
        </p:spPr>
        <p:txBody>
          <a:bodyPr rtlCol="0" anchor="ctr">
            <a:normAutofit/>
          </a:bodyPr>
          <a:lstStyle>
            <a:lvl1pPr algn="l">
              <a:defRPr sz="4400" cap="all" baseline="0"/>
            </a:lvl1pPr>
          </a:lstStyle>
          <a:p>
            <a:pPr rtl="0"/>
            <a:r>
              <a:rPr lang="pl-PL" noProof="0"/>
              <a:t>Kliknij, aby edytować styl wzorca tytułu</a:t>
            </a:r>
          </a:p>
        </p:txBody>
      </p:sp>
      <p:sp>
        <p:nvSpPr>
          <p:cNvPr id="3" name="Podtytuł 2"/>
          <p:cNvSpPr>
            <a:spLocks noGrp="1"/>
          </p:cNvSpPr>
          <p:nvPr>
            <p:ph type="subTitle" idx="1"/>
          </p:nvPr>
        </p:nvSpPr>
        <p:spPr>
          <a:xfrm>
            <a:off x="828675" y="4511785"/>
            <a:ext cx="4300538"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l-PL" noProof="0" smtClean="0"/>
              <a:t>Kliknij, aby edytować styl wzorca podtytułu</a:t>
            </a:r>
            <a:endParaRPr lang="pl-PL" noProof="0"/>
          </a:p>
        </p:txBody>
      </p:sp>
      <p:sp>
        <p:nvSpPr>
          <p:cNvPr id="11" name="Obraz — symbol zastępczy 10" descr="Pusty symbol zastępczy pozwalający dodać obraz. Kliknij symbol zastępczy i wybierz obraz, który chcesz dodać."/>
          <p:cNvSpPr>
            <a:spLocks noGrp="1"/>
          </p:cNvSpPr>
          <p:nvPr>
            <p:ph type="pic" sz="quarter" idx="13"/>
          </p:nvPr>
        </p:nvSpPr>
        <p:spPr>
          <a:xfrm>
            <a:off x="5235798" y="1310656"/>
            <a:ext cx="3908203" cy="4208604"/>
          </a:xfrm>
          <a:solidFill>
            <a:schemeClr val="tx1">
              <a:lumMod val="20000"/>
              <a:lumOff val="80000"/>
            </a:schemeClr>
          </a:solidFill>
        </p:spPr>
        <p:txBody>
          <a:bodyPr tIns="1005840" rtlCol="0"/>
          <a:lstStyle>
            <a:lvl1pPr marL="0" indent="0" algn="ctr">
              <a:buNone/>
              <a:defRPr/>
            </a:lvl1pPr>
          </a:lstStyle>
          <a:p>
            <a:pPr rtl="0"/>
            <a:r>
              <a:rPr lang="pl-PL" noProof="0" smtClean="0"/>
              <a:t>Kliknij ikonę, aby dodać obraz</a:t>
            </a:r>
            <a:endParaRPr lang="pl-PL" noProof="0"/>
          </a:p>
        </p:txBody>
      </p:sp>
      <p:sp>
        <p:nvSpPr>
          <p:cNvPr id="8" name="Prostokąt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grpSp>
        <p:nvGrpSpPr>
          <p:cNvPr id="4" name="Grupa 13"/>
          <p:cNvGrpSpPr/>
          <p:nvPr/>
        </p:nvGrpSpPr>
        <p:grpSpPr>
          <a:xfrm>
            <a:off x="0" y="1143001"/>
            <a:ext cx="9144000" cy="63125"/>
            <a:chOff x="507492" y="1501519"/>
            <a:chExt cx="8129016" cy="63125"/>
          </a:xfrm>
        </p:grpSpPr>
        <p:cxnSp>
          <p:nvCxnSpPr>
            <p:cNvPr id="15" name="Łącznik prosty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Łącznik prosty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Obraz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4410" y="0"/>
            <a:ext cx="1310643" cy="2292094"/>
          </a:xfrm>
          <a:prstGeom prst="rect">
            <a:avLst/>
          </a:prstGeom>
        </p:spPr>
      </p:pic>
      <p:grpSp>
        <p:nvGrpSpPr>
          <p:cNvPr id="5" name="Grupa 12"/>
          <p:cNvGrpSpPr/>
          <p:nvPr/>
        </p:nvGrpSpPr>
        <p:grpSpPr>
          <a:xfrm rot="10800000">
            <a:off x="0" y="5645511"/>
            <a:ext cx="9144000" cy="63125"/>
            <a:chOff x="507492" y="1501519"/>
            <a:chExt cx="8129016" cy="63125"/>
          </a:xfrm>
        </p:grpSpPr>
        <p:cxnSp>
          <p:nvCxnSpPr>
            <p:cNvPr id="17" name="Łącznik prosty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Łącznik prosty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Prostokąt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grpSp>
        <p:nvGrpSpPr>
          <p:cNvPr id="8" name="Grupa 7"/>
          <p:cNvGrpSpPr/>
          <p:nvPr/>
        </p:nvGrpSpPr>
        <p:grpSpPr>
          <a:xfrm>
            <a:off x="0" y="2514601"/>
            <a:ext cx="9144000" cy="3194035"/>
            <a:chOff x="647402" y="2514600"/>
            <a:chExt cx="10838688" cy="3194035"/>
          </a:xfrm>
        </p:grpSpPr>
        <p:grpSp>
          <p:nvGrpSpPr>
            <p:cNvPr id="9" name="Grupa 8"/>
            <p:cNvGrpSpPr/>
            <p:nvPr/>
          </p:nvGrpSpPr>
          <p:grpSpPr>
            <a:xfrm>
              <a:off x="647402" y="2514600"/>
              <a:ext cx="10838688" cy="63125"/>
              <a:chOff x="507492" y="1501519"/>
              <a:chExt cx="8129016" cy="63125"/>
            </a:xfrm>
          </p:grpSpPr>
          <p:cxnSp>
            <p:nvCxnSpPr>
              <p:cNvPr id="14" name="Łącznik prosty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Łącznik prosty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Prostoką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grpSp>
          <p:nvGrpSpPr>
            <p:cNvPr id="11" name="Grupa 10"/>
            <p:cNvGrpSpPr/>
            <p:nvPr/>
          </p:nvGrpSpPr>
          <p:grpSpPr>
            <a:xfrm rot="10800000">
              <a:off x="647402" y="5645510"/>
              <a:ext cx="10838688" cy="63125"/>
              <a:chOff x="507492" y="1501519"/>
              <a:chExt cx="8129016" cy="63125"/>
            </a:xfrm>
          </p:grpSpPr>
          <p:cxnSp>
            <p:nvCxnSpPr>
              <p:cNvPr id="12" name="Łącznik prosty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Obraz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4410" y="0"/>
            <a:ext cx="1337391" cy="2971806"/>
          </a:xfrm>
          <a:prstGeom prst="rect">
            <a:avLst/>
          </a:prstGeom>
        </p:spPr>
      </p:pic>
      <p:sp>
        <p:nvSpPr>
          <p:cNvPr id="2" name="Tytuł 1"/>
          <p:cNvSpPr>
            <a:spLocks noGrp="1"/>
          </p:cNvSpPr>
          <p:nvPr>
            <p:ph type="title" hasCustomPrompt="1"/>
          </p:nvPr>
        </p:nvSpPr>
        <p:spPr>
          <a:xfrm>
            <a:off x="828675" y="2971806"/>
            <a:ext cx="7553324" cy="1684150"/>
          </a:xfrm>
        </p:spPr>
        <p:txBody>
          <a:bodyPr rtlCol="0" anchor="ctr">
            <a:normAutofit/>
          </a:bodyPr>
          <a:lstStyle>
            <a:lvl1pPr>
              <a:defRPr sz="4400" cap="all" baseline="0">
                <a:solidFill>
                  <a:schemeClr val="bg1"/>
                </a:solidFill>
              </a:defRPr>
            </a:lvl1pPr>
          </a:lstStyle>
          <a:p>
            <a:pPr rtl="0"/>
            <a:r>
              <a:rPr lang="pl-PL" noProof="0"/>
              <a:t>Kliknij, aby edytować styl wzorca tytułu</a:t>
            </a:r>
          </a:p>
        </p:txBody>
      </p:sp>
      <p:sp>
        <p:nvSpPr>
          <p:cNvPr id="3" name="Tekst — symbol zastępczy 2"/>
          <p:cNvSpPr>
            <a:spLocks noGrp="1"/>
          </p:cNvSpPr>
          <p:nvPr>
            <p:ph type="body" idx="1" hasCustomPrompt="1"/>
          </p:nvPr>
        </p:nvSpPr>
        <p:spPr>
          <a:xfrm>
            <a:off x="828675" y="4655956"/>
            <a:ext cx="7553324"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l-PL" noProof="0"/>
              <a:t>Kliknij, aby edytować style wzorców tekstu</a:t>
            </a:r>
          </a:p>
        </p:txBody>
      </p:sp>
      <p:sp>
        <p:nvSpPr>
          <p:cNvPr id="4" name="Data — symbol zastępczy 3"/>
          <p:cNvSpPr>
            <a:spLocks noGrp="1"/>
          </p:cNvSpPr>
          <p:nvPr>
            <p:ph type="dt" sz="half" idx="10"/>
          </p:nvPr>
        </p:nvSpPr>
        <p:spPr/>
        <p:txBody>
          <a:bodyPr rtlCol="0"/>
          <a:lstStyle/>
          <a:p>
            <a:fld id="{00F2557C-46A4-4E49-8D1B-6C924CEAF9ED}" type="datetimeFigureOut">
              <a:rPr lang="pl-PL" smtClean="0"/>
              <a:pPr/>
              <a:t>16.01.2023</a:t>
            </a:fld>
            <a:endParaRPr lang="pl-PL"/>
          </a:p>
        </p:txBody>
      </p:sp>
      <p:sp>
        <p:nvSpPr>
          <p:cNvPr id="5" name="Stopka — symbol zastępczy 4"/>
          <p:cNvSpPr>
            <a:spLocks noGrp="1"/>
          </p:cNvSpPr>
          <p:nvPr>
            <p:ph type="ftr" sz="quarter" idx="11"/>
          </p:nvPr>
        </p:nvSpPr>
        <p:spPr/>
        <p:txBody>
          <a:bodyPr rtlCol="0"/>
          <a:lstStyle/>
          <a:p>
            <a:endParaRPr lang="pl-PL"/>
          </a:p>
        </p:txBody>
      </p:sp>
      <p:sp>
        <p:nvSpPr>
          <p:cNvPr id="6" name="Numer slajdu — symbol zastępczy 5"/>
          <p:cNvSpPr>
            <a:spLocks noGrp="1"/>
          </p:cNvSpPr>
          <p:nvPr>
            <p:ph type="sldNum" sz="quarter" idx="12"/>
          </p:nvPr>
        </p:nvSpPr>
        <p:spPr/>
        <p:txBody>
          <a:bodyPr rtlCol="0"/>
          <a:lstStyle/>
          <a:p>
            <a:fld id="{02900379-CE94-4459-B1AB-56E82E0F765B}" type="slidenum">
              <a:rPr lang="pl-PL" smtClean="0"/>
              <a:pPr/>
              <a:t>‹#›</a:t>
            </a:fld>
            <a:endParaRPr lang="pl-PL"/>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rtlCol="0"/>
          <a:lstStyle/>
          <a:p>
            <a:pPr rtl="0"/>
            <a:r>
              <a:rPr lang="pl-PL" noProof="0"/>
              <a:t>Kliknij, aby edytować styl wzorca tytułu</a:t>
            </a:r>
          </a:p>
        </p:txBody>
      </p:sp>
      <p:sp>
        <p:nvSpPr>
          <p:cNvPr id="3" name="Zawartość — symbol zastępczy 2"/>
          <p:cNvSpPr>
            <a:spLocks noGrp="1"/>
          </p:cNvSpPr>
          <p:nvPr>
            <p:ph sz="half" idx="1"/>
          </p:nvPr>
        </p:nvSpPr>
        <p:spPr>
          <a:xfrm>
            <a:off x="828675" y="1600201"/>
            <a:ext cx="3686175" cy="4571999"/>
          </a:xfrm>
        </p:spPr>
        <p:txBody>
          <a:bodyPr rtlCol="0"/>
          <a:lstStyle>
            <a:lvl5pPr>
              <a:defRPr/>
            </a:lvl5pPr>
            <a:lvl6pPr>
              <a:defRPr/>
            </a:lvl6pPr>
            <a:lvl7pPr>
              <a:defRPr/>
            </a:lvl7pPr>
            <a:lvl8pPr>
              <a:defRPr/>
            </a:lvl8pPr>
            <a:lvl9pPr>
              <a:defRPr/>
            </a:lvl9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a:p>
        </p:txBody>
      </p:sp>
      <p:sp>
        <p:nvSpPr>
          <p:cNvPr id="4" name="Zawartość — symbol zastępczy 3"/>
          <p:cNvSpPr>
            <a:spLocks noGrp="1"/>
          </p:cNvSpPr>
          <p:nvPr>
            <p:ph sz="half" idx="2"/>
          </p:nvPr>
        </p:nvSpPr>
        <p:spPr>
          <a:xfrm>
            <a:off x="4629150" y="1600201"/>
            <a:ext cx="3686175" cy="4571999"/>
          </a:xfrm>
        </p:spPr>
        <p:txBody>
          <a:bodyPr rtlCol="0"/>
          <a:lstStyle>
            <a:lvl5pPr>
              <a:defRPr/>
            </a:lvl5pPr>
            <a:lvl6pPr>
              <a:defRPr/>
            </a:lvl6pPr>
            <a:lvl7pPr>
              <a:defRPr/>
            </a:lvl7pPr>
            <a:lvl8pPr>
              <a:defRPr/>
            </a:lvl8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a:p>
        </p:txBody>
      </p:sp>
      <p:sp>
        <p:nvSpPr>
          <p:cNvPr id="5" name="Data — symbol zastępczy 4"/>
          <p:cNvSpPr>
            <a:spLocks noGrp="1"/>
          </p:cNvSpPr>
          <p:nvPr>
            <p:ph type="dt" sz="half" idx="10"/>
          </p:nvPr>
        </p:nvSpPr>
        <p:spPr/>
        <p:txBody>
          <a:bodyPr rtlCol="0"/>
          <a:lstStyle/>
          <a:p>
            <a:fld id="{00F2557C-46A4-4E49-8D1B-6C924CEAF9ED}" type="datetimeFigureOut">
              <a:rPr lang="pl-PL" smtClean="0"/>
              <a:pPr/>
              <a:t>16.01.2023</a:t>
            </a:fld>
            <a:endParaRPr lang="pl-PL"/>
          </a:p>
        </p:txBody>
      </p:sp>
      <p:sp>
        <p:nvSpPr>
          <p:cNvPr id="6" name="Stopka — symbol zastępczy 5"/>
          <p:cNvSpPr>
            <a:spLocks noGrp="1"/>
          </p:cNvSpPr>
          <p:nvPr>
            <p:ph type="ftr" sz="quarter" idx="11"/>
          </p:nvPr>
        </p:nvSpPr>
        <p:spPr/>
        <p:txBody>
          <a:bodyPr rtlCol="0"/>
          <a:lstStyle/>
          <a:p>
            <a:endParaRPr lang="pl-PL"/>
          </a:p>
        </p:txBody>
      </p:sp>
      <p:sp>
        <p:nvSpPr>
          <p:cNvPr id="7" name="Numer slajdu — symbol zastępczy 6"/>
          <p:cNvSpPr>
            <a:spLocks noGrp="1"/>
          </p:cNvSpPr>
          <p:nvPr>
            <p:ph type="sldNum" sz="quarter" idx="12"/>
          </p:nvPr>
        </p:nvSpPr>
        <p:spPr/>
        <p:txBody>
          <a:bodyPr rtlCol="0"/>
          <a:lstStyle/>
          <a:p>
            <a:fld id="{02900379-CE94-4459-B1AB-56E82E0F765B}" type="slidenum">
              <a:rPr lang="pl-PL" smtClean="0"/>
              <a:pPr/>
              <a:t>‹#›</a:t>
            </a:fld>
            <a:endParaRPr lang="pl-PL"/>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rtlCol="0"/>
          <a:lstStyle/>
          <a:p>
            <a:pPr rtl="0"/>
            <a:r>
              <a:rPr lang="pl-PL" noProof="0"/>
              <a:t>Kliknij, aby edytować styl wzorca tytułu</a:t>
            </a:r>
          </a:p>
        </p:txBody>
      </p:sp>
      <p:sp>
        <p:nvSpPr>
          <p:cNvPr id="3" name="Tekst — symbol zastępczy 2"/>
          <p:cNvSpPr>
            <a:spLocks noGrp="1"/>
          </p:cNvSpPr>
          <p:nvPr>
            <p:ph type="body" idx="1"/>
          </p:nvPr>
        </p:nvSpPr>
        <p:spPr>
          <a:xfrm>
            <a:off x="828675" y="1600200"/>
            <a:ext cx="3689604"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smtClean="0"/>
              <a:t>Kliknij, aby edytować style wzorca tekstu</a:t>
            </a:r>
          </a:p>
        </p:txBody>
      </p:sp>
      <p:sp>
        <p:nvSpPr>
          <p:cNvPr id="4" name="Zawartość — symbol zastępczy 3"/>
          <p:cNvSpPr>
            <a:spLocks noGrp="1"/>
          </p:cNvSpPr>
          <p:nvPr>
            <p:ph sz="half" idx="2"/>
          </p:nvPr>
        </p:nvSpPr>
        <p:spPr>
          <a:xfrm>
            <a:off x="828675" y="2424112"/>
            <a:ext cx="3689604" cy="3748088"/>
          </a:xfrm>
        </p:spPr>
        <p:txBody>
          <a:bodyPr rtlCol="0"/>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a:p>
        </p:txBody>
      </p:sp>
      <p:sp>
        <p:nvSpPr>
          <p:cNvPr id="5" name="Tekst — symbol zastępczy 4"/>
          <p:cNvSpPr>
            <a:spLocks noGrp="1"/>
          </p:cNvSpPr>
          <p:nvPr>
            <p:ph type="body" sz="quarter" idx="3"/>
          </p:nvPr>
        </p:nvSpPr>
        <p:spPr>
          <a:xfrm>
            <a:off x="4624583" y="1600200"/>
            <a:ext cx="3689604"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smtClean="0"/>
              <a:t>Kliknij, aby edytować style wzorca tekstu</a:t>
            </a:r>
          </a:p>
        </p:txBody>
      </p:sp>
      <p:sp>
        <p:nvSpPr>
          <p:cNvPr id="6" name="Zawartość — symbol zastępczy 5"/>
          <p:cNvSpPr>
            <a:spLocks noGrp="1"/>
          </p:cNvSpPr>
          <p:nvPr>
            <p:ph sz="quarter" idx="4"/>
          </p:nvPr>
        </p:nvSpPr>
        <p:spPr>
          <a:xfrm>
            <a:off x="4624583" y="2424112"/>
            <a:ext cx="3689604" cy="3748088"/>
          </a:xfrm>
        </p:spPr>
        <p:txBody>
          <a:bodyPr rtlCol="0"/>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a:p>
        </p:txBody>
      </p:sp>
      <p:sp>
        <p:nvSpPr>
          <p:cNvPr id="7" name="Data — symbol zastępczy 6"/>
          <p:cNvSpPr>
            <a:spLocks noGrp="1"/>
          </p:cNvSpPr>
          <p:nvPr>
            <p:ph type="dt" sz="half" idx="10"/>
          </p:nvPr>
        </p:nvSpPr>
        <p:spPr/>
        <p:txBody>
          <a:bodyPr rtlCol="0"/>
          <a:lstStyle/>
          <a:p>
            <a:fld id="{00F2557C-46A4-4E49-8D1B-6C924CEAF9ED}" type="datetimeFigureOut">
              <a:rPr lang="pl-PL" smtClean="0"/>
              <a:pPr/>
              <a:t>16.01.2023</a:t>
            </a:fld>
            <a:endParaRPr lang="pl-PL"/>
          </a:p>
        </p:txBody>
      </p:sp>
      <p:sp>
        <p:nvSpPr>
          <p:cNvPr id="8" name="Stopka — symbol zastępczy 7"/>
          <p:cNvSpPr>
            <a:spLocks noGrp="1"/>
          </p:cNvSpPr>
          <p:nvPr>
            <p:ph type="ftr" sz="quarter" idx="11"/>
          </p:nvPr>
        </p:nvSpPr>
        <p:spPr/>
        <p:txBody>
          <a:bodyPr rtlCol="0"/>
          <a:lstStyle/>
          <a:p>
            <a:endParaRPr lang="pl-PL"/>
          </a:p>
        </p:txBody>
      </p:sp>
      <p:sp>
        <p:nvSpPr>
          <p:cNvPr id="9" name="Numer slajdu — symbol zastępczy 8"/>
          <p:cNvSpPr>
            <a:spLocks noGrp="1"/>
          </p:cNvSpPr>
          <p:nvPr>
            <p:ph type="sldNum" sz="quarter" idx="12"/>
          </p:nvPr>
        </p:nvSpPr>
        <p:spPr/>
        <p:txBody>
          <a:bodyPr rtlCol="0"/>
          <a:lstStyle/>
          <a:p>
            <a:fld id="{02900379-CE94-4459-B1AB-56E82E0F765B}" type="slidenum">
              <a:rPr lang="pl-PL" smtClean="0"/>
              <a:pPr/>
              <a:t>‹#›</a:t>
            </a:fld>
            <a:endParaRPr lang="pl-PL"/>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rtlCol="0"/>
          <a:lstStyle/>
          <a:p>
            <a:pPr rtl="0"/>
            <a:r>
              <a:rPr lang="pl-PL" noProof="0"/>
              <a:t>Kliknij, aby edytować styl wzorca tytułu</a:t>
            </a:r>
          </a:p>
        </p:txBody>
      </p:sp>
      <p:sp>
        <p:nvSpPr>
          <p:cNvPr id="3" name="Data — symbol zastępczy 2"/>
          <p:cNvSpPr>
            <a:spLocks noGrp="1"/>
          </p:cNvSpPr>
          <p:nvPr>
            <p:ph type="dt" sz="half" idx="10"/>
          </p:nvPr>
        </p:nvSpPr>
        <p:spPr/>
        <p:txBody>
          <a:bodyPr rtlCol="0"/>
          <a:lstStyle/>
          <a:p>
            <a:fld id="{00F2557C-46A4-4E49-8D1B-6C924CEAF9ED}" type="datetimeFigureOut">
              <a:rPr lang="pl-PL" smtClean="0"/>
              <a:pPr/>
              <a:t>16.01.2023</a:t>
            </a:fld>
            <a:endParaRPr lang="pl-PL"/>
          </a:p>
        </p:txBody>
      </p:sp>
      <p:sp>
        <p:nvSpPr>
          <p:cNvPr id="4" name="Stopka — symbol zastępczy 3"/>
          <p:cNvSpPr>
            <a:spLocks noGrp="1"/>
          </p:cNvSpPr>
          <p:nvPr>
            <p:ph type="ftr" sz="quarter" idx="11"/>
          </p:nvPr>
        </p:nvSpPr>
        <p:spPr/>
        <p:txBody>
          <a:bodyPr rtlCol="0"/>
          <a:lstStyle/>
          <a:p>
            <a:endParaRPr lang="pl-PL"/>
          </a:p>
        </p:txBody>
      </p:sp>
      <p:sp>
        <p:nvSpPr>
          <p:cNvPr id="5" name="Numer slajdu — symbol zastępczy 4"/>
          <p:cNvSpPr>
            <a:spLocks noGrp="1"/>
          </p:cNvSpPr>
          <p:nvPr>
            <p:ph type="sldNum" sz="quarter" idx="12"/>
          </p:nvPr>
        </p:nvSpPr>
        <p:spPr/>
        <p:txBody>
          <a:bodyPr rtlCol="0"/>
          <a:lstStyle/>
          <a:p>
            <a:fld id="{02900379-CE94-4459-B1AB-56E82E0F765B}" type="slidenum">
              <a:rPr lang="pl-PL" smtClean="0"/>
              <a:pPr/>
              <a:t>‹#›</a:t>
            </a:fld>
            <a:endParaRPr lang="pl-PL"/>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a — symbol zastępczy 1"/>
          <p:cNvSpPr>
            <a:spLocks noGrp="1"/>
          </p:cNvSpPr>
          <p:nvPr>
            <p:ph type="dt" sz="half" idx="10"/>
          </p:nvPr>
        </p:nvSpPr>
        <p:spPr/>
        <p:txBody>
          <a:bodyPr rtlCol="0"/>
          <a:lstStyle/>
          <a:p>
            <a:fld id="{00F2557C-46A4-4E49-8D1B-6C924CEAF9ED}" type="datetimeFigureOut">
              <a:rPr lang="pl-PL" smtClean="0"/>
              <a:pPr/>
              <a:t>16.01.2023</a:t>
            </a:fld>
            <a:endParaRPr lang="pl-PL"/>
          </a:p>
        </p:txBody>
      </p:sp>
      <p:sp>
        <p:nvSpPr>
          <p:cNvPr id="3" name="Stopka — symbol zastępczy 2"/>
          <p:cNvSpPr>
            <a:spLocks noGrp="1"/>
          </p:cNvSpPr>
          <p:nvPr>
            <p:ph type="ftr" sz="quarter" idx="11"/>
          </p:nvPr>
        </p:nvSpPr>
        <p:spPr/>
        <p:txBody>
          <a:bodyPr rtlCol="0"/>
          <a:lstStyle/>
          <a:p>
            <a:endParaRPr lang="pl-PL"/>
          </a:p>
        </p:txBody>
      </p:sp>
      <p:sp>
        <p:nvSpPr>
          <p:cNvPr id="4" name="Numer slajdu — symbol zastępczy 3"/>
          <p:cNvSpPr>
            <a:spLocks noGrp="1"/>
          </p:cNvSpPr>
          <p:nvPr>
            <p:ph type="sldNum" sz="quarter" idx="12"/>
          </p:nvPr>
        </p:nvSpPr>
        <p:spPr/>
        <p:txBody>
          <a:bodyPr rtlCol="0"/>
          <a:lstStyle/>
          <a:p>
            <a:fld id="{02900379-CE94-4459-B1AB-56E82E0F765B}" type="slidenum">
              <a:rPr lang="pl-PL" smtClean="0"/>
              <a:pPr/>
              <a:t>‹#›</a:t>
            </a:fld>
            <a:endParaRPr lang="pl-PL"/>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rtlCol="0" anchor="b"/>
          <a:lstStyle>
            <a:lvl1pPr>
              <a:defRPr sz="3200"/>
            </a:lvl1pPr>
          </a:lstStyle>
          <a:p>
            <a:pPr rtl="0"/>
            <a:r>
              <a:rPr lang="pl-PL" noProof="0"/>
              <a:t>Kliknij, aby edytować styl wzorca tytułu</a:t>
            </a:r>
          </a:p>
        </p:txBody>
      </p:sp>
      <p:sp>
        <p:nvSpPr>
          <p:cNvPr id="4" name="Tekst — symbol zastępczy 3"/>
          <p:cNvSpPr>
            <a:spLocks noGrp="1"/>
          </p:cNvSpPr>
          <p:nvPr>
            <p:ph type="body" sz="half" idx="2"/>
          </p:nvPr>
        </p:nvSpPr>
        <p:spPr>
          <a:xfrm>
            <a:off x="828675" y="1600200"/>
            <a:ext cx="3288411"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smtClean="0"/>
              <a:t>Kliknij, aby edytować style wzorca tekstu</a:t>
            </a:r>
          </a:p>
        </p:txBody>
      </p:sp>
      <p:sp>
        <p:nvSpPr>
          <p:cNvPr id="3" name="Zawartość — symbol zastępczy 2"/>
          <p:cNvSpPr>
            <a:spLocks noGrp="1"/>
          </p:cNvSpPr>
          <p:nvPr>
            <p:ph idx="1"/>
          </p:nvPr>
        </p:nvSpPr>
        <p:spPr>
          <a:xfrm>
            <a:off x="4231386" y="1600200"/>
            <a:ext cx="4083939"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a:p>
        </p:txBody>
      </p:sp>
      <p:sp>
        <p:nvSpPr>
          <p:cNvPr id="5" name="Data — symbol zastępczy 4"/>
          <p:cNvSpPr>
            <a:spLocks noGrp="1"/>
          </p:cNvSpPr>
          <p:nvPr>
            <p:ph type="dt" sz="half" idx="10"/>
          </p:nvPr>
        </p:nvSpPr>
        <p:spPr/>
        <p:txBody>
          <a:bodyPr rtlCol="0"/>
          <a:lstStyle/>
          <a:p>
            <a:fld id="{00F2557C-46A4-4E49-8D1B-6C924CEAF9ED}" type="datetimeFigureOut">
              <a:rPr lang="pl-PL" smtClean="0"/>
              <a:pPr/>
              <a:t>16.01.2023</a:t>
            </a:fld>
            <a:endParaRPr lang="pl-PL"/>
          </a:p>
        </p:txBody>
      </p:sp>
      <p:sp>
        <p:nvSpPr>
          <p:cNvPr id="6" name="Stopka — symbol zastępczy 5"/>
          <p:cNvSpPr>
            <a:spLocks noGrp="1"/>
          </p:cNvSpPr>
          <p:nvPr>
            <p:ph type="ftr" sz="quarter" idx="11"/>
          </p:nvPr>
        </p:nvSpPr>
        <p:spPr/>
        <p:txBody>
          <a:bodyPr rtlCol="0"/>
          <a:lstStyle/>
          <a:p>
            <a:endParaRPr lang="pl-PL"/>
          </a:p>
        </p:txBody>
      </p:sp>
      <p:sp>
        <p:nvSpPr>
          <p:cNvPr id="7" name="Numer slajdu — symbol zastępczy 6"/>
          <p:cNvSpPr>
            <a:spLocks noGrp="1"/>
          </p:cNvSpPr>
          <p:nvPr>
            <p:ph type="sldNum" sz="quarter" idx="12"/>
          </p:nvPr>
        </p:nvSpPr>
        <p:spPr/>
        <p:txBody>
          <a:bodyPr rtlCol="0"/>
          <a:lstStyle/>
          <a:p>
            <a:fld id="{02900379-CE94-4459-B1AB-56E82E0F765B}" type="slidenum">
              <a:rPr lang="pl-PL" smtClean="0"/>
              <a:pPr/>
              <a:t>‹#›</a:t>
            </a:fld>
            <a:endParaRPr lang="pl-PL"/>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ytuł — symbol zastępczy 1"/>
          <p:cNvSpPr>
            <a:spLocks noGrp="1"/>
          </p:cNvSpPr>
          <p:nvPr>
            <p:ph type="title"/>
          </p:nvPr>
        </p:nvSpPr>
        <p:spPr>
          <a:xfrm>
            <a:off x="828675" y="76200"/>
            <a:ext cx="7485512" cy="1096962"/>
          </a:xfrm>
          <a:prstGeom prst="rect">
            <a:avLst/>
          </a:prstGeom>
        </p:spPr>
        <p:txBody>
          <a:bodyPr vert="horz" lIns="0" tIns="45720" rIns="0" bIns="45720" rtlCol="0" anchor="b">
            <a:normAutofit/>
          </a:bodyPr>
          <a:lstStyle/>
          <a:p>
            <a:pPr rtl="0"/>
            <a:r>
              <a:rPr lang="pl-PL" noProof="0"/>
              <a:t>Kliknij, aby edytować styl wzorca tytułu</a:t>
            </a:r>
          </a:p>
        </p:txBody>
      </p:sp>
      <p:sp>
        <p:nvSpPr>
          <p:cNvPr id="3" name="Tekst — symbol zastępczy 2"/>
          <p:cNvSpPr>
            <a:spLocks noGrp="1"/>
          </p:cNvSpPr>
          <p:nvPr>
            <p:ph type="body" idx="1"/>
          </p:nvPr>
        </p:nvSpPr>
        <p:spPr>
          <a:xfrm>
            <a:off x="828675" y="1600200"/>
            <a:ext cx="7486650" cy="4572000"/>
          </a:xfrm>
          <a:prstGeom prst="rect">
            <a:avLst/>
          </a:prstGeom>
        </p:spPr>
        <p:txBody>
          <a:bodyPr vert="horz" lIns="0" tIns="45720" rIns="0" bIns="45720" rtlCol="0">
            <a:normAutofit/>
          </a:body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a:p>
            <a:pPr lvl="5" rtl="0"/>
            <a:r>
              <a:rPr lang="pl-PL" noProof="0"/>
              <a:t>Szósty poziom</a:t>
            </a:r>
          </a:p>
          <a:p>
            <a:pPr lvl="6" rtl="0"/>
            <a:r>
              <a:rPr lang="pl-PL" noProof="0"/>
              <a:t>Siódmy poziom</a:t>
            </a:r>
          </a:p>
          <a:p>
            <a:pPr lvl="7" rtl="0"/>
            <a:r>
              <a:rPr lang="pl-PL" noProof="0"/>
              <a:t>Ósmy poziom</a:t>
            </a:r>
          </a:p>
          <a:p>
            <a:pPr lvl="8" rtl="0"/>
            <a:r>
              <a:rPr lang="pl-PL" noProof="0"/>
              <a:t>Dziewiąty poziom</a:t>
            </a:r>
          </a:p>
        </p:txBody>
      </p:sp>
      <p:sp>
        <p:nvSpPr>
          <p:cNvPr id="4" name="Data — symbol zastępczy 3"/>
          <p:cNvSpPr>
            <a:spLocks noGrp="1"/>
          </p:cNvSpPr>
          <p:nvPr>
            <p:ph type="dt" sz="half" idx="2"/>
          </p:nvPr>
        </p:nvSpPr>
        <p:spPr>
          <a:xfrm>
            <a:off x="828675" y="6356352"/>
            <a:ext cx="137216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00F2557C-46A4-4E49-8D1B-6C924CEAF9ED}" type="datetimeFigureOut">
              <a:rPr lang="pl-PL" smtClean="0"/>
              <a:pPr/>
              <a:t>16.01.2023</a:t>
            </a:fld>
            <a:endParaRPr lang="pl-PL"/>
          </a:p>
        </p:txBody>
      </p:sp>
      <p:sp>
        <p:nvSpPr>
          <p:cNvPr id="5" name="Stopka — symbol zastępczy 4"/>
          <p:cNvSpPr>
            <a:spLocks noGrp="1"/>
          </p:cNvSpPr>
          <p:nvPr>
            <p:ph type="ftr" sz="quarter" idx="3"/>
          </p:nvPr>
        </p:nvSpPr>
        <p:spPr>
          <a:xfrm>
            <a:off x="2200844" y="6356350"/>
            <a:ext cx="474231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pl-PL"/>
          </a:p>
        </p:txBody>
      </p:sp>
      <p:sp>
        <p:nvSpPr>
          <p:cNvPr id="6" name="Numer slajdu — symbol zastępczy 5"/>
          <p:cNvSpPr>
            <a:spLocks noGrp="1"/>
          </p:cNvSpPr>
          <p:nvPr>
            <p:ph type="sldNum" sz="quarter" idx="4"/>
          </p:nvPr>
        </p:nvSpPr>
        <p:spPr>
          <a:xfrm>
            <a:off x="6942587" y="6356352"/>
            <a:ext cx="13716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2900379-CE94-4459-B1AB-56E82E0F765B}" type="slidenum">
              <a:rPr lang="pl-PL" smtClean="0"/>
              <a:pPr/>
              <a:t>‹#›</a:t>
            </a:fld>
            <a:endParaRPr lang="pl-PL"/>
          </a:p>
        </p:txBody>
      </p:sp>
      <p:grpSp>
        <p:nvGrpSpPr>
          <p:cNvPr id="7" name="Grupa 14"/>
          <p:cNvGrpSpPr/>
          <p:nvPr/>
        </p:nvGrpSpPr>
        <p:grpSpPr>
          <a:xfrm>
            <a:off x="827532" y="1219202"/>
            <a:ext cx="7488936" cy="84403"/>
            <a:chOff x="1073150" y="1219201"/>
            <a:chExt cx="10058400" cy="63125"/>
          </a:xfrm>
        </p:grpSpPr>
        <p:cxnSp>
          <p:nvCxnSpPr>
            <p:cNvPr id="13" name="Łącznik prosty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Łącznik prosty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pPr algn="ctr"/>
            <a:r>
              <a:rPr lang="pl-PL" b="1" dirty="0" err="1" smtClean="0"/>
              <a:t>Alzheimer’s</a:t>
            </a:r>
            <a:r>
              <a:rPr lang="pl-PL" b="1" dirty="0" smtClean="0"/>
              <a:t> </a:t>
            </a:r>
            <a:r>
              <a:rPr lang="pl-PL" b="1" dirty="0" err="1" smtClean="0"/>
              <a:t>disease</a:t>
            </a:r>
            <a:endParaRPr lang="pl-PL" b="1" dirty="0"/>
          </a:p>
        </p:txBody>
      </p:sp>
      <p:sp>
        <p:nvSpPr>
          <p:cNvPr id="3" name="Podtytuł 2"/>
          <p:cNvSpPr>
            <a:spLocks noGrp="1"/>
          </p:cNvSpPr>
          <p:nvPr>
            <p:ph type="subTitle" idx="1"/>
          </p:nvPr>
        </p:nvSpPr>
        <p:spPr/>
        <p:txBody>
          <a:bodyPr>
            <a:normAutofit fontScale="92500" lnSpcReduction="10000"/>
          </a:bodyPr>
          <a:lstStyle/>
          <a:p>
            <a:pPr algn="r"/>
            <a:r>
              <a:rPr lang="pl-PL" dirty="0" smtClean="0"/>
              <a:t>Łucja Zajdel</a:t>
            </a:r>
          </a:p>
          <a:p>
            <a:pPr algn="r"/>
            <a:r>
              <a:rPr lang="pl-PL" dirty="0" smtClean="0"/>
              <a:t>Fizjoterapia III Rok </a:t>
            </a:r>
          </a:p>
          <a:p>
            <a:pPr algn="r"/>
            <a:r>
              <a:rPr lang="pl-PL" dirty="0" smtClean="0"/>
              <a:t>JMGR stacjonarne </a:t>
            </a:r>
          </a:p>
          <a:p>
            <a:pPr algn="r"/>
            <a:r>
              <a:rPr lang="pl-PL" dirty="0" smtClean="0"/>
              <a:t>Rok akademicki 2022/2023 </a:t>
            </a:r>
            <a:r>
              <a:rPr lang="pl-PL" dirty="0" err="1" smtClean="0"/>
              <a:t>sem</a:t>
            </a:r>
            <a:r>
              <a:rPr lang="pl-PL" dirty="0" smtClean="0"/>
              <a:t>. zimowy</a:t>
            </a:r>
          </a:p>
          <a:p>
            <a:endParaRPr lang="pl-PL" dirty="0"/>
          </a:p>
        </p:txBody>
      </p:sp>
      <p:pic>
        <p:nvPicPr>
          <p:cNvPr id="4" name="Obraz 3">
            <a:extLst>
              <a:ext uri="{FF2B5EF4-FFF2-40B4-BE49-F238E27FC236}">
                <a16:creationId xmlns:a16="http://schemas.microsoft.com/office/drawing/2014/main" id="{B9E0F2F6-94A0-494F-9448-18D0D6999CA3}"/>
              </a:ext>
            </a:extLst>
          </p:cNvPr>
          <p:cNvPicPr>
            <a:picLocks noChangeAspect="1"/>
          </p:cNvPicPr>
          <p:nvPr/>
        </p:nvPicPr>
        <p:blipFill>
          <a:blip r:embed="rId2" cstate="print"/>
          <a:stretch>
            <a:fillRect/>
          </a:stretch>
        </p:blipFill>
        <p:spPr>
          <a:xfrm>
            <a:off x="2267744" y="1124744"/>
            <a:ext cx="1187624" cy="1053807"/>
          </a:xfrm>
          <a:prstGeom prst="rect">
            <a:avLst/>
          </a:prstGeom>
        </p:spPr>
      </p:pic>
      <p:sp>
        <p:nvSpPr>
          <p:cNvPr id="5" name="pole tekstowe 4">
            <a:extLst>
              <a:ext uri="{FF2B5EF4-FFF2-40B4-BE49-F238E27FC236}">
                <a16:creationId xmlns:a16="http://schemas.microsoft.com/office/drawing/2014/main" id="{F1521A79-4F3D-4460-884F-924B9576AA29}"/>
              </a:ext>
            </a:extLst>
          </p:cNvPr>
          <p:cNvSpPr txBox="1"/>
          <p:nvPr/>
        </p:nvSpPr>
        <p:spPr>
          <a:xfrm>
            <a:off x="3563888" y="1196752"/>
            <a:ext cx="4104456" cy="923330"/>
          </a:xfrm>
          <a:prstGeom prst="rect">
            <a:avLst/>
          </a:prstGeom>
          <a:noFill/>
        </p:spPr>
        <p:txBody>
          <a:bodyPr wrap="square">
            <a:spAutoFit/>
          </a:bodyPr>
          <a:lstStyle/>
          <a:p>
            <a:pPr defTabSz="914400">
              <a:defRPr/>
            </a:pPr>
            <a:r>
              <a:rPr lang="pl-PL" dirty="0">
                <a:latin typeface="Neue Haas Grotesk Text Pro"/>
              </a:rPr>
              <a:t>UNIWERSYTET RZESZOWSKI</a:t>
            </a:r>
          </a:p>
          <a:p>
            <a:pPr defTabSz="914400">
              <a:defRPr/>
            </a:pPr>
            <a:r>
              <a:rPr lang="pl-PL" dirty="0">
                <a:latin typeface="Neue Haas Grotesk Text Pro"/>
              </a:rPr>
              <a:t>KOLEGIUM NAUK MEDYCZNYCH</a:t>
            </a:r>
          </a:p>
          <a:p>
            <a:pPr defTabSz="914400">
              <a:defRPr/>
            </a:pPr>
            <a:r>
              <a:rPr lang="pl-PL" dirty="0">
                <a:latin typeface="Neue Haas Grotesk Text Pro"/>
              </a:rPr>
              <a:t>INSTYTUT NAUK O ZDROWIU</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err="1" smtClean="0"/>
              <a:t>Rehabilitation</a:t>
            </a:r>
            <a:r>
              <a:rPr lang="pl-PL" sz="3200" b="1" dirty="0" smtClean="0"/>
              <a:t> </a:t>
            </a:r>
            <a:r>
              <a:rPr lang="pl-PL" sz="3200" b="1" dirty="0" err="1" smtClean="0"/>
              <a:t>methods</a:t>
            </a:r>
            <a:endParaRPr lang="pl-PL" sz="3200" b="1" dirty="0"/>
          </a:p>
        </p:txBody>
      </p:sp>
      <p:sp>
        <p:nvSpPr>
          <p:cNvPr id="3" name="Symbol zastępczy zawartości 2"/>
          <p:cNvSpPr>
            <a:spLocks noGrp="1"/>
          </p:cNvSpPr>
          <p:nvPr>
            <p:ph idx="1"/>
          </p:nvPr>
        </p:nvSpPr>
        <p:spPr>
          <a:xfrm>
            <a:off x="755576" y="2132856"/>
            <a:ext cx="3312368" cy="3989040"/>
          </a:xfrm>
        </p:spPr>
        <p:txBody>
          <a:bodyPr/>
          <a:lstStyle/>
          <a:p>
            <a:pPr>
              <a:buFont typeface="Wingdings" pitchFamily="2" charset="2"/>
              <a:buChar char="v"/>
            </a:pPr>
            <a:r>
              <a:rPr lang="pl-PL" dirty="0" err="1" smtClean="0"/>
              <a:t>Sight</a:t>
            </a:r>
            <a:r>
              <a:rPr lang="pl-PL" dirty="0" smtClean="0"/>
              <a:t>, </a:t>
            </a:r>
            <a:r>
              <a:rPr lang="pl-PL" dirty="0" err="1" smtClean="0"/>
              <a:t>sound</a:t>
            </a:r>
            <a:r>
              <a:rPr lang="pl-PL" dirty="0" smtClean="0"/>
              <a:t> and </a:t>
            </a:r>
            <a:r>
              <a:rPr lang="pl-PL" dirty="0" err="1" smtClean="0"/>
              <a:t>touch</a:t>
            </a:r>
            <a:r>
              <a:rPr lang="pl-PL" dirty="0" smtClean="0"/>
              <a:t> </a:t>
            </a:r>
            <a:r>
              <a:rPr lang="pl-PL" dirty="0" err="1" smtClean="0"/>
              <a:t>cues</a:t>
            </a:r>
            <a:endParaRPr lang="pl-PL" dirty="0" smtClean="0"/>
          </a:p>
          <a:p>
            <a:pPr>
              <a:buFont typeface="Wingdings" pitchFamily="2" charset="2"/>
              <a:buChar char="v"/>
            </a:pPr>
            <a:r>
              <a:rPr lang="pl-PL" dirty="0" smtClean="0"/>
              <a:t>Mirroring</a:t>
            </a:r>
          </a:p>
          <a:p>
            <a:pPr>
              <a:buFont typeface="Wingdings" pitchFamily="2" charset="2"/>
              <a:buChar char="v"/>
            </a:pPr>
            <a:r>
              <a:rPr lang="pl-PL" dirty="0" err="1" smtClean="0"/>
              <a:t>Task</a:t>
            </a:r>
            <a:r>
              <a:rPr lang="pl-PL" dirty="0" smtClean="0"/>
              <a:t> </a:t>
            </a:r>
            <a:r>
              <a:rPr lang="pl-PL" dirty="0" err="1" smtClean="0"/>
              <a:t>breakdown</a:t>
            </a:r>
            <a:endParaRPr lang="pl-PL" dirty="0" smtClean="0"/>
          </a:p>
          <a:p>
            <a:pPr>
              <a:buFont typeface="Wingdings" pitchFamily="2" charset="2"/>
              <a:buChar char="v"/>
            </a:pPr>
            <a:r>
              <a:rPr lang="pl-PL" dirty="0" err="1" smtClean="0"/>
              <a:t>Hand-over-hand</a:t>
            </a:r>
            <a:r>
              <a:rPr lang="pl-PL" dirty="0" smtClean="0"/>
              <a:t> </a:t>
            </a:r>
            <a:r>
              <a:rPr lang="pl-PL" dirty="0" err="1" smtClean="0"/>
              <a:t>guidance</a:t>
            </a:r>
            <a:endParaRPr lang="pl-PL" dirty="0" smtClean="0"/>
          </a:p>
          <a:p>
            <a:pPr>
              <a:buFont typeface="Wingdings" pitchFamily="2" charset="2"/>
              <a:buChar char="v"/>
            </a:pPr>
            <a:r>
              <a:rPr lang="pl-PL" dirty="0" err="1" smtClean="0"/>
              <a:t>Muscle</a:t>
            </a:r>
            <a:r>
              <a:rPr lang="pl-PL" dirty="0" smtClean="0"/>
              <a:t> </a:t>
            </a:r>
            <a:r>
              <a:rPr lang="pl-PL" dirty="0" err="1" smtClean="0"/>
              <a:t>training</a:t>
            </a:r>
            <a:endParaRPr lang="pl-PL" dirty="0"/>
          </a:p>
        </p:txBody>
      </p:sp>
      <p:pic>
        <p:nvPicPr>
          <p:cNvPr id="20482" name="Picture 2" descr="Geriatric Rehabilitation Physiotherapy Singapore| Fall Prevention"/>
          <p:cNvPicPr>
            <a:picLocks noChangeAspect="1" noChangeArrowheads="1"/>
          </p:cNvPicPr>
          <p:nvPr/>
        </p:nvPicPr>
        <p:blipFill>
          <a:blip r:embed="rId2" cstate="print"/>
          <a:srcRect/>
          <a:stretch>
            <a:fillRect/>
          </a:stretch>
        </p:blipFill>
        <p:spPr bwMode="auto">
          <a:xfrm>
            <a:off x="5148064" y="1556792"/>
            <a:ext cx="2947121" cy="2160240"/>
          </a:xfrm>
          <a:prstGeom prst="rect">
            <a:avLst/>
          </a:prstGeom>
          <a:noFill/>
        </p:spPr>
      </p:pic>
      <p:sp>
        <p:nvSpPr>
          <p:cNvPr id="5" name="pole tekstowe 4"/>
          <p:cNvSpPr txBox="1"/>
          <p:nvPr/>
        </p:nvSpPr>
        <p:spPr>
          <a:xfrm rot="16200000">
            <a:off x="7418203" y="2382996"/>
            <a:ext cx="1872208" cy="507831"/>
          </a:xfrm>
          <a:prstGeom prst="rect">
            <a:avLst/>
          </a:prstGeom>
          <a:noFill/>
        </p:spPr>
        <p:txBody>
          <a:bodyPr wrap="square" rtlCol="0">
            <a:spAutoFit/>
          </a:bodyPr>
          <a:lstStyle/>
          <a:p>
            <a:r>
              <a:rPr lang="pl-PL" sz="900" dirty="0" smtClean="0"/>
              <a:t>https://movefreephysio.com.sg/wp-content/uploads/Geriatric-Rehabilitation.jpg</a:t>
            </a:r>
            <a:endParaRPr lang="pl-PL" sz="900" dirty="0"/>
          </a:p>
        </p:txBody>
      </p:sp>
      <p:pic>
        <p:nvPicPr>
          <p:cNvPr id="20484" name="Picture 4" descr="Physiotherapy Exercises as a Prescription - Palermo Physiotherapy &amp;  Wellness Centre Oakville"/>
          <p:cNvPicPr>
            <a:picLocks noChangeAspect="1" noChangeArrowheads="1"/>
          </p:cNvPicPr>
          <p:nvPr/>
        </p:nvPicPr>
        <p:blipFill>
          <a:blip r:embed="rId3" cstate="print"/>
          <a:srcRect/>
          <a:stretch>
            <a:fillRect/>
          </a:stretch>
        </p:blipFill>
        <p:spPr bwMode="auto">
          <a:xfrm>
            <a:off x="5148064" y="4077072"/>
            <a:ext cx="3041620" cy="2304256"/>
          </a:xfrm>
          <a:prstGeom prst="rect">
            <a:avLst/>
          </a:prstGeom>
          <a:noFill/>
        </p:spPr>
      </p:pic>
      <p:sp>
        <p:nvSpPr>
          <p:cNvPr id="7" name="pole tekstowe 6"/>
          <p:cNvSpPr txBox="1"/>
          <p:nvPr/>
        </p:nvSpPr>
        <p:spPr>
          <a:xfrm rot="16200000">
            <a:off x="7274188" y="5191308"/>
            <a:ext cx="2160240" cy="507831"/>
          </a:xfrm>
          <a:prstGeom prst="rect">
            <a:avLst/>
          </a:prstGeom>
          <a:noFill/>
        </p:spPr>
        <p:txBody>
          <a:bodyPr wrap="square" rtlCol="0">
            <a:spAutoFit/>
          </a:bodyPr>
          <a:lstStyle/>
          <a:p>
            <a:r>
              <a:rPr lang="pl-PL" sz="900" dirty="0" smtClean="0"/>
              <a:t>https://palermophysio.ca/wp-content/uploads/2018/04/Oakville-Physio-palermo-physio-283x270.jpg</a:t>
            </a:r>
            <a:endParaRPr lang="pl-PL" sz="900"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smtClean="0"/>
              <a:t>Training Family Members and Caregivers</a:t>
            </a:r>
            <a:endParaRPr lang="pl-PL" dirty="0"/>
          </a:p>
        </p:txBody>
      </p:sp>
      <p:sp>
        <p:nvSpPr>
          <p:cNvPr id="3" name="Symbol zastępczy zawartości 2"/>
          <p:cNvSpPr>
            <a:spLocks noGrp="1"/>
          </p:cNvSpPr>
          <p:nvPr>
            <p:ph idx="1"/>
          </p:nvPr>
        </p:nvSpPr>
        <p:spPr>
          <a:xfrm>
            <a:off x="5796136" y="1412776"/>
            <a:ext cx="3096344" cy="4637112"/>
          </a:xfrm>
        </p:spPr>
        <p:txBody>
          <a:bodyPr>
            <a:normAutofit/>
          </a:bodyPr>
          <a:lstStyle/>
          <a:p>
            <a:pPr>
              <a:buNone/>
            </a:pPr>
            <a:endParaRPr lang="pl-PL" dirty="0" smtClean="0"/>
          </a:p>
          <a:p>
            <a:pPr>
              <a:buNone/>
            </a:pPr>
            <a:r>
              <a:rPr lang="pl-PL" dirty="0" err="1" smtClean="0"/>
              <a:t>Physiotherapist</a:t>
            </a:r>
            <a:r>
              <a:rPr lang="en-US" dirty="0" smtClean="0"/>
              <a:t> may learn</a:t>
            </a:r>
            <a:r>
              <a:rPr lang="pl-PL" dirty="0" smtClean="0"/>
              <a:t> </a:t>
            </a:r>
            <a:r>
              <a:rPr lang="en-US" dirty="0" smtClean="0"/>
              <a:t>how to</a:t>
            </a:r>
            <a:r>
              <a:rPr lang="pl-PL" dirty="0" smtClean="0"/>
              <a:t>:</a:t>
            </a:r>
          </a:p>
          <a:p>
            <a:pPr>
              <a:buFont typeface="Wingdings" pitchFamily="2" charset="2"/>
              <a:buChar char="v"/>
            </a:pPr>
            <a:r>
              <a:rPr lang="pl-PL" dirty="0" smtClean="0"/>
              <a:t>U</a:t>
            </a:r>
            <a:r>
              <a:rPr lang="en-US" dirty="0" smtClean="0"/>
              <a:t>se equipment such as:</a:t>
            </a:r>
            <a:r>
              <a:rPr lang="pl-PL" dirty="0" smtClean="0"/>
              <a:t> </a:t>
            </a:r>
            <a:r>
              <a:rPr lang="en-US" dirty="0" smtClean="0"/>
              <a:t>Special seating</a:t>
            </a:r>
            <a:r>
              <a:rPr lang="pl-PL" dirty="0" smtClean="0"/>
              <a:t>,</a:t>
            </a:r>
            <a:r>
              <a:rPr lang="en-US" dirty="0" smtClean="0"/>
              <a:t>Canes</a:t>
            </a:r>
            <a:r>
              <a:rPr lang="pl-PL" dirty="0" smtClean="0"/>
              <a:t>, </a:t>
            </a:r>
            <a:r>
              <a:rPr lang="en-US" dirty="0" smtClean="0"/>
              <a:t>Long-handled reaching tools (</a:t>
            </a:r>
            <a:r>
              <a:rPr lang="en-US" dirty="0" err="1" smtClean="0"/>
              <a:t>reachers</a:t>
            </a:r>
            <a:r>
              <a:rPr lang="en-US" dirty="0" smtClean="0"/>
              <a:t>).</a:t>
            </a:r>
            <a:endParaRPr lang="pl-PL" dirty="0" smtClean="0"/>
          </a:p>
          <a:p>
            <a:pPr>
              <a:buFont typeface="Wingdings" pitchFamily="2" charset="2"/>
              <a:buChar char="v"/>
            </a:pPr>
            <a:r>
              <a:rPr lang="pl-PL" dirty="0" smtClean="0"/>
              <a:t>Lift and Transfer </a:t>
            </a:r>
            <a:r>
              <a:rPr lang="pl-PL" dirty="0" err="1" smtClean="0"/>
              <a:t>someone</a:t>
            </a:r>
            <a:endParaRPr lang="pl-PL" dirty="0" smtClean="0"/>
          </a:p>
          <a:p>
            <a:pPr>
              <a:buFont typeface="Wingdings" pitchFamily="2" charset="2"/>
              <a:buChar char="v"/>
            </a:pPr>
            <a:r>
              <a:rPr lang="pl-PL" dirty="0" err="1" smtClean="0"/>
              <a:t>Prevent</a:t>
            </a:r>
            <a:r>
              <a:rPr lang="pl-PL" dirty="0" smtClean="0"/>
              <a:t> </a:t>
            </a:r>
            <a:r>
              <a:rPr lang="pl-PL" dirty="0" err="1" smtClean="0"/>
              <a:t>injuries</a:t>
            </a:r>
            <a:endParaRPr lang="en-US" dirty="0" smtClean="0"/>
          </a:p>
          <a:p>
            <a:pPr>
              <a:buNone/>
            </a:pPr>
            <a:r>
              <a:rPr lang="en-US" dirty="0" smtClean="0"/>
              <a:t/>
            </a:r>
            <a:br>
              <a:rPr lang="en-US" dirty="0" smtClean="0"/>
            </a:br>
            <a:endParaRPr lang="pl-PL" dirty="0"/>
          </a:p>
        </p:txBody>
      </p:sp>
      <p:pic>
        <p:nvPicPr>
          <p:cNvPr id="18436" name="Picture 4" descr="Doctor Assisting Male Patient Cane ⬇ Stock Photo, Image by © VitalikRadko  #185049020"/>
          <p:cNvPicPr>
            <a:picLocks noChangeAspect="1" noChangeArrowheads="1"/>
          </p:cNvPicPr>
          <p:nvPr/>
        </p:nvPicPr>
        <p:blipFill>
          <a:blip r:embed="rId2" cstate="print"/>
          <a:srcRect t="12051" r="1351"/>
          <a:stretch>
            <a:fillRect/>
          </a:stretch>
        </p:blipFill>
        <p:spPr bwMode="auto">
          <a:xfrm>
            <a:off x="2915816" y="1844825"/>
            <a:ext cx="2520280" cy="3576560"/>
          </a:xfrm>
          <a:prstGeom prst="rect">
            <a:avLst/>
          </a:prstGeom>
          <a:noFill/>
        </p:spPr>
      </p:pic>
      <p:pic>
        <p:nvPicPr>
          <p:cNvPr id="18434" name="Picture 2" descr="Review: The Best Grabber/Reacher For 2021 - SeniorsMatter.com"/>
          <p:cNvPicPr>
            <a:picLocks noChangeAspect="1" noChangeArrowheads="1"/>
          </p:cNvPicPr>
          <p:nvPr/>
        </p:nvPicPr>
        <p:blipFill>
          <a:blip r:embed="rId3" cstate="print"/>
          <a:srcRect l="50000"/>
          <a:stretch>
            <a:fillRect/>
          </a:stretch>
        </p:blipFill>
        <p:spPr bwMode="auto">
          <a:xfrm>
            <a:off x="611560" y="1844824"/>
            <a:ext cx="2376264" cy="3572591"/>
          </a:xfrm>
          <a:prstGeom prst="rect">
            <a:avLst/>
          </a:prstGeom>
          <a:noFill/>
        </p:spPr>
      </p:pic>
      <p:sp>
        <p:nvSpPr>
          <p:cNvPr id="6" name="pole tekstowe 5"/>
          <p:cNvSpPr txBox="1"/>
          <p:nvPr/>
        </p:nvSpPr>
        <p:spPr>
          <a:xfrm>
            <a:off x="2987824" y="5517232"/>
            <a:ext cx="2304256" cy="415498"/>
          </a:xfrm>
          <a:prstGeom prst="rect">
            <a:avLst/>
          </a:prstGeom>
          <a:noFill/>
        </p:spPr>
        <p:txBody>
          <a:bodyPr wrap="square" rtlCol="0">
            <a:spAutoFit/>
          </a:bodyPr>
          <a:lstStyle/>
          <a:p>
            <a:r>
              <a:rPr lang="pl-PL" sz="700" dirty="0" smtClean="0"/>
              <a:t>https://st3.depositphotos.com/13194036/18504/i/1600/depositphotos_185049020-stock-photo-doctor-assisting-male-patient-cane.j</a:t>
            </a:r>
            <a:r>
              <a:rPr lang="pl-PL" sz="700" dirty="0" err="1" smtClean="0"/>
              <a:t>pg</a:t>
            </a:r>
            <a:endParaRPr lang="pl-PL" sz="700" dirty="0"/>
          </a:p>
        </p:txBody>
      </p:sp>
      <p:sp>
        <p:nvSpPr>
          <p:cNvPr id="7" name="pole tekstowe 6"/>
          <p:cNvSpPr txBox="1"/>
          <p:nvPr/>
        </p:nvSpPr>
        <p:spPr>
          <a:xfrm>
            <a:off x="611560" y="5517232"/>
            <a:ext cx="2160240" cy="307777"/>
          </a:xfrm>
          <a:prstGeom prst="rect">
            <a:avLst/>
          </a:prstGeom>
          <a:noFill/>
        </p:spPr>
        <p:txBody>
          <a:bodyPr wrap="square" rtlCol="0">
            <a:spAutoFit/>
          </a:bodyPr>
          <a:lstStyle/>
          <a:p>
            <a:r>
              <a:rPr lang="pl-PL" sz="700" dirty="0" smtClean="0"/>
              <a:t>https://img.seniorsmatter.com/quill/b/6/c/b/0/0/b6cb009873cf0113afca8cb832473017bd053078.jpg</a:t>
            </a:r>
            <a:endParaRPr lang="pl-PL" sz="700"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err="1" smtClean="0"/>
              <a:t>Prevention</a:t>
            </a:r>
            <a:endParaRPr lang="pl-PL" sz="3200" b="1" dirty="0"/>
          </a:p>
        </p:txBody>
      </p:sp>
      <p:graphicFrame>
        <p:nvGraphicFramePr>
          <p:cNvPr id="4" name="Diagram 3"/>
          <p:cNvGraphicFramePr/>
          <p:nvPr/>
        </p:nvGraphicFramePr>
        <p:xfrm>
          <a:off x="1547664"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err="1" smtClean="0"/>
              <a:t>Vocabulary</a:t>
            </a:r>
            <a:endParaRPr lang="pl-PL" sz="3200" b="1" dirty="0"/>
          </a:p>
        </p:txBody>
      </p:sp>
      <p:sp>
        <p:nvSpPr>
          <p:cNvPr id="3" name="Symbol zastępczy zawartości 2"/>
          <p:cNvSpPr>
            <a:spLocks noGrp="1"/>
          </p:cNvSpPr>
          <p:nvPr>
            <p:ph idx="1"/>
          </p:nvPr>
        </p:nvSpPr>
        <p:spPr>
          <a:xfrm>
            <a:off x="827584" y="1700808"/>
            <a:ext cx="7486650" cy="4572000"/>
          </a:xfrm>
        </p:spPr>
        <p:txBody>
          <a:bodyPr numCol="2"/>
          <a:lstStyle/>
          <a:p>
            <a:pPr>
              <a:buFont typeface="Wingdings" pitchFamily="2" charset="2"/>
              <a:buChar char="v"/>
            </a:pPr>
            <a:r>
              <a:rPr lang="en-US" b="1" dirty="0" smtClean="0">
                <a:solidFill>
                  <a:srgbClr val="0070C0"/>
                </a:solidFill>
              </a:rPr>
              <a:t>brain cell</a:t>
            </a:r>
            <a:r>
              <a:rPr lang="pl-PL" b="1" dirty="0" smtClean="0"/>
              <a:t>- komórka mózgowa</a:t>
            </a:r>
          </a:p>
          <a:p>
            <a:pPr>
              <a:buFont typeface="Wingdings" pitchFamily="2" charset="2"/>
              <a:buChar char="v"/>
            </a:pPr>
            <a:r>
              <a:rPr lang="pl-PL" b="1" dirty="0" err="1" smtClean="0">
                <a:solidFill>
                  <a:srgbClr val="0070C0"/>
                </a:solidFill>
              </a:rPr>
              <a:t>mild</a:t>
            </a:r>
            <a:r>
              <a:rPr lang="pl-PL" b="1" dirty="0" smtClean="0"/>
              <a:t> - łagodny</a:t>
            </a:r>
          </a:p>
          <a:p>
            <a:pPr>
              <a:buFont typeface="Wingdings" pitchFamily="2" charset="2"/>
              <a:buChar char="v"/>
            </a:pPr>
            <a:r>
              <a:rPr lang="pl-PL" b="1" dirty="0" err="1" smtClean="0">
                <a:solidFill>
                  <a:srgbClr val="0070C0"/>
                </a:solidFill>
              </a:rPr>
              <a:t>moderate</a:t>
            </a:r>
            <a:r>
              <a:rPr lang="pl-PL" b="1" dirty="0" smtClean="0"/>
              <a:t>- umiarkowany </a:t>
            </a:r>
          </a:p>
          <a:p>
            <a:pPr>
              <a:buFont typeface="Wingdings" pitchFamily="2" charset="2"/>
              <a:buChar char="v"/>
            </a:pPr>
            <a:r>
              <a:rPr lang="pl-PL" b="1" dirty="0" err="1" smtClean="0">
                <a:solidFill>
                  <a:srgbClr val="0070C0"/>
                </a:solidFill>
              </a:rPr>
              <a:t>severe</a:t>
            </a:r>
            <a:r>
              <a:rPr lang="pl-PL" b="1" dirty="0" smtClean="0"/>
              <a:t>- ciężki</a:t>
            </a:r>
          </a:p>
          <a:p>
            <a:pPr>
              <a:buFont typeface="Wingdings" pitchFamily="2" charset="2"/>
              <a:buChar char="v"/>
            </a:pPr>
            <a:r>
              <a:rPr lang="en-US" b="1" dirty="0" smtClean="0">
                <a:solidFill>
                  <a:srgbClr val="0070C0"/>
                </a:solidFill>
              </a:rPr>
              <a:t>cognitive functions</a:t>
            </a:r>
            <a:r>
              <a:rPr lang="pl-PL" b="1" dirty="0" smtClean="0"/>
              <a:t>- funkcje poznawcze</a:t>
            </a:r>
          </a:p>
          <a:p>
            <a:pPr>
              <a:buFont typeface="Wingdings" pitchFamily="2" charset="2"/>
              <a:buChar char="v"/>
            </a:pPr>
            <a:r>
              <a:rPr lang="pl-PL" b="1" dirty="0" err="1" smtClean="0">
                <a:solidFill>
                  <a:srgbClr val="0070C0"/>
                </a:solidFill>
              </a:rPr>
              <a:t>brain-imaging</a:t>
            </a:r>
            <a:r>
              <a:rPr lang="pl-PL" b="1" dirty="0" smtClean="0">
                <a:solidFill>
                  <a:srgbClr val="0070C0"/>
                </a:solidFill>
              </a:rPr>
              <a:t> </a:t>
            </a:r>
            <a:r>
              <a:rPr lang="pl-PL" b="1" dirty="0" err="1" smtClean="0">
                <a:solidFill>
                  <a:srgbClr val="0070C0"/>
                </a:solidFill>
              </a:rPr>
              <a:t>studies</a:t>
            </a:r>
            <a:r>
              <a:rPr lang="pl-PL" b="1" dirty="0" smtClean="0"/>
              <a:t>- badania obrazowe mózgu</a:t>
            </a:r>
          </a:p>
          <a:p>
            <a:pPr>
              <a:buFont typeface="Wingdings" pitchFamily="2" charset="2"/>
              <a:buChar char="v"/>
            </a:pPr>
            <a:endParaRPr lang="pl-PL" b="1" dirty="0" smtClean="0"/>
          </a:p>
          <a:p>
            <a:pPr>
              <a:buFont typeface="Wingdings" pitchFamily="2" charset="2"/>
              <a:buChar char="v"/>
            </a:pPr>
            <a:r>
              <a:rPr lang="pl-PL" b="1" dirty="0" smtClean="0">
                <a:solidFill>
                  <a:srgbClr val="0070C0"/>
                </a:solidFill>
              </a:rPr>
              <a:t>health </a:t>
            </a:r>
            <a:r>
              <a:rPr lang="pl-PL" b="1" dirty="0" err="1" smtClean="0">
                <a:solidFill>
                  <a:srgbClr val="0070C0"/>
                </a:solidFill>
              </a:rPr>
              <a:t>conditions</a:t>
            </a:r>
            <a:r>
              <a:rPr lang="pl-PL" b="1" dirty="0" smtClean="0"/>
              <a:t>- problemy ze zdrowiem</a:t>
            </a:r>
          </a:p>
          <a:p>
            <a:pPr>
              <a:buFont typeface="Wingdings" pitchFamily="2" charset="2"/>
              <a:buChar char="v"/>
            </a:pPr>
            <a:r>
              <a:rPr lang="pl-PL" b="1" dirty="0" smtClean="0">
                <a:solidFill>
                  <a:srgbClr val="0070C0"/>
                </a:solidFill>
              </a:rPr>
              <a:t>independent</a:t>
            </a:r>
            <a:r>
              <a:rPr lang="pl-PL" b="1" dirty="0" smtClean="0"/>
              <a:t>- niezależny</a:t>
            </a:r>
          </a:p>
          <a:p>
            <a:pPr>
              <a:buFont typeface="Wingdings" pitchFamily="2" charset="2"/>
              <a:buChar char="v"/>
            </a:pPr>
            <a:r>
              <a:rPr lang="pl-PL" b="1" dirty="0" err="1" smtClean="0">
                <a:solidFill>
                  <a:srgbClr val="0070C0"/>
                </a:solidFill>
              </a:rPr>
              <a:t>cue</a:t>
            </a:r>
            <a:r>
              <a:rPr lang="pl-PL" b="1" dirty="0" smtClean="0"/>
              <a:t> – </a:t>
            </a:r>
            <a:r>
              <a:rPr lang="pl-PL" b="1" dirty="0" smtClean="0"/>
              <a:t>sygnał, wskazówka</a:t>
            </a:r>
            <a:endParaRPr lang="pl-PL" b="1" dirty="0" smtClean="0"/>
          </a:p>
          <a:p>
            <a:pPr>
              <a:buFont typeface="Wingdings" pitchFamily="2" charset="2"/>
              <a:buChar char="v"/>
            </a:pPr>
            <a:r>
              <a:rPr lang="pl-PL" b="1" dirty="0" smtClean="0">
                <a:solidFill>
                  <a:srgbClr val="0070C0"/>
                </a:solidFill>
              </a:rPr>
              <a:t>l</a:t>
            </a:r>
            <a:r>
              <a:rPr lang="en-US" b="1" dirty="0" err="1" smtClean="0">
                <a:solidFill>
                  <a:srgbClr val="0070C0"/>
                </a:solidFill>
              </a:rPr>
              <a:t>ong</a:t>
            </a:r>
            <a:r>
              <a:rPr lang="en-US" b="1" dirty="0" smtClean="0">
                <a:solidFill>
                  <a:srgbClr val="0070C0"/>
                </a:solidFill>
              </a:rPr>
              <a:t>-handled reaching tools</a:t>
            </a:r>
            <a:r>
              <a:rPr lang="pl-PL" b="1" dirty="0" smtClean="0">
                <a:solidFill>
                  <a:srgbClr val="0070C0"/>
                </a:solidFill>
              </a:rPr>
              <a:t> </a:t>
            </a:r>
            <a:r>
              <a:rPr lang="pl-PL" b="1" dirty="0" smtClean="0"/>
              <a:t>– długie narzędzia sięgające</a:t>
            </a:r>
          </a:p>
          <a:p>
            <a:pPr>
              <a:buFont typeface="Wingdings" pitchFamily="2" charset="2"/>
              <a:buChar char="v"/>
            </a:pPr>
            <a:r>
              <a:rPr lang="pl-PL" b="1" dirty="0" err="1" smtClean="0">
                <a:solidFill>
                  <a:srgbClr val="0070C0"/>
                </a:solidFill>
              </a:rPr>
              <a:t>canes</a:t>
            </a:r>
            <a:r>
              <a:rPr lang="pl-PL" b="1" dirty="0" smtClean="0"/>
              <a:t> – laski</a:t>
            </a:r>
          </a:p>
          <a:p>
            <a:pPr>
              <a:buFont typeface="Wingdings" pitchFamily="2" charset="2"/>
              <a:buChar char="v"/>
            </a:pPr>
            <a:r>
              <a:rPr lang="pl-PL" b="1" dirty="0" err="1" smtClean="0">
                <a:solidFill>
                  <a:srgbClr val="0070C0"/>
                </a:solidFill>
              </a:rPr>
              <a:t>task</a:t>
            </a:r>
            <a:r>
              <a:rPr lang="pl-PL" b="1" dirty="0" smtClean="0">
                <a:solidFill>
                  <a:srgbClr val="0070C0"/>
                </a:solidFill>
              </a:rPr>
              <a:t> </a:t>
            </a:r>
            <a:r>
              <a:rPr lang="pl-PL" b="1" dirty="0" err="1" smtClean="0">
                <a:solidFill>
                  <a:srgbClr val="0070C0"/>
                </a:solidFill>
              </a:rPr>
              <a:t>breakdown</a:t>
            </a:r>
            <a:r>
              <a:rPr lang="pl-PL" b="1" dirty="0" smtClean="0"/>
              <a:t>- rozbijanie zadania na czynniki pierwsze</a:t>
            </a:r>
          </a:p>
          <a:p>
            <a:pPr>
              <a:buFont typeface="Wingdings" pitchFamily="2" charset="2"/>
              <a:buChar char="v"/>
            </a:pPr>
            <a:endParaRPr lang="pl-PL" b="1"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err="1" smtClean="0"/>
              <a:t>Bibliography</a:t>
            </a:r>
            <a:endParaRPr lang="pl-PL" sz="3200" b="1" dirty="0"/>
          </a:p>
        </p:txBody>
      </p:sp>
      <p:sp>
        <p:nvSpPr>
          <p:cNvPr id="3" name="Symbol zastępczy zawartości 2"/>
          <p:cNvSpPr>
            <a:spLocks noGrp="1"/>
          </p:cNvSpPr>
          <p:nvPr>
            <p:ph idx="1"/>
          </p:nvPr>
        </p:nvSpPr>
        <p:spPr/>
        <p:txBody>
          <a:bodyPr>
            <a:normAutofit fontScale="92500" lnSpcReduction="10000"/>
          </a:bodyPr>
          <a:lstStyle/>
          <a:p>
            <a:r>
              <a:rPr lang="pl-PL" dirty="0" err="1" smtClean="0"/>
              <a:t>Maileen</a:t>
            </a:r>
            <a:r>
              <a:rPr lang="pl-PL" dirty="0" smtClean="0"/>
              <a:t> </a:t>
            </a:r>
            <a:r>
              <a:rPr lang="pl-PL" dirty="0" err="1" smtClean="0"/>
              <a:t>Gloriane</a:t>
            </a:r>
            <a:r>
              <a:rPr lang="pl-PL" dirty="0" smtClean="0"/>
              <a:t> Ulep, </a:t>
            </a:r>
            <a:r>
              <a:rPr lang="pl-PL" dirty="0" err="1" smtClean="0"/>
              <a:t>Simrit</a:t>
            </a:r>
            <a:r>
              <a:rPr lang="pl-PL" dirty="0" smtClean="0"/>
              <a:t> </a:t>
            </a:r>
            <a:r>
              <a:rPr lang="pl-PL" dirty="0" err="1" smtClean="0"/>
              <a:t>Kaur</a:t>
            </a:r>
            <a:r>
              <a:rPr lang="pl-PL" dirty="0" smtClean="0"/>
              <a:t> </a:t>
            </a:r>
            <a:r>
              <a:rPr lang="pl-PL" dirty="0" err="1" smtClean="0"/>
              <a:t>Saraon</a:t>
            </a:r>
            <a:r>
              <a:rPr lang="pl-PL" dirty="0" smtClean="0"/>
              <a:t>, </a:t>
            </a:r>
            <a:r>
              <a:rPr lang="pl-PL" dirty="0" err="1" smtClean="0"/>
              <a:t>Samantha</a:t>
            </a:r>
            <a:r>
              <a:rPr lang="pl-PL" dirty="0" smtClean="0"/>
              <a:t> </a:t>
            </a:r>
            <a:r>
              <a:rPr lang="pl-PL" dirty="0" err="1" smtClean="0"/>
              <a:t>McLea,Alzheimer</a:t>
            </a:r>
            <a:r>
              <a:rPr lang="pl-PL" dirty="0" smtClean="0"/>
              <a:t> </a:t>
            </a:r>
            <a:r>
              <a:rPr lang="pl-PL" dirty="0" err="1" smtClean="0"/>
              <a:t>Disease,The</a:t>
            </a:r>
            <a:r>
              <a:rPr lang="pl-PL" dirty="0" smtClean="0"/>
              <a:t> </a:t>
            </a:r>
            <a:r>
              <a:rPr lang="pl-PL" dirty="0" err="1" smtClean="0"/>
              <a:t>Journal</a:t>
            </a:r>
            <a:r>
              <a:rPr lang="pl-PL" dirty="0" smtClean="0"/>
              <a:t> for </a:t>
            </a:r>
            <a:r>
              <a:rPr lang="pl-PL" dirty="0" err="1" smtClean="0"/>
              <a:t>Nurse</a:t>
            </a:r>
            <a:r>
              <a:rPr lang="pl-PL" dirty="0" smtClean="0"/>
              <a:t> </a:t>
            </a:r>
            <a:r>
              <a:rPr lang="pl-PL" dirty="0" err="1" smtClean="0"/>
              <a:t>Practitioners,Volume</a:t>
            </a:r>
            <a:r>
              <a:rPr lang="pl-PL" dirty="0" smtClean="0"/>
              <a:t> 14, </a:t>
            </a:r>
            <a:r>
              <a:rPr lang="pl-PL" dirty="0" err="1" smtClean="0"/>
              <a:t>Issue</a:t>
            </a:r>
            <a:r>
              <a:rPr lang="pl-PL" dirty="0" smtClean="0"/>
              <a:t> 3,2018,Pages 129-135</a:t>
            </a:r>
          </a:p>
          <a:p>
            <a:r>
              <a:rPr lang="pl-PL" dirty="0" smtClean="0"/>
              <a:t>B. Dubois, H Feldman, C, </a:t>
            </a:r>
            <a:r>
              <a:rPr lang="pl-PL" dirty="0" err="1" smtClean="0"/>
              <a:t>Jacova</a:t>
            </a:r>
            <a:r>
              <a:rPr lang="pl-PL" dirty="0" smtClean="0"/>
              <a:t>,, </a:t>
            </a:r>
            <a:r>
              <a:rPr lang="pl-PL" dirty="0" err="1" smtClean="0"/>
              <a:t>Revising</a:t>
            </a:r>
            <a:r>
              <a:rPr lang="pl-PL" dirty="0" smtClean="0"/>
              <a:t> </a:t>
            </a:r>
            <a:r>
              <a:rPr lang="pl-PL" dirty="0" err="1" smtClean="0"/>
              <a:t>the</a:t>
            </a:r>
            <a:r>
              <a:rPr lang="pl-PL" dirty="0" smtClean="0"/>
              <a:t> </a:t>
            </a:r>
            <a:r>
              <a:rPr lang="pl-PL" dirty="0" err="1" smtClean="0"/>
              <a:t>defi</a:t>
            </a:r>
            <a:r>
              <a:rPr lang="pl-PL" dirty="0" smtClean="0"/>
              <a:t> </a:t>
            </a:r>
            <a:r>
              <a:rPr lang="pl-PL" dirty="0" err="1" smtClean="0"/>
              <a:t>nition</a:t>
            </a:r>
            <a:r>
              <a:rPr lang="pl-PL" dirty="0" smtClean="0"/>
              <a:t> of </a:t>
            </a:r>
            <a:r>
              <a:rPr lang="pl-PL" dirty="0" err="1" smtClean="0"/>
              <a:t>Alzheimer’s</a:t>
            </a:r>
            <a:r>
              <a:rPr lang="pl-PL" dirty="0" smtClean="0"/>
              <a:t> </a:t>
            </a:r>
            <a:r>
              <a:rPr lang="pl-PL" dirty="0" err="1" smtClean="0"/>
              <a:t>disease</a:t>
            </a:r>
            <a:r>
              <a:rPr lang="pl-PL" dirty="0" smtClean="0"/>
              <a:t> </a:t>
            </a:r>
            <a:r>
              <a:rPr lang="en-US" dirty="0" smtClean="0"/>
              <a:t>Published online October 11, 2010 </a:t>
            </a:r>
            <a:endParaRPr lang="pl-PL" dirty="0" smtClean="0"/>
          </a:p>
          <a:p>
            <a:r>
              <a:rPr lang="en-US" dirty="0" smtClean="0"/>
              <a:t>Hebert LE, et al. (2013). Alzheimer disease in the United States (2010–2050) estimated using the 2010 census</a:t>
            </a:r>
            <a:endParaRPr lang="pl-PL" dirty="0" smtClean="0"/>
          </a:p>
          <a:p>
            <a:r>
              <a:rPr lang="pl-PL" dirty="0" smtClean="0"/>
              <a:t>Sobol NA, Hoffmann K, Vogel A, et al. </a:t>
            </a:r>
            <a:r>
              <a:rPr lang="pl-PL" dirty="0" err="1" smtClean="0"/>
              <a:t>Associations</a:t>
            </a:r>
            <a:r>
              <a:rPr lang="pl-PL" dirty="0" smtClean="0"/>
              <a:t> </a:t>
            </a:r>
            <a:r>
              <a:rPr lang="pl-PL" dirty="0" err="1" smtClean="0"/>
              <a:t>between</a:t>
            </a:r>
            <a:r>
              <a:rPr lang="pl-PL" dirty="0" smtClean="0"/>
              <a:t> </a:t>
            </a:r>
            <a:r>
              <a:rPr lang="pl-PL" dirty="0" err="1" smtClean="0"/>
              <a:t>physical</a:t>
            </a:r>
            <a:r>
              <a:rPr lang="pl-PL" dirty="0" smtClean="0"/>
              <a:t> </a:t>
            </a:r>
            <a:r>
              <a:rPr lang="pl-PL" dirty="0" err="1" smtClean="0"/>
              <a:t>function</a:t>
            </a:r>
            <a:r>
              <a:rPr lang="pl-PL" dirty="0" smtClean="0"/>
              <a:t>, dual </a:t>
            </a:r>
            <a:r>
              <a:rPr lang="pl-PL" dirty="0" err="1" smtClean="0"/>
              <a:t>task</a:t>
            </a:r>
            <a:r>
              <a:rPr lang="pl-PL" dirty="0" smtClean="0"/>
              <a:t> performance and </a:t>
            </a:r>
            <a:r>
              <a:rPr lang="pl-PL" dirty="0" err="1" smtClean="0"/>
              <a:t>cognition</a:t>
            </a:r>
            <a:r>
              <a:rPr lang="pl-PL" dirty="0" smtClean="0"/>
              <a:t> </a:t>
            </a:r>
            <a:r>
              <a:rPr lang="pl-PL" dirty="0" err="1" smtClean="0"/>
              <a:t>in</a:t>
            </a:r>
            <a:r>
              <a:rPr lang="pl-PL" dirty="0" smtClean="0"/>
              <a:t> </a:t>
            </a:r>
            <a:r>
              <a:rPr lang="pl-PL" dirty="0" err="1" smtClean="0"/>
              <a:t>patients</a:t>
            </a:r>
            <a:r>
              <a:rPr lang="pl-PL" dirty="0" smtClean="0"/>
              <a:t> </a:t>
            </a:r>
            <a:r>
              <a:rPr lang="pl-PL" dirty="0" err="1" smtClean="0"/>
              <a:t>with</a:t>
            </a:r>
            <a:r>
              <a:rPr lang="pl-PL" dirty="0" smtClean="0"/>
              <a:t> </a:t>
            </a:r>
            <a:r>
              <a:rPr lang="pl-PL" dirty="0" err="1" smtClean="0"/>
              <a:t>mild</a:t>
            </a:r>
            <a:r>
              <a:rPr lang="pl-PL" dirty="0" smtClean="0"/>
              <a:t> </a:t>
            </a:r>
            <a:r>
              <a:rPr lang="pl-PL" dirty="0" err="1" smtClean="0"/>
              <a:t>Alzheimer’s</a:t>
            </a:r>
            <a:r>
              <a:rPr lang="pl-PL" dirty="0" smtClean="0"/>
              <a:t> </a:t>
            </a:r>
            <a:r>
              <a:rPr lang="pl-PL" dirty="0" err="1" smtClean="0"/>
              <a:t>disease</a:t>
            </a:r>
            <a:r>
              <a:rPr lang="pl-PL" dirty="0" smtClean="0"/>
              <a:t>. </a:t>
            </a:r>
            <a:r>
              <a:rPr lang="pl-PL" i="1" dirty="0" err="1" smtClean="0"/>
              <a:t>Aging</a:t>
            </a:r>
            <a:r>
              <a:rPr lang="pl-PL" i="1" dirty="0" smtClean="0"/>
              <a:t> </a:t>
            </a:r>
            <a:r>
              <a:rPr lang="pl-PL" i="1" dirty="0" err="1" smtClean="0"/>
              <a:t>Ment</a:t>
            </a:r>
            <a:r>
              <a:rPr lang="pl-PL" i="1" dirty="0" smtClean="0"/>
              <a:t> Health</a:t>
            </a:r>
            <a:r>
              <a:rPr lang="pl-PL" dirty="0" smtClean="0"/>
              <a:t>. 2016;20(11):1139–1146</a:t>
            </a:r>
          </a:p>
          <a:p>
            <a:r>
              <a:rPr lang="pl-PL" dirty="0" err="1" smtClean="0"/>
              <a:t>Staedtler</a:t>
            </a:r>
            <a:r>
              <a:rPr lang="pl-PL" dirty="0" smtClean="0"/>
              <a:t> AV, </a:t>
            </a:r>
            <a:r>
              <a:rPr lang="pl-PL" dirty="0" err="1" smtClean="0"/>
              <a:t>Nunez</a:t>
            </a:r>
            <a:r>
              <a:rPr lang="pl-PL" dirty="0" smtClean="0"/>
              <a:t> D. </a:t>
            </a:r>
            <a:r>
              <a:rPr lang="pl-PL" dirty="0" err="1" smtClean="0"/>
              <a:t>Nonpharmacological</a:t>
            </a:r>
            <a:r>
              <a:rPr lang="pl-PL" dirty="0" smtClean="0"/>
              <a:t> </a:t>
            </a:r>
            <a:r>
              <a:rPr lang="pl-PL" dirty="0" err="1" smtClean="0"/>
              <a:t>therapy</a:t>
            </a:r>
            <a:r>
              <a:rPr lang="pl-PL" dirty="0" smtClean="0"/>
              <a:t> for </a:t>
            </a:r>
            <a:r>
              <a:rPr lang="pl-PL" dirty="0" err="1" smtClean="0"/>
              <a:t>the</a:t>
            </a:r>
            <a:r>
              <a:rPr lang="pl-PL" dirty="0" smtClean="0"/>
              <a:t> management of </a:t>
            </a:r>
            <a:r>
              <a:rPr lang="pl-PL" dirty="0" err="1" smtClean="0"/>
              <a:t>neuropsychiatric</a:t>
            </a:r>
            <a:r>
              <a:rPr lang="pl-PL" dirty="0" smtClean="0"/>
              <a:t> </a:t>
            </a:r>
            <a:r>
              <a:rPr lang="pl-PL" dirty="0" err="1" smtClean="0"/>
              <a:t>symptoms</a:t>
            </a:r>
            <a:r>
              <a:rPr lang="pl-PL" dirty="0" smtClean="0"/>
              <a:t> of </a:t>
            </a:r>
            <a:r>
              <a:rPr lang="pl-PL" dirty="0" err="1" smtClean="0"/>
              <a:t>Alzheimer’s</a:t>
            </a:r>
            <a:r>
              <a:rPr lang="pl-PL" dirty="0" smtClean="0"/>
              <a:t> </a:t>
            </a:r>
            <a:r>
              <a:rPr lang="pl-PL" dirty="0" err="1" smtClean="0"/>
              <a:t>disease</a:t>
            </a:r>
            <a:r>
              <a:rPr lang="pl-PL" dirty="0" smtClean="0"/>
              <a:t>: </a:t>
            </a:r>
            <a:r>
              <a:rPr lang="pl-PL" dirty="0" err="1" smtClean="0"/>
              <a:t>linking</a:t>
            </a:r>
            <a:r>
              <a:rPr lang="pl-PL" dirty="0" smtClean="0"/>
              <a:t> </a:t>
            </a:r>
            <a:r>
              <a:rPr lang="pl-PL" dirty="0" err="1" smtClean="0"/>
              <a:t>evidence</a:t>
            </a:r>
            <a:r>
              <a:rPr lang="pl-PL" dirty="0" smtClean="0"/>
              <a:t> to </a:t>
            </a:r>
            <a:r>
              <a:rPr lang="pl-PL" dirty="0" err="1" smtClean="0"/>
              <a:t>practice</a:t>
            </a:r>
            <a:r>
              <a:rPr lang="pl-PL" dirty="0" smtClean="0"/>
              <a:t>. </a:t>
            </a:r>
            <a:r>
              <a:rPr lang="pl-PL" i="1" dirty="0" err="1" smtClean="0"/>
              <a:t>Worldviews</a:t>
            </a:r>
            <a:r>
              <a:rPr lang="pl-PL" i="1" dirty="0" smtClean="0"/>
              <a:t> </a:t>
            </a:r>
            <a:r>
              <a:rPr lang="pl-PL" i="1" dirty="0" err="1" smtClean="0"/>
              <a:t>Evid</a:t>
            </a:r>
            <a:r>
              <a:rPr lang="pl-PL" i="1" dirty="0" smtClean="0"/>
              <a:t> </a:t>
            </a:r>
            <a:r>
              <a:rPr lang="pl-PL" i="1" dirty="0" err="1" smtClean="0"/>
              <a:t>Based</a:t>
            </a:r>
            <a:r>
              <a:rPr lang="pl-PL" i="1" dirty="0" smtClean="0"/>
              <a:t> </a:t>
            </a:r>
            <a:r>
              <a:rPr lang="pl-PL" i="1" dirty="0" err="1" smtClean="0"/>
              <a:t>Nurs</a:t>
            </a:r>
            <a:r>
              <a:rPr lang="pl-PL" dirty="0" smtClean="0"/>
              <a:t>. 2015;12(2):108–115</a:t>
            </a:r>
          </a:p>
          <a:p>
            <a:endParaRPr lang="pl-PL"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arly Alzheimer's Disease Detection May Benefit New Stem Cell Therapy |  MNeuronet | Michigan Medicine | University of Michigan"/>
          <p:cNvPicPr>
            <a:picLocks noChangeAspect="1" noChangeArrowheads="1"/>
          </p:cNvPicPr>
          <p:nvPr/>
        </p:nvPicPr>
        <p:blipFill>
          <a:blip r:embed="rId2" cstate="print"/>
          <a:srcRect l="50288" b="897"/>
          <a:stretch>
            <a:fillRect/>
          </a:stretch>
        </p:blipFill>
        <p:spPr bwMode="auto">
          <a:xfrm>
            <a:off x="5940152" y="3429000"/>
            <a:ext cx="2562672" cy="2880320"/>
          </a:xfrm>
          <a:prstGeom prst="rect">
            <a:avLst/>
          </a:prstGeom>
          <a:noFill/>
        </p:spPr>
      </p:pic>
      <p:pic>
        <p:nvPicPr>
          <p:cNvPr id="3" name="Picture 2" descr="Early Alzheimer's Disease Detection May Benefit New Stem Cell Therapy |  MNeuronet | Michigan Medicine | University of Michigan"/>
          <p:cNvPicPr>
            <a:picLocks noChangeAspect="1" noChangeArrowheads="1"/>
          </p:cNvPicPr>
          <p:nvPr/>
        </p:nvPicPr>
        <p:blipFill>
          <a:blip r:embed="rId2" cstate="print"/>
          <a:srcRect t="2250" r="50984"/>
          <a:stretch>
            <a:fillRect/>
          </a:stretch>
        </p:blipFill>
        <p:spPr bwMode="auto">
          <a:xfrm>
            <a:off x="5796136" y="548680"/>
            <a:ext cx="2497677" cy="2808312"/>
          </a:xfrm>
          <a:prstGeom prst="rect">
            <a:avLst/>
          </a:prstGeom>
          <a:noFill/>
        </p:spPr>
      </p:pic>
      <p:sp>
        <p:nvSpPr>
          <p:cNvPr id="4" name="Tytuł 1"/>
          <p:cNvSpPr txBox="1">
            <a:spLocks/>
          </p:cNvSpPr>
          <p:nvPr/>
        </p:nvSpPr>
        <p:spPr>
          <a:xfrm>
            <a:off x="539552" y="476672"/>
            <a:ext cx="7485512" cy="1096962"/>
          </a:xfrm>
          <a:prstGeom prst="rect">
            <a:avLst/>
          </a:prstGeo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600" b="1" i="0" u="none" strike="noStrike" kern="1200" cap="none" spc="0" normalizeH="0" baseline="0" noProof="0" dirty="0" err="1" smtClean="0">
                <a:ln>
                  <a:noFill/>
                </a:ln>
                <a:solidFill>
                  <a:schemeClr val="tx1"/>
                </a:solidFill>
                <a:effectLst/>
                <a:uLnTx/>
                <a:uFillTx/>
                <a:latin typeface="+mj-lt"/>
                <a:ea typeface="+mj-ea"/>
                <a:cs typeface="+mj-cs"/>
              </a:rPr>
              <a:t>Definition</a:t>
            </a:r>
            <a:endParaRPr kumimoji="0" lang="pl-PL"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pole tekstowe 4"/>
          <p:cNvSpPr txBox="1"/>
          <p:nvPr/>
        </p:nvSpPr>
        <p:spPr>
          <a:xfrm>
            <a:off x="5724128" y="6237312"/>
            <a:ext cx="2952328" cy="307777"/>
          </a:xfrm>
          <a:prstGeom prst="rect">
            <a:avLst/>
          </a:prstGeom>
          <a:noFill/>
        </p:spPr>
        <p:txBody>
          <a:bodyPr wrap="square" rtlCol="0">
            <a:spAutoFit/>
          </a:bodyPr>
          <a:lstStyle/>
          <a:p>
            <a:r>
              <a:rPr lang="pl-PL" sz="700" dirty="0" smtClean="0"/>
              <a:t>https://medicine.umich.edu/sites/default/files/images/lede/news/mnet_AlzheimersDiseaseBrainGraphic-768x433.jpg</a:t>
            </a:r>
            <a:endParaRPr lang="pl-PL" sz="700" dirty="0"/>
          </a:p>
        </p:txBody>
      </p:sp>
      <p:sp>
        <p:nvSpPr>
          <p:cNvPr id="6" name="pole tekstowe 5"/>
          <p:cNvSpPr txBox="1"/>
          <p:nvPr/>
        </p:nvSpPr>
        <p:spPr>
          <a:xfrm>
            <a:off x="467544" y="1556792"/>
            <a:ext cx="4824536" cy="4524315"/>
          </a:xfrm>
          <a:prstGeom prst="rect">
            <a:avLst/>
          </a:prstGeom>
          <a:noFill/>
        </p:spPr>
        <p:txBody>
          <a:bodyPr wrap="square" rtlCol="0">
            <a:spAutoFit/>
          </a:bodyPr>
          <a:lstStyle/>
          <a:p>
            <a:r>
              <a:rPr lang="en-US" sz="2400" dirty="0"/>
              <a:t>Alzheimer’s disease, which is the most common form of dementia, is an incurable degenerative disease. Neurons in certain parts of the brain are destroyed which leads to deficits in cognitive functions, such as memory, language skills, and behavior</a:t>
            </a:r>
            <a:r>
              <a:rPr lang="en-US" sz="2400" dirty="0" smtClean="0"/>
              <a:t>.</a:t>
            </a:r>
            <a:r>
              <a:rPr lang="en-US" sz="2400" dirty="0"/>
              <a:t> Dementia affects 5-8% of all people above 60 years of age, increasing to around 40% of people older than 90 years.</a:t>
            </a:r>
            <a:endParaRPr lang="pl-PL"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err="1" smtClean="0"/>
              <a:t>Causes</a:t>
            </a:r>
            <a:endParaRPr lang="pl-PL" sz="3200" b="1" dirty="0"/>
          </a:p>
        </p:txBody>
      </p:sp>
      <p:sp>
        <p:nvSpPr>
          <p:cNvPr id="3" name="Symbol zastępczy zawartości 2"/>
          <p:cNvSpPr>
            <a:spLocks noGrp="1"/>
          </p:cNvSpPr>
          <p:nvPr>
            <p:ph idx="1"/>
          </p:nvPr>
        </p:nvSpPr>
        <p:spPr/>
        <p:txBody>
          <a:bodyPr/>
          <a:lstStyle/>
          <a:p>
            <a:r>
              <a:rPr lang="en-US" dirty="0" smtClean="0"/>
              <a:t>Like all types of dementia, Alzheimer’s develops due to the death of brain cells. It is a neurodegenerative condition, which means that the brain cell death happens over time.</a:t>
            </a:r>
            <a:endParaRPr lang="pl-PL" dirty="0"/>
          </a:p>
        </p:txBody>
      </p:sp>
      <p:pic>
        <p:nvPicPr>
          <p:cNvPr id="30722" name="Picture 2" descr="Is Alzheimer's Disease Transmissible?"/>
          <p:cNvPicPr>
            <a:picLocks noChangeAspect="1" noChangeArrowheads="1"/>
          </p:cNvPicPr>
          <p:nvPr/>
        </p:nvPicPr>
        <p:blipFill>
          <a:blip r:embed="rId2" cstate="print"/>
          <a:srcRect/>
          <a:stretch>
            <a:fillRect/>
          </a:stretch>
        </p:blipFill>
        <p:spPr bwMode="auto">
          <a:xfrm>
            <a:off x="1259632" y="2636912"/>
            <a:ext cx="6410325" cy="3467100"/>
          </a:xfrm>
          <a:prstGeom prst="rect">
            <a:avLst/>
          </a:prstGeom>
          <a:noFill/>
        </p:spPr>
      </p:pic>
      <p:sp>
        <p:nvSpPr>
          <p:cNvPr id="5" name="pole tekstowe 4"/>
          <p:cNvSpPr txBox="1"/>
          <p:nvPr/>
        </p:nvSpPr>
        <p:spPr>
          <a:xfrm>
            <a:off x="1907704" y="6165304"/>
            <a:ext cx="5040560" cy="230832"/>
          </a:xfrm>
          <a:prstGeom prst="rect">
            <a:avLst/>
          </a:prstGeom>
          <a:noFill/>
        </p:spPr>
        <p:txBody>
          <a:bodyPr wrap="square" rtlCol="0">
            <a:spAutoFit/>
          </a:bodyPr>
          <a:lstStyle/>
          <a:p>
            <a:r>
              <a:rPr lang="pl-PL" sz="900" dirty="0" smtClean="0"/>
              <a:t>https://www.news-medical.net/image.axd?picture=2018%2F6%2Fshutterstock_582277528.jpg</a:t>
            </a:r>
            <a:endParaRPr lang="pl-PL"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7584" y="0"/>
            <a:ext cx="7485512" cy="1096962"/>
          </a:xfrm>
        </p:spPr>
        <p:txBody>
          <a:bodyPr>
            <a:normAutofit/>
          </a:bodyPr>
          <a:lstStyle/>
          <a:p>
            <a:r>
              <a:rPr lang="pl-PL" sz="3600" b="1" dirty="0" err="1" smtClean="0"/>
              <a:t>Risk</a:t>
            </a:r>
            <a:r>
              <a:rPr lang="pl-PL" sz="3600" b="1" dirty="0" smtClean="0"/>
              <a:t> </a:t>
            </a:r>
            <a:r>
              <a:rPr lang="pl-PL" sz="3600" b="1" dirty="0" err="1" smtClean="0"/>
              <a:t>factors</a:t>
            </a:r>
            <a:endParaRPr lang="pl-PL" sz="3600" dirty="0"/>
          </a:p>
        </p:txBody>
      </p:sp>
      <p:graphicFrame>
        <p:nvGraphicFramePr>
          <p:cNvPr id="5" name="Symbol zastępczy zawartości 4"/>
          <p:cNvGraphicFramePr>
            <a:graphicFrameLocks noGrp="1"/>
          </p:cNvGraphicFramePr>
          <p:nvPr>
            <p:ph idx="1"/>
          </p:nvPr>
        </p:nvGraphicFramePr>
        <p:xfrm>
          <a:off x="899592" y="2276872"/>
          <a:ext cx="7415733" cy="3319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6699"/>
        </a:solidFill>
        <a:effectLst/>
      </p:bgPr>
    </p:bg>
    <p:spTree>
      <p:nvGrpSpPr>
        <p:cNvPr id="1" name=""/>
        <p:cNvGrpSpPr/>
        <p:nvPr/>
      </p:nvGrpSpPr>
      <p:grpSpPr>
        <a:xfrm>
          <a:off x="0" y="0"/>
          <a:ext cx="0" cy="0"/>
          <a:chOff x="0" y="0"/>
          <a:chExt cx="0" cy="0"/>
        </a:xfrm>
      </p:grpSpPr>
      <p:pic>
        <p:nvPicPr>
          <p:cNvPr id="29698" name="Picture 2" descr="Set Alzheimers Disease Symptoms Icons Flat Stock Vector (Royalty Free)  1248513235"/>
          <p:cNvPicPr>
            <a:picLocks noChangeAspect="1" noChangeArrowheads="1"/>
          </p:cNvPicPr>
          <p:nvPr/>
        </p:nvPicPr>
        <p:blipFill>
          <a:blip r:embed="rId2" cstate="print"/>
          <a:srcRect b="7883"/>
          <a:stretch>
            <a:fillRect/>
          </a:stretch>
        </p:blipFill>
        <p:spPr bwMode="auto">
          <a:xfrm>
            <a:off x="1151620" y="136396"/>
            <a:ext cx="6840760" cy="6721604"/>
          </a:xfrm>
          <a:prstGeom prst="rect">
            <a:avLst/>
          </a:prstGeom>
          <a:noFill/>
        </p:spPr>
      </p:pic>
      <p:sp>
        <p:nvSpPr>
          <p:cNvPr id="3" name="pole tekstowe 2"/>
          <p:cNvSpPr txBox="1"/>
          <p:nvPr/>
        </p:nvSpPr>
        <p:spPr>
          <a:xfrm rot="16200000">
            <a:off x="6768316" y="4482317"/>
            <a:ext cx="4320480" cy="430887"/>
          </a:xfrm>
          <a:prstGeom prst="rect">
            <a:avLst/>
          </a:prstGeom>
          <a:noFill/>
        </p:spPr>
        <p:txBody>
          <a:bodyPr wrap="square" rtlCol="0">
            <a:spAutoFit/>
          </a:bodyPr>
          <a:lstStyle/>
          <a:p>
            <a:r>
              <a:rPr lang="pl-PL" sz="1100" dirty="0" smtClean="0">
                <a:solidFill>
                  <a:schemeClr val="bg1"/>
                </a:solidFill>
              </a:rPr>
              <a:t>https://image.shutterstock.com/z/stock-vector-set-of-alzheimer-s-disease-symptoms-icons-in-flat-style-1248513235.jpg</a:t>
            </a:r>
            <a:endParaRPr lang="pl-PL" sz="11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err="1" smtClean="0"/>
              <a:t>Stages</a:t>
            </a:r>
            <a:endParaRPr lang="pl-PL" sz="3200" b="1" dirty="0"/>
          </a:p>
        </p:txBody>
      </p:sp>
      <p:sp>
        <p:nvSpPr>
          <p:cNvPr id="3" name="Symbol zastępczy zawartości 2"/>
          <p:cNvSpPr>
            <a:spLocks noGrp="1"/>
          </p:cNvSpPr>
          <p:nvPr>
            <p:ph idx="1"/>
          </p:nvPr>
        </p:nvSpPr>
        <p:spPr>
          <a:xfrm>
            <a:off x="5004048" y="2564904"/>
            <a:ext cx="3528392" cy="3024336"/>
          </a:xfrm>
        </p:spPr>
        <p:txBody>
          <a:bodyPr/>
          <a:lstStyle/>
          <a:p>
            <a:pPr marL="457200" indent="-457200" algn="ctr">
              <a:buNone/>
            </a:pPr>
            <a:r>
              <a:rPr lang="pl-PL" b="1" dirty="0" err="1" smtClean="0"/>
              <a:t>Stage</a:t>
            </a:r>
            <a:r>
              <a:rPr lang="pl-PL" b="1" dirty="0" smtClean="0"/>
              <a:t> 1: </a:t>
            </a:r>
            <a:r>
              <a:rPr lang="pl-PL" dirty="0" err="1" smtClean="0"/>
              <a:t>Mild</a:t>
            </a:r>
            <a:r>
              <a:rPr lang="pl-PL" dirty="0" smtClean="0"/>
              <a:t> </a:t>
            </a:r>
            <a:r>
              <a:rPr lang="pl-PL" dirty="0" err="1" smtClean="0"/>
              <a:t>Alzheimer’s</a:t>
            </a:r>
            <a:r>
              <a:rPr lang="pl-PL" dirty="0" smtClean="0"/>
              <a:t> </a:t>
            </a:r>
            <a:r>
              <a:rPr lang="pl-PL" dirty="0" err="1" smtClean="0"/>
              <a:t>disease</a:t>
            </a:r>
            <a:r>
              <a:rPr lang="pl-PL" dirty="0" smtClean="0"/>
              <a:t> </a:t>
            </a:r>
          </a:p>
          <a:p>
            <a:pPr marL="457200" indent="-457200" algn="ctr">
              <a:buNone/>
            </a:pPr>
            <a:r>
              <a:rPr lang="pl-PL" b="1" dirty="0" err="1" smtClean="0"/>
              <a:t>Stage</a:t>
            </a:r>
            <a:r>
              <a:rPr lang="pl-PL" b="1" dirty="0" smtClean="0"/>
              <a:t> 2: </a:t>
            </a:r>
            <a:r>
              <a:rPr lang="pl-PL" dirty="0" err="1" smtClean="0"/>
              <a:t>Moderate</a:t>
            </a:r>
            <a:r>
              <a:rPr lang="pl-PL" dirty="0" smtClean="0"/>
              <a:t> </a:t>
            </a:r>
            <a:r>
              <a:rPr lang="pl-PL" dirty="0" err="1" smtClean="0"/>
              <a:t>Alzheimer’s</a:t>
            </a:r>
            <a:r>
              <a:rPr lang="pl-PL" dirty="0" smtClean="0"/>
              <a:t> </a:t>
            </a:r>
            <a:r>
              <a:rPr lang="pl-PL" dirty="0" err="1" smtClean="0"/>
              <a:t>disease</a:t>
            </a:r>
            <a:r>
              <a:rPr lang="pl-PL" dirty="0" smtClean="0"/>
              <a:t> </a:t>
            </a:r>
          </a:p>
          <a:p>
            <a:pPr marL="457200" indent="-457200" algn="ctr">
              <a:buNone/>
            </a:pPr>
            <a:r>
              <a:rPr lang="pl-PL" b="1" dirty="0" err="1" smtClean="0"/>
              <a:t>Stage</a:t>
            </a:r>
            <a:r>
              <a:rPr lang="pl-PL" b="1" dirty="0" smtClean="0"/>
              <a:t> 3: </a:t>
            </a:r>
            <a:r>
              <a:rPr lang="pl-PL" dirty="0" err="1" smtClean="0"/>
              <a:t>Severe</a:t>
            </a:r>
            <a:r>
              <a:rPr lang="pl-PL" dirty="0" smtClean="0"/>
              <a:t> </a:t>
            </a:r>
            <a:r>
              <a:rPr lang="pl-PL" dirty="0" err="1" smtClean="0"/>
              <a:t>Alzheimer’s</a:t>
            </a:r>
            <a:r>
              <a:rPr lang="pl-PL" dirty="0" smtClean="0"/>
              <a:t> </a:t>
            </a:r>
            <a:r>
              <a:rPr lang="pl-PL" dirty="0" err="1" smtClean="0"/>
              <a:t>disease</a:t>
            </a:r>
            <a:r>
              <a:rPr lang="pl-PL" dirty="0" smtClean="0"/>
              <a:t> </a:t>
            </a:r>
          </a:p>
          <a:p>
            <a:pPr marL="457200" indent="-457200">
              <a:buFont typeface="+mj-lt"/>
              <a:buAutoNum type="arabicPeriod"/>
            </a:pPr>
            <a:endParaRPr lang="pl-PL" dirty="0"/>
          </a:p>
        </p:txBody>
      </p:sp>
      <p:pic>
        <p:nvPicPr>
          <p:cNvPr id="23554" name="Picture 2" descr="What is Alzheimer's Disease | Alzheimer's Disease: Never a Dull Moment"/>
          <p:cNvPicPr>
            <a:picLocks noChangeAspect="1" noChangeArrowheads="1"/>
          </p:cNvPicPr>
          <p:nvPr/>
        </p:nvPicPr>
        <p:blipFill>
          <a:blip r:embed="rId2" cstate="print"/>
          <a:srcRect/>
          <a:stretch>
            <a:fillRect/>
          </a:stretch>
        </p:blipFill>
        <p:spPr bwMode="auto">
          <a:xfrm>
            <a:off x="827584" y="1628799"/>
            <a:ext cx="3600400" cy="4608513"/>
          </a:xfrm>
          <a:prstGeom prst="rect">
            <a:avLst/>
          </a:prstGeom>
          <a:noFill/>
        </p:spPr>
      </p:pic>
      <p:sp>
        <p:nvSpPr>
          <p:cNvPr id="5" name="pole tekstowe 4"/>
          <p:cNvSpPr txBox="1"/>
          <p:nvPr/>
        </p:nvSpPr>
        <p:spPr>
          <a:xfrm>
            <a:off x="179512" y="6309320"/>
            <a:ext cx="3384376" cy="369332"/>
          </a:xfrm>
          <a:prstGeom prst="rect">
            <a:avLst/>
          </a:prstGeom>
          <a:noFill/>
        </p:spPr>
        <p:txBody>
          <a:bodyPr wrap="square" rtlCol="0">
            <a:spAutoFit/>
          </a:bodyPr>
          <a:lstStyle/>
          <a:p>
            <a:r>
              <a:rPr lang="pl-PL" sz="900" dirty="0" smtClean="0"/>
              <a:t>https://alzheimersdiseasebiol2095.files.wordpress.com/2014/09/</a:t>
            </a:r>
            <a:r>
              <a:rPr lang="pl-PL" sz="900" dirty="0" err="1" smtClean="0"/>
              <a:t>alzheimersdiseasestages.jpg</a:t>
            </a:r>
            <a:endParaRPr lang="pl-PL" sz="900" dirty="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err="1" smtClean="0"/>
              <a:t>Diagnosis</a:t>
            </a:r>
            <a:endParaRPr lang="pl-PL" sz="3200" b="1" dirty="0"/>
          </a:p>
        </p:txBody>
      </p:sp>
      <p:sp>
        <p:nvSpPr>
          <p:cNvPr id="3" name="Symbol zastępczy zawartości 2"/>
          <p:cNvSpPr>
            <a:spLocks noGrp="1"/>
          </p:cNvSpPr>
          <p:nvPr>
            <p:ph idx="1"/>
          </p:nvPr>
        </p:nvSpPr>
        <p:spPr>
          <a:xfrm>
            <a:off x="683568" y="1988840"/>
            <a:ext cx="4104456" cy="3816424"/>
          </a:xfrm>
        </p:spPr>
        <p:txBody>
          <a:bodyPr>
            <a:normAutofit/>
          </a:bodyPr>
          <a:lstStyle/>
          <a:p>
            <a:pPr>
              <a:buFont typeface="Wingdings" pitchFamily="2" charset="2"/>
              <a:buChar char="v"/>
            </a:pPr>
            <a:r>
              <a:rPr lang="pl-PL" sz="2400" b="1" dirty="0" err="1" smtClean="0"/>
              <a:t>mental</a:t>
            </a:r>
            <a:r>
              <a:rPr lang="pl-PL" sz="2400" b="1" dirty="0" smtClean="0"/>
              <a:t> status test</a:t>
            </a:r>
            <a:endParaRPr lang="pl-PL" sz="2400" dirty="0" smtClean="0"/>
          </a:p>
          <a:p>
            <a:pPr>
              <a:buFont typeface="Wingdings" pitchFamily="2" charset="2"/>
              <a:buChar char="v"/>
            </a:pPr>
            <a:r>
              <a:rPr lang="pl-PL" sz="2400" b="1" dirty="0" err="1" smtClean="0"/>
              <a:t>physical</a:t>
            </a:r>
            <a:r>
              <a:rPr lang="pl-PL" sz="2400" b="1" dirty="0" smtClean="0"/>
              <a:t> </a:t>
            </a:r>
            <a:r>
              <a:rPr lang="pl-PL" sz="2400" b="1" dirty="0" err="1" smtClean="0"/>
              <a:t>exam</a:t>
            </a:r>
            <a:r>
              <a:rPr lang="pl-PL" sz="2400" dirty="0" smtClean="0"/>
              <a:t> </a:t>
            </a:r>
          </a:p>
          <a:p>
            <a:pPr>
              <a:buFont typeface="Wingdings" pitchFamily="2" charset="2"/>
              <a:buChar char="v"/>
            </a:pPr>
            <a:r>
              <a:rPr lang="pl-PL" sz="2400" b="1" dirty="0" err="1" smtClean="0"/>
              <a:t>neurological</a:t>
            </a:r>
            <a:r>
              <a:rPr lang="pl-PL" sz="2400" b="1" dirty="0" smtClean="0"/>
              <a:t> </a:t>
            </a:r>
            <a:r>
              <a:rPr lang="pl-PL" sz="2400" b="1" dirty="0" err="1" smtClean="0"/>
              <a:t>exam</a:t>
            </a:r>
            <a:r>
              <a:rPr lang="pl-PL" sz="2400" dirty="0" smtClean="0"/>
              <a:t> </a:t>
            </a:r>
          </a:p>
          <a:p>
            <a:pPr>
              <a:buFont typeface="Wingdings" pitchFamily="2" charset="2"/>
              <a:buChar char="v"/>
            </a:pPr>
            <a:r>
              <a:rPr lang="pl-PL" sz="2400" b="1" dirty="0" err="1" smtClean="0"/>
              <a:t>brain-imaging</a:t>
            </a:r>
            <a:r>
              <a:rPr lang="pl-PL" sz="2400" b="1" dirty="0" smtClean="0"/>
              <a:t> </a:t>
            </a:r>
            <a:r>
              <a:rPr lang="pl-PL" sz="2400" b="1" dirty="0" err="1" smtClean="0"/>
              <a:t>studies</a:t>
            </a:r>
            <a:r>
              <a:rPr lang="pl-PL" sz="2400" b="1" dirty="0" smtClean="0"/>
              <a:t>  </a:t>
            </a:r>
            <a:r>
              <a:rPr lang="pl-PL" sz="2400" dirty="0" smtClean="0"/>
              <a:t>(</a:t>
            </a:r>
            <a:r>
              <a:rPr lang="pl-PL" sz="2400" dirty="0" err="1" smtClean="0"/>
              <a:t>Magnetic</a:t>
            </a:r>
            <a:r>
              <a:rPr lang="pl-PL" sz="2400" dirty="0" smtClean="0"/>
              <a:t> </a:t>
            </a:r>
            <a:r>
              <a:rPr lang="pl-PL" sz="2400" dirty="0" err="1" smtClean="0"/>
              <a:t>resonance</a:t>
            </a:r>
            <a:r>
              <a:rPr lang="pl-PL" sz="2400" dirty="0" smtClean="0"/>
              <a:t> </a:t>
            </a:r>
            <a:r>
              <a:rPr lang="pl-PL" sz="2400" dirty="0" err="1" smtClean="0"/>
              <a:t>imaging</a:t>
            </a:r>
            <a:r>
              <a:rPr lang="pl-PL" sz="2400" dirty="0" smtClean="0"/>
              <a:t> (MRI), Computer </a:t>
            </a:r>
            <a:r>
              <a:rPr lang="pl-PL" sz="2400" dirty="0" err="1" smtClean="0"/>
              <a:t>tomography</a:t>
            </a:r>
            <a:r>
              <a:rPr lang="pl-PL" sz="2400" dirty="0" smtClean="0"/>
              <a:t> (CT), </a:t>
            </a:r>
            <a:r>
              <a:rPr lang="pl-PL" sz="2400" dirty="0" err="1" smtClean="0"/>
              <a:t>Positron</a:t>
            </a:r>
            <a:r>
              <a:rPr lang="pl-PL" sz="2400" dirty="0" smtClean="0"/>
              <a:t> </a:t>
            </a:r>
            <a:r>
              <a:rPr lang="pl-PL" sz="2400" dirty="0" err="1" smtClean="0"/>
              <a:t>emission</a:t>
            </a:r>
            <a:r>
              <a:rPr lang="pl-PL" sz="2400" dirty="0" smtClean="0"/>
              <a:t> </a:t>
            </a:r>
            <a:r>
              <a:rPr lang="pl-PL" sz="2400" dirty="0" err="1" smtClean="0"/>
              <a:t>tomography</a:t>
            </a:r>
            <a:r>
              <a:rPr lang="pl-PL" sz="2400" dirty="0" smtClean="0"/>
              <a:t> (PET)</a:t>
            </a:r>
          </a:p>
          <a:p>
            <a:endParaRPr lang="pl-PL" sz="2400" dirty="0"/>
          </a:p>
        </p:txBody>
      </p:sp>
      <p:pic>
        <p:nvPicPr>
          <p:cNvPr id="22530" name="Picture 2" descr="Uncovering early stages of Alzheimer's Disease"/>
          <p:cNvPicPr>
            <a:picLocks noChangeAspect="1" noChangeArrowheads="1"/>
          </p:cNvPicPr>
          <p:nvPr/>
        </p:nvPicPr>
        <p:blipFill>
          <a:blip r:embed="rId2" cstate="print"/>
          <a:srcRect/>
          <a:stretch>
            <a:fillRect/>
          </a:stretch>
        </p:blipFill>
        <p:spPr bwMode="auto">
          <a:xfrm>
            <a:off x="4788024" y="1412776"/>
            <a:ext cx="3600400" cy="5040560"/>
          </a:xfrm>
          <a:prstGeom prst="rect">
            <a:avLst/>
          </a:prstGeom>
          <a:noFill/>
        </p:spPr>
      </p:pic>
      <p:sp>
        <p:nvSpPr>
          <p:cNvPr id="5" name="pole tekstowe 4"/>
          <p:cNvSpPr txBox="1"/>
          <p:nvPr/>
        </p:nvSpPr>
        <p:spPr>
          <a:xfrm>
            <a:off x="4788024" y="6453336"/>
            <a:ext cx="3600400" cy="253916"/>
          </a:xfrm>
          <a:prstGeom prst="rect">
            <a:avLst/>
          </a:prstGeom>
          <a:noFill/>
        </p:spPr>
        <p:txBody>
          <a:bodyPr wrap="square" rtlCol="0">
            <a:spAutoFit/>
          </a:bodyPr>
          <a:lstStyle/>
          <a:p>
            <a:r>
              <a:rPr lang="pl-PL" sz="1050" dirty="0" smtClean="0"/>
              <a:t>https://scx2.b-cdn.net/</a:t>
            </a:r>
            <a:r>
              <a:rPr lang="pl-PL" sz="1050" dirty="0" err="1" smtClean="0"/>
              <a:t>gfx</a:t>
            </a:r>
            <a:r>
              <a:rPr lang="pl-PL" sz="1050" dirty="0" smtClean="0"/>
              <a:t>/news/</a:t>
            </a:r>
            <a:r>
              <a:rPr lang="pl-PL" sz="1050" dirty="0" err="1" smtClean="0"/>
              <a:t>hires</a:t>
            </a:r>
            <a:r>
              <a:rPr lang="pl-PL" sz="1050" dirty="0" smtClean="0"/>
              <a:t>/1-uncoveringea.jpg</a:t>
            </a:r>
            <a:endParaRPr lang="pl-PL" sz="1050"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err="1" smtClean="0"/>
              <a:t>Treatment</a:t>
            </a:r>
            <a:endParaRPr lang="pl-PL" sz="3200" b="1" dirty="0"/>
          </a:p>
        </p:txBody>
      </p:sp>
      <p:graphicFrame>
        <p:nvGraphicFramePr>
          <p:cNvPr id="4" name="Diagram 3"/>
          <p:cNvGraphicFramePr/>
          <p:nvPr/>
        </p:nvGraphicFramePr>
        <p:xfrm>
          <a:off x="1691680"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err="1" smtClean="0"/>
              <a:t>Medications</a:t>
            </a:r>
            <a:r>
              <a:rPr lang="pl-PL" sz="3200" b="1" dirty="0" smtClean="0"/>
              <a:t> for </a:t>
            </a:r>
            <a:r>
              <a:rPr lang="pl-PL" sz="3200" b="1" dirty="0" err="1" smtClean="0"/>
              <a:t>cognitive</a:t>
            </a:r>
            <a:r>
              <a:rPr lang="pl-PL" sz="3200" b="1" dirty="0" smtClean="0"/>
              <a:t> </a:t>
            </a:r>
            <a:r>
              <a:rPr lang="pl-PL" sz="3200" b="1" dirty="0" err="1" smtClean="0"/>
              <a:t>symptoms</a:t>
            </a:r>
            <a:endParaRPr lang="pl-PL" sz="3200" dirty="0"/>
          </a:p>
        </p:txBody>
      </p:sp>
      <p:sp>
        <p:nvSpPr>
          <p:cNvPr id="3" name="Symbol zastępczy zawartości 2"/>
          <p:cNvSpPr>
            <a:spLocks noGrp="1"/>
          </p:cNvSpPr>
          <p:nvPr>
            <p:ph idx="1"/>
          </p:nvPr>
        </p:nvSpPr>
        <p:spPr>
          <a:xfrm>
            <a:off x="755576" y="1988840"/>
            <a:ext cx="3311277" cy="3845024"/>
          </a:xfrm>
        </p:spPr>
        <p:txBody>
          <a:bodyPr>
            <a:normAutofit fontScale="92500" lnSpcReduction="10000"/>
          </a:bodyPr>
          <a:lstStyle/>
          <a:p>
            <a:pPr>
              <a:buNone/>
            </a:pPr>
            <a:r>
              <a:rPr lang="pl-PL" sz="2800" dirty="0" err="1" smtClean="0"/>
              <a:t>Types</a:t>
            </a:r>
            <a:r>
              <a:rPr lang="pl-PL" sz="2800" dirty="0" smtClean="0"/>
              <a:t> of </a:t>
            </a:r>
            <a:r>
              <a:rPr lang="pl-PL" sz="2800" dirty="0" err="1" smtClean="0"/>
              <a:t>drugs</a:t>
            </a:r>
            <a:r>
              <a:rPr lang="pl-PL" sz="2800" dirty="0" smtClean="0"/>
              <a:t>:</a:t>
            </a:r>
          </a:p>
          <a:p>
            <a:pPr>
              <a:buFont typeface="Wingdings" pitchFamily="2" charset="2"/>
              <a:buChar char="v"/>
            </a:pPr>
            <a:r>
              <a:rPr lang="pl-PL" sz="2800" dirty="0" err="1" smtClean="0"/>
              <a:t>cholinesterase</a:t>
            </a:r>
            <a:r>
              <a:rPr lang="pl-PL" sz="2800" dirty="0" smtClean="0"/>
              <a:t> </a:t>
            </a:r>
            <a:r>
              <a:rPr lang="pl-PL" sz="2800" dirty="0" err="1" smtClean="0"/>
              <a:t>inhibitors</a:t>
            </a:r>
            <a:r>
              <a:rPr lang="pl-PL" sz="2800" dirty="0" smtClean="0"/>
              <a:t> </a:t>
            </a:r>
          </a:p>
          <a:p>
            <a:pPr>
              <a:buFont typeface="Wingdings" pitchFamily="2" charset="2"/>
              <a:buChar char="v"/>
            </a:pPr>
            <a:r>
              <a:rPr lang="en-US" sz="2800" dirty="0" err="1" smtClean="0"/>
              <a:t>donepezil</a:t>
            </a:r>
            <a:r>
              <a:rPr lang="en-US" sz="2800" dirty="0" smtClean="0"/>
              <a:t> (Aricept</a:t>
            </a:r>
            <a:r>
              <a:rPr lang="pl-PL" sz="2800" dirty="0" smtClean="0"/>
              <a:t>)</a:t>
            </a:r>
            <a:endParaRPr lang="en-US" sz="2800" dirty="0" smtClean="0"/>
          </a:p>
          <a:p>
            <a:pPr>
              <a:buFont typeface="Wingdings" pitchFamily="2" charset="2"/>
              <a:buChar char="v"/>
            </a:pPr>
            <a:r>
              <a:rPr lang="en-US" sz="2800" dirty="0" err="1" smtClean="0"/>
              <a:t>galantamine</a:t>
            </a:r>
            <a:r>
              <a:rPr lang="en-US" sz="2800" dirty="0" smtClean="0"/>
              <a:t> (</a:t>
            </a:r>
            <a:r>
              <a:rPr lang="en-US" sz="2800" dirty="0" err="1" smtClean="0"/>
              <a:t>Razadyne</a:t>
            </a:r>
            <a:r>
              <a:rPr lang="en-US" sz="2800" dirty="0" smtClean="0"/>
              <a:t>), </a:t>
            </a:r>
          </a:p>
          <a:p>
            <a:pPr>
              <a:buFont typeface="Wingdings" pitchFamily="2" charset="2"/>
              <a:buChar char="v"/>
            </a:pPr>
            <a:r>
              <a:rPr lang="en-US" sz="2800" dirty="0" err="1" smtClean="0"/>
              <a:t>rivastigmine</a:t>
            </a:r>
            <a:r>
              <a:rPr lang="en-US" sz="2800" dirty="0" smtClean="0"/>
              <a:t> (Exelon</a:t>
            </a:r>
            <a:r>
              <a:rPr lang="en-US" sz="2800" smtClean="0"/>
              <a:t>), </a:t>
            </a:r>
            <a:endParaRPr lang="en-US" sz="2800" dirty="0" smtClean="0"/>
          </a:p>
          <a:p>
            <a:pPr>
              <a:buFont typeface="Wingdings" pitchFamily="2" charset="2"/>
              <a:buChar char="v"/>
            </a:pPr>
            <a:endParaRPr lang="pl-PL" dirty="0" smtClean="0"/>
          </a:p>
          <a:p>
            <a:pPr>
              <a:buNone/>
            </a:pPr>
            <a:endParaRPr lang="pl-PL" dirty="0"/>
          </a:p>
        </p:txBody>
      </p:sp>
      <p:pic>
        <p:nvPicPr>
          <p:cNvPr id="32770" name="Picture 2" descr="Drug treatments for Alzheimer's disease - Saga"/>
          <p:cNvPicPr>
            <a:picLocks noChangeAspect="1" noChangeArrowheads="1"/>
          </p:cNvPicPr>
          <p:nvPr/>
        </p:nvPicPr>
        <p:blipFill>
          <a:blip r:embed="rId2" cstate="print"/>
          <a:srcRect/>
          <a:stretch>
            <a:fillRect/>
          </a:stretch>
        </p:blipFill>
        <p:spPr bwMode="auto">
          <a:xfrm>
            <a:off x="4644008" y="2132856"/>
            <a:ext cx="4187957" cy="3140968"/>
          </a:xfrm>
          <a:prstGeom prst="rect">
            <a:avLst/>
          </a:prstGeom>
          <a:noFill/>
        </p:spPr>
      </p:pic>
      <p:sp>
        <p:nvSpPr>
          <p:cNvPr id="5" name="pole tekstowe 4"/>
          <p:cNvSpPr txBox="1"/>
          <p:nvPr/>
        </p:nvSpPr>
        <p:spPr>
          <a:xfrm>
            <a:off x="4644008" y="5445224"/>
            <a:ext cx="4176464" cy="461665"/>
          </a:xfrm>
          <a:prstGeom prst="rect">
            <a:avLst/>
          </a:prstGeom>
          <a:noFill/>
        </p:spPr>
        <p:txBody>
          <a:bodyPr wrap="square" rtlCol="0">
            <a:spAutoFit/>
          </a:bodyPr>
          <a:lstStyle/>
          <a:p>
            <a:r>
              <a:rPr lang="pl-PL" sz="800" dirty="0" smtClean="0"/>
              <a:t>https://www.saga.co.uk/contentlibrary/saga/publishing/verticals/health-and-wellbeing/treatments-and-therapies/medicines/alzheimers-disease-shutterstock_332694590-768x576.jpg</a:t>
            </a:r>
            <a:endParaRPr lang="pl-PL" sz="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tyw3">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65_TF03431380_Win32" id="{DD8281D0-7582-4B39-A245-EA16E406BC1F}" vid="{805CF4ED-D91E-4D7D-B372-AF071F11B68F}"/>
    </a:ext>
  </a:extLst>
</a:theme>
</file>

<file path=docProps/app.xml><?xml version="1.0" encoding="utf-8"?>
<Properties xmlns="http://schemas.openxmlformats.org/officeDocument/2006/extended-properties" xmlns:vt="http://schemas.openxmlformats.org/officeDocument/2006/docPropsVTypes">
  <Template>Motyw3</Template>
  <TotalTime>441</TotalTime>
  <Words>535</Words>
  <Application>Microsoft Office PowerPoint</Application>
  <PresentationFormat>Pokaz na ekranie (4:3)</PresentationFormat>
  <Paragraphs>86</Paragraphs>
  <Slides>14</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14</vt:i4>
      </vt:variant>
    </vt:vector>
  </HeadingPairs>
  <TitlesOfParts>
    <vt:vector size="19" baseType="lpstr">
      <vt:lpstr>Euphemia</vt:lpstr>
      <vt:lpstr>Neue Haas Grotesk Text Pro</vt:lpstr>
      <vt:lpstr>Plantagenet Cherokee</vt:lpstr>
      <vt:lpstr>Wingdings</vt:lpstr>
      <vt:lpstr>Motyw3</vt:lpstr>
      <vt:lpstr>Alzheimer’s disease</vt:lpstr>
      <vt:lpstr>Prezentacja programu PowerPoint</vt:lpstr>
      <vt:lpstr>Causes</vt:lpstr>
      <vt:lpstr>Risk factors</vt:lpstr>
      <vt:lpstr>Prezentacja programu PowerPoint</vt:lpstr>
      <vt:lpstr>Stages</vt:lpstr>
      <vt:lpstr>Diagnosis</vt:lpstr>
      <vt:lpstr>Treatment</vt:lpstr>
      <vt:lpstr>Medications for cognitive symptoms</vt:lpstr>
      <vt:lpstr>Rehabilitation methods</vt:lpstr>
      <vt:lpstr>Training Family Members and Caregivers</vt:lpstr>
      <vt:lpstr>Prevention</vt:lpstr>
      <vt:lpstr>Vocabulary</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Parkinson</dc:title>
  <dc:creator>Łucja Zajdel</dc:creator>
  <cp:lastModifiedBy>Łucja Zajdel</cp:lastModifiedBy>
  <cp:revision>42</cp:revision>
  <dcterms:created xsi:type="dcterms:W3CDTF">2021-05-16T16:56:16Z</dcterms:created>
  <dcterms:modified xsi:type="dcterms:W3CDTF">2023-01-16T08:20:44Z</dcterms:modified>
</cp:coreProperties>
</file>