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59" r:id="rId5"/>
    <p:sldId id="266" r:id="rId6"/>
    <p:sldId id="258" r:id="rId7"/>
    <p:sldId id="263" r:id="rId8"/>
    <p:sldId id="260" r:id="rId9"/>
    <p:sldId id="275" r:id="rId10"/>
    <p:sldId id="276" r:id="rId11"/>
    <p:sldId id="264" r:id="rId12"/>
    <p:sldId id="265" r:id="rId13"/>
    <p:sldId id="262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9AE8C-A6C0-4274-8165-3949C7A2F8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3F4384C-3460-4733-89B1-3E1CE414CC2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Speech</a:t>
          </a:r>
          <a:endParaRPr lang="en-US"/>
        </a:p>
      </dgm:t>
    </dgm:pt>
    <dgm:pt modelId="{30A7F72B-DD80-4C56-B443-995F72C4E23B}" type="parTrans" cxnId="{8FEBAEFC-51AE-4BD5-A7D7-63AA2C87FF5B}">
      <dgm:prSet/>
      <dgm:spPr/>
      <dgm:t>
        <a:bodyPr/>
        <a:lstStyle/>
        <a:p>
          <a:endParaRPr lang="en-US"/>
        </a:p>
      </dgm:t>
    </dgm:pt>
    <dgm:pt modelId="{A24F5318-D434-4E58-957C-A6B6EDC00734}" type="sibTrans" cxnId="{8FEBAEFC-51AE-4BD5-A7D7-63AA2C87FF5B}">
      <dgm:prSet/>
      <dgm:spPr/>
      <dgm:t>
        <a:bodyPr/>
        <a:lstStyle/>
        <a:p>
          <a:endParaRPr lang="en-US"/>
        </a:p>
      </dgm:t>
    </dgm:pt>
    <dgm:pt modelId="{41C36079-00E7-47FA-8795-F8CBC3EF512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Face,arm,leg</a:t>
          </a:r>
          <a:endParaRPr lang="en-US"/>
        </a:p>
      </dgm:t>
    </dgm:pt>
    <dgm:pt modelId="{3754F69C-CFE4-445E-B393-DCA11092A3CB}" type="parTrans" cxnId="{0787E6AE-EEE4-4008-A1D7-258FEF23BCB3}">
      <dgm:prSet/>
      <dgm:spPr/>
      <dgm:t>
        <a:bodyPr/>
        <a:lstStyle/>
        <a:p>
          <a:endParaRPr lang="en-US"/>
        </a:p>
      </dgm:t>
    </dgm:pt>
    <dgm:pt modelId="{FD94D448-20F4-4285-B10F-2C4E3B82B23E}" type="sibTrans" cxnId="{0787E6AE-EEE4-4008-A1D7-258FEF23BCB3}">
      <dgm:prSet/>
      <dgm:spPr/>
      <dgm:t>
        <a:bodyPr/>
        <a:lstStyle/>
        <a:p>
          <a:endParaRPr lang="en-US"/>
        </a:p>
      </dgm:t>
    </dgm:pt>
    <dgm:pt modelId="{B68A3DAA-9493-4A37-8E23-569CCC39442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Eyes</a:t>
          </a:r>
          <a:endParaRPr lang="en-US"/>
        </a:p>
      </dgm:t>
    </dgm:pt>
    <dgm:pt modelId="{7EB65840-3460-41B8-9AD0-DABCCA2912BF}" type="parTrans" cxnId="{24BF2074-7215-4AA0-A679-FA9288211823}">
      <dgm:prSet/>
      <dgm:spPr/>
      <dgm:t>
        <a:bodyPr/>
        <a:lstStyle/>
        <a:p>
          <a:endParaRPr lang="en-US"/>
        </a:p>
      </dgm:t>
    </dgm:pt>
    <dgm:pt modelId="{9D94FEF2-3806-4E2D-A9FA-C752CBD09CA0}" type="sibTrans" cxnId="{24BF2074-7215-4AA0-A679-FA9288211823}">
      <dgm:prSet/>
      <dgm:spPr/>
      <dgm:t>
        <a:bodyPr/>
        <a:lstStyle/>
        <a:p>
          <a:endParaRPr lang="en-US"/>
        </a:p>
      </dgm:t>
    </dgm:pt>
    <dgm:pt modelId="{F6220B3C-8CEA-4374-8F93-25915E92703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Headache</a:t>
          </a:r>
          <a:endParaRPr lang="en-US"/>
        </a:p>
      </dgm:t>
    </dgm:pt>
    <dgm:pt modelId="{0527623B-F887-49C5-82F4-90EB49E39764}" type="parTrans" cxnId="{370D0FD3-B7F1-4B3C-AD47-413ED5293177}">
      <dgm:prSet/>
      <dgm:spPr/>
      <dgm:t>
        <a:bodyPr/>
        <a:lstStyle/>
        <a:p>
          <a:endParaRPr lang="en-US"/>
        </a:p>
      </dgm:t>
    </dgm:pt>
    <dgm:pt modelId="{3EB72E89-71A7-4B2C-9142-41A2BC839FC5}" type="sibTrans" cxnId="{370D0FD3-B7F1-4B3C-AD47-413ED5293177}">
      <dgm:prSet/>
      <dgm:spPr/>
      <dgm:t>
        <a:bodyPr/>
        <a:lstStyle/>
        <a:p>
          <a:endParaRPr lang="en-US"/>
        </a:p>
      </dgm:t>
    </dgm:pt>
    <dgm:pt modelId="{17F8A3F7-0A9D-4519-969D-0102D7BDD52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Trouble walking </a:t>
          </a:r>
          <a:endParaRPr lang="en-US"/>
        </a:p>
      </dgm:t>
    </dgm:pt>
    <dgm:pt modelId="{328306E6-A1FA-4585-B75D-DB74DEAFDF14}" type="parTrans" cxnId="{3C253943-1934-48C8-B6AF-C3EBA2B8AF2D}">
      <dgm:prSet/>
      <dgm:spPr/>
      <dgm:t>
        <a:bodyPr/>
        <a:lstStyle/>
        <a:p>
          <a:endParaRPr lang="en-US"/>
        </a:p>
      </dgm:t>
    </dgm:pt>
    <dgm:pt modelId="{7C6FCFED-A3B6-481D-9F03-7E7D397BF655}" type="sibTrans" cxnId="{3C253943-1934-48C8-B6AF-C3EBA2B8AF2D}">
      <dgm:prSet/>
      <dgm:spPr/>
      <dgm:t>
        <a:bodyPr/>
        <a:lstStyle/>
        <a:p>
          <a:endParaRPr lang="en-US"/>
        </a:p>
      </dgm:t>
    </dgm:pt>
    <dgm:pt modelId="{E4EEB9E7-F677-4FC9-9FC9-1D6DF97F1F90}" type="pres">
      <dgm:prSet presAssocID="{F159AE8C-A6C0-4274-8165-3949C7A2F88F}" presName="root" presStyleCnt="0">
        <dgm:presLayoutVars>
          <dgm:dir/>
          <dgm:resizeHandles val="exact"/>
        </dgm:presLayoutVars>
      </dgm:prSet>
      <dgm:spPr/>
    </dgm:pt>
    <dgm:pt modelId="{1AAA7D8A-0275-40FB-8BF8-8E592C8BCEE4}" type="pres">
      <dgm:prSet presAssocID="{43F4384C-3460-4733-89B1-3E1CE414CC2D}" presName="compNode" presStyleCnt="0"/>
      <dgm:spPr/>
    </dgm:pt>
    <dgm:pt modelId="{53FD30B6-6CEA-4517-9416-FB3ED936B5C9}" type="pres">
      <dgm:prSet presAssocID="{43F4384C-3460-4733-89B1-3E1CE414CC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wa"/>
        </a:ext>
      </dgm:extLst>
    </dgm:pt>
    <dgm:pt modelId="{33BE37C5-BBAA-4AD5-A6BE-D3C4EDFC819F}" type="pres">
      <dgm:prSet presAssocID="{43F4384C-3460-4733-89B1-3E1CE414CC2D}" presName="spaceRect" presStyleCnt="0"/>
      <dgm:spPr/>
    </dgm:pt>
    <dgm:pt modelId="{05715029-9262-4B14-AD52-ADF727CDCB1C}" type="pres">
      <dgm:prSet presAssocID="{43F4384C-3460-4733-89B1-3E1CE414CC2D}" presName="textRect" presStyleLbl="revTx" presStyleIdx="0" presStyleCnt="5">
        <dgm:presLayoutVars>
          <dgm:chMax val="1"/>
          <dgm:chPref val="1"/>
        </dgm:presLayoutVars>
      </dgm:prSet>
      <dgm:spPr/>
    </dgm:pt>
    <dgm:pt modelId="{0957094A-EF57-4D72-A692-73AFADBE9124}" type="pres">
      <dgm:prSet presAssocID="{A24F5318-D434-4E58-957C-A6B6EDC00734}" presName="sibTrans" presStyleCnt="0"/>
      <dgm:spPr/>
    </dgm:pt>
    <dgm:pt modelId="{31F292DF-7E7A-43F4-A731-61148D04818A}" type="pres">
      <dgm:prSet presAssocID="{41C36079-00E7-47FA-8795-F8CBC3EF512A}" presName="compNode" presStyleCnt="0"/>
      <dgm:spPr/>
    </dgm:pt>
    <dgm:pt modelId="{53D8208E-F3DA-4487-AA57-AC2344BE3ED7}" type="pres">
      <dgm:prSet presAssocID="{41C36079-00E7-47FA-8795-F8CBC3EF51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3F5EACC4-F3D8-436B-9FF2-0825522BEB80}" type="pres">
      <dgm:prSet presAssocID="{41C36079-00E7-47FA-8795-F8CBC3EF512A}" presName="spaceRect" presStyleCnt="0"/>
      <dgm:spPr/>
    </dgm:pt>
    <dgm:pt modelId="{AB002903-4370-400D-8BC8-31AC49CF56C1}" type="pres">
      <dgm:prSet presAssocID="{41C36079-00E7-47FA-8795-F8CBC3EF512A}" presName="textRect" presStyleLbl="revTx" presStyleIdx="1" presStyleCnt="5">
        <dgm:presLayoutVars>
          <dgm:chMax val="1"/>
          <dgm:chPref val="1"/>
        </dgm:presLayoutVars>
      </dgm:prSet>
      <dgm:spPr/>
    </dgm:pt>
    <dgm:pt modelId="{F63E7AEF-6DEF-4FC2-B005-A97472706766}" type="pres">
      <dgm:prSet presAssocID="{FD94D448-20F4-4285-B10F-2C4E3B82B23E}" presName="sibTrans" presStyleCnt="0"/>
      <dgm:spPr/>
    </dgm:pt>
    <dgm:pt modelId="{290E2981-CC21-42B2-973E-54DB5C740017}" type="pres">
      <dgm:prSet presAssocID="{B68A3DAA-9493-4A37-8E23-569CCC39442D}" presName="compNode" presStyleCnt="0"/>
      <dgm:spPr/>
    </dgm:pt>
    <dgm:pt modelId="{FB2BFDD4-5316-493A-8E93-1D761B574FC4}" type="pres">
      <dgm:prSet presAssocID="{B68A3DAA-9493-4A37-8E23-569CCC3944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czy"/>
        </a:ext>
      </dgm:extLst>
    </dgm:pt>
    <dgm:pt modelId="{171536F0-9F73-41A8-A2C2-77F0DBB4D96A}" type="pres">
      <dgm:prSet presAssocID="{B68A3DAA-9493-4A37-8E23-569CCC39442D}" presName="spaceRect" presStyleCnt="0"/>
      <dgm:spPr/>
    </dgm:pt>
    <dgm:pt modelId="{F67A4796-E553-4C94-87EA-3B9F9801C3E8}" type="pres">
      <dgm:prSet presAssocID="{B68A3DAA-9493-4A37-8E23-569CCC39442D}" presName="textRect" presStyleLbl="revTx" presStyleIdx="2" presStyleCnt="5">
        <dgm:presLayoutVars>
          <dgm:chMax val="1"/>
          <dgm:chPref val="1"/>
        </dgm:presLayoutVars>
      </dgm:prSet>
      <dgm:spPr/>
    </dgm:pt>
    <dgm:pt modelId="{86DDBF7E-7E1C-4F07-8F81-DF45ADD3C54D}" type="pres">
      <dgm:prSet presAssocID="{9D94FEF2-3806-4E2D-A9FA-C752CBD09CA0}" presName="sibTrans" presStyleCnt="0"/>
      <dgm:spPr/>
    </dgm:pt>
    <dgm:pt modelId="{06C61820-A85E-4F36-8687-9B751ADC6F8A}" type="pres">
      <dgm:prSet presAssocID="{F6220B3C-8CEA-4374-8F93-25915E92703E}" presName="compNode" presStyleCnt="0"/>
      <dgm:spPr/>
    </dgm:pt>
    <dgm:pt modelId="{C8520DD2-4153-4E71-9D90-A782365EA9CE}" type="pres">
      <dgm:prSet presAssocID="{F6220B3C-8CEA-4374-8F93-25915E9270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4CD070C-9B99-458D-B665-FCEA13A3F09A}" type="pres">
      <dgm:prSet presAssocID="{F6220B3C-8CEA-4374-8F93-25915E92703E}" presName="spaceRect" presStyleCnt="0"/>
      <dgm:spPr/>
    </dgm:pt>
    <dgm:pt modelId="{FA3A5052-383D-4E64-A4AA-89A414A70DF4}" type="pres">
      <dgm:prSet presAssocID="{F6220B3C-8CEA-4374-8F93-25915E92703E}" presName="textRect" presStyleLbl="revTx" presStyleIdx="3" presStyleCnt="5">
        <dgm:presLayoutVars>
          <dgm:chMax val="1"/>
          <dgm:chPref val="1"/>
        </dgm:presLayoutVars>
      </dgm:prSet>
      <dgm:spPr/>
    </dgm:pt>
    <dgm:pt modelId="{F12F92A5-CB50-4F92-BCDB-5FCA8F4623FC}" type="pres">
      <dgm:prSet presAssocID="{3EB72E89-71A7-4B2C-9142-41A2BC839FC5}" presName="sibTrans" presStyleCnt="0"/>
      <dgm:spPr/>
    </dgm:pt>
    <dgm:pt modelId="{1C6E29BC-B4BF-487C-8C28-FE48C0CEC431}" type="pres">
      <dgm:prSet presAssocID="{17F8A3F7-0A9D-4519-969D-0102D7BDD52F}" presName="compNode" presStyleCnt="0"/>
      <dgm:spPr/>
    </dgm:pt>
    <dgm:pt modelId="{D71734EB-8EE2-4C49-AEF4-C2CD58EA79AA}" type="pres">
      <dgm:prSet presAssocID="{17F8A3F7-0A9D-4519-969D-0102D7BDD5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odzenie"/>
        </a:ext>
      </dgm:extLst>
    </dgm:pt>
    <dgm:pt modelId="{F8D52F54-BF88-49BB-B1E7-429E12D305F8}" type="pres">
      <dgm:prSet presAssocID="{17F8A3F7-0A9D-4519-969D-0102D7BDD52F}" presName="spaceRect" presStyleCnt="0"/>
      <dgm:spPr/>
    </dgm:pt>
    <dgm:pt modelId="{17DE2F00-D917-45EF-BC86-778B7F66BF49}" type="pres">
      <dgm:prSet presAssocID="{17F8A3F7-0A9D-4519-969D-0102D7BDD52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2F46A08-EA72-4CA7-9544-5DEB0087BDB0}" type="presOf" srcId="{F159AE8C-A6C0-4274-8165-3949C7A2F88F}" destId="{E4EEB9E7-F677-4FC9-9FC9-1D6DF97F1F90}" srcOrd="0" destOrd="0" presId="urn:microsoft.com/office/officeart/2018/2/layout/IconLabelList"/>
    <dgm:cxn modelId="{466D1620-B425-4329-BEF4-ED1905F84092}" type="presOf" srcId="{B68A3DAA-9493-4A37-8E23-569CCC39442D}" destId="{F67A4796-E553-4C94-87EA-3B9F9801C3E8}" srcOrd="0" destOrd="0" presId="urn:microsoft.com/office/officeart/2018/2/layout/IconLabelList"/>
    <dgm:cxn modelId="{5D176C30-5046-4BA3-8A38-B0702BD2DA2A}" type="presOf" srcId="{17F8A3F7-0A9D-4519-969D-0102D7BDD52F}" destId="{17DE2F00-D917-45EF-BC86-778B7F66BF49}" srcOrd="0" destOrd="0" presId="urn:microsoft.com/office/officeart/2018/2/layout/IconLabelList"/>
    <dgm:cxn modelId="{3C253943-1934-48C8-B6AF-C3EBA2B8AF2D}" srcId="{F159AE8C-A6C0-4274-8165-3949C7A2F88F}" destId="{17F8A3F7-0A9D-4519-969D-0102D7BDD52F}" srcOrd="4" destOrd="0" parTransId="{328306E6-A1FA-4585-B75D-DB74DEAFDF14}" sibTransId="{7C6FCFED-A3B6-481D-9F03-7E7D397BF655}"/>
    <dgm:cxn modelId="{24BF2074-7215-4AA0-A679-FA9288211823}" srcId="{F159AE8C-A6C0-4274-8165-3949C7A2F88F}" destId="{B68A3DAA-9493-4A37-8E23-569CCC39442D}" srcOrd="2" destOrd="0" parTransId="{7EB65840-3460-41B8-9AD0-DABCCA2912BF}" sibTransId="{9D94FEF2-3806-4E2D-A9FA-C752CBD09CA0}"/>
    <dgm:cxn modelId="{5030C67F-FDB6-4289-BEF4-A21EA2FACD37}" type="presOf" srcId="{43F4384C-3460-4733-89B1-3E1CE414CC2D}" destId="{05715029-9262-4B14-AD52-ADF727CDCB1C}" srcOrd="0" destOrd="0" presId="urn:microsoft.com/office/officeart/2018/2/layout/IconLabelList"/>
    <dgm:cxn modelId="{0787E6AE-EEE4-4008-A1D7-258FEF23BCB3}" srcId="{F159AE8C-A6C0-4274-8165-3949C7A2F88F}" destId="{41C36079-00E7-47FA-8795-F8CBC3EF512A}" srcOrd="1" destOrd="0" parTransId="{3754F69C-CFE4-445E-B393-DCA11092A3CB}" sibTransId="{FD94D448-20F4-4285-B10F-2C4E3B82B23E}"/>
    <dgm:cxn modelId="{AE85CCBD-347D-4122-BB9D-7A01C27F4380}" type="presOf" srcId="{41C36079-00E7-47FA-8795-F8CBC3EF512A}" destId="{AB002903-4370-400D-8BC8-31AC49CF56C1}" srcOrd="0" destOrd="0" presId="urn:microsoft.com/office/officeart/2018/2/layout/IconLabelList"/>
    <dgm:cxn modelId="{75802BC9-8A25-443C-89A3-395C4A979482}" type="presOf" srcId="{F6220B3C-8CEA-4374-8F93-25915E92703E}" destId="{FA3A5052-383D-4E64-A4AA-89A414A70DF4}" srcOrd="0" destOrd="0" presId="urn:microsoft.com/office/officeart/2018/2/layout/IconLabelList"/>
    <dgm:cxn modelId="{370D0FD3-B7F1-4B3C-AD47-413ED5293177}" srcId="{F159AE8C-A6C0-4274-8165-3949C7A2F88F}" destId="{F6220B3C-8CEA-4374-8F93-25915E92703E}" srcOrd="3" destOrd="0" parTransId="{0527623B-F887-49C5-82F4-90EB49E39764}" sibTransId="{3EB72E89-71A7-4B2C-9142-41A2BC839FC5}"/>
    <dgm:cxn modelId="{8FEBAEFC-51AE-4BD5-A7D7-63AA2C87FF5B}" srcId="{F159AE8C-A6C0-4274-8165-3949C7A2F88F}" destId="{43F4384C-3460-4733-89B1-3E1CE414CC2D}" srcOrd="0" destOrd="0" parTransId="{30A7F72B-DD80-4C56-B443-995F72C4E23B}" sibTransId="{A24F5318-D434-4E58-957C-A6B6EDC00734}"/>
    <dgm:cxn modelId="{5CFFDCEA-17FD-4161-88E5-AA27AA84F94B}" type="presParOf" srcId="{E4EEB9E7-F677-4FC9-9FC9-1D6DF97F1F90}" destId="{1AAA7D8A-0275-40FB-8BF8-8E592C8BCEE4}" srcOrd="0" destOrd="0" presId="urn:microsoft.com/office/officeart/2018/2/layout/IconLabelList"/>
    <dgm:cxn modelId="{BC8C2857-9E83-4953-BE51-3F80A72B5B8B}" type="presParOf" srcId="{1AAA7D8A-0275-40FB-8BF8-8E592C8BCEE4}" destId="{53FD30B6-6CEA-4517-9416-FB3ED936B5C9}" srcOrd="0" destOrd="0" presId="urn:microsoft.com/office/officeart/2018/2/layout/IconLabelList"/>
    <dgm:cxn modelId="{A05EA6D5-7C0F-4A4C-9035-B98907CA4407}" type="presParOf" srcId="{1AAA7D8A-0275-40FB-8BF8-8E592C8BCEE4}" destId="{33BE37C5-BBAA-4AD5-A6BE-D3C4EDFC819F}" srcOrd="1" destOrd="0" presId="urn:microsoft.com/office/officeart/2018/2/layout/IconLabelList"/>
    <dgm:cxn modelId="{A0882044-F6A8-4AFC-8098-1D24B2A9A6AD}" type="presParOf" srcId="{1AAA7D8A-0275-40FB-8BF8-8E592C8BCEE4}" destId="{05715029-9262-4B14-AD52-ADF727CDCB1C}" srcOrd="2" destOrd="0" presId="urn:microsoft.com/office/officeart/2018/2/layout/IconLabelList"/>
    <dgm:cxn modelId="{B044F3EE-1235-4F4E-83CC-66A55C27E664}" type="presParOf" srcId="{E4EEB9E7-F677-4FC9-9FC9-1D6DF97F1F90}" destId="{0957094A-EF57-4D72-A692-73AFADBE9124}" srcOrd="1" destOrd="0" presId="urn:microsoft.com/office/officeart/2018/2/layout/IconLabelList"/>
    <dgm:cxn modelId="{6D6CD6F2-9EFD-4AE1-B031-B51906F55725}" type="presParOf" srcId="{E4EEB9E7-F677-4FC9-9FC9-1D6DF97F1F90}" destId="{31F292DF-7E7A-43F4-A731-61148D04818A}" srcOrd="2" destOrd="0" presId="urn:microsoft.com/office/officeart/2018/2/layout/IconLabelList"/>
    <dgm:cxn modelId="{D6661CC3-9C98-45D8-9DC1-ADDC8231EF09}" type="presParOf" srcId="{31F292DF-7E7A-43F4-A731-61148D04818A}" destId="{53D8208E-F3DA-4487-AA57-AC2344BE3ED7}" srcOrd="0" destOrd="0" presId="urn:microsoft.com/office/officeart/2018/2/layout/IconLabelList"/>
    <dgm:cxn modelId="{D0375F2F-A4B2-4B75-B904-F694FD37DF14}" type="presParOf" srcId="{31F292DF-7E7A-43F4-A731-61148D04818A}" destId="{3F5EACC4-F3D8-436B-9FF2-0825522BEB80}" srcOrd="1" destOrd="0" presId="urn:microsoft.com/office/officeart/2018/2/layout/IconLabelList"/>
    <dgm:cxn modelId="{2D2D39B8-0EB8-4261-8E10-8E85238D9C40}" type="presParOf" srcId="{31F292DF-7E7A-43F4-A731-61148D04818A}" destId="{AB002903-4370-400D-8BC8-31AC49CF56C1}" srcOrd="2" destOrd="0" presId="urn:microsoft.com/office/officeart/2018/2/layout/IconLabelList"/>
    <dgm:cxn modelId="{38B24C62-EBB8-4C3A-BE7A-0AE4E0ADEDCF}" type="presParOf" srcId="{E4EEB9E7-F677-4FC9-9FC9-1D6DF97F1F90}" destId="{F63E7AEF-6DEF-4FC2-B005-A97472706766}" srcOrd="3" destOrd="0" presId="urn:microsoft.com/office/officeart/2018/2/layout/IconLabelList"/>
    <dgm:cxn modelId="{D3C7DD6D-E6ED-4FA5-A989-9F11A03094E3}" type="presParOf" srcId="{E4EEB9E7-F677-4FC9-9FC9-1D6DF97F1F90}" destId="{290E2981-CC21-42B2-973E-54DB5C740017}" srcOrd="4" destOrd="0" presId="urn:microsoft.com/office/officeart/2018/2/layout/IconLabelList"/>
    <dgm:cxn modelId="{8F8B7542-E31F-4CD3-B44C-A115A9737B9E}" type="presParOf" srcId="{290E2981-CC21-42B2-973E-54DB5C740017}" destId="{FB2BFDD4-5316-493A-8E93-1D761B574FC4}" srcOrd="0" destOrd="0" presId="urn:microsoft.com/office/officeart/2018/2/layout/IconLabelList"/>
    <dgm:cxn modelId="{5CE8CD18-8FEC-4F65-BA50-C059BF7CADBF}" type="presParOf" srcId="{290E2981-CC21-42B2-973E-54DB5C740017}" destId="{171536F0-9F73-41A8-A2C2-77F0DBB4D96A}" srcOrd="1" destOrd="0" presId="urn:microsoft.com/office/officeart/2018/2/layout/IconLabelList"/>
    <dgm:cxn modelId="{0087A7BC-B6AF-4E31-830D-DE29D81A7DC7}" type="presParOf" srcId="{290E2981-CC21-42B2-973E-54DB5C740017}" destId="{F67A4796-E553-4C94-87EA-3B9F9801C3E8}" srcOrd="2" destOrd="0" presId="urn:microsoft.com/office/officeart/2018/2/layout/IconLabelList"/>
    <dgm:cxn modelId="{1B981B03-6C80-438E-AFA7-2C7C72B24486}" type="presParOf" srcId="{E4EEB9E7-F677-4FC9-9FC9-1D6DF97F1F90}" destId="{86DDBF7E-7E1C-4F07-8F81-DF45ADD3C54D}" srcOrd="5" destOrd="0" presId="urn:microsoft.com/office/officeart/2018/2/layout/IconLabelList"/>
    <dgm:cxn modelId="{1B7FE12A-551D-4B95-9DBF-B757B6668BDA}" type="presParOf" srcId="{E4EEB9E7-F677-4FC9-9FC9-1D6DF97F1F90}" destId="{06C61820-A85E-4F36-8687-9B751ADC6F8A}" srcOrd="6" destOrd="0" presId="urn:microsoft.com/office/officeart/2018/2/layout/IconLabelList"/>
    <dgm:cxn modelId="{6FACE31F-AB96-4A63-90F7-2EC1F397E283}" type="presParOf" srcId="{06C61820-A85E-4F36-8687-9B751ADC6F8A}" destId="{C8520DD2-4153-4E71-9D90-A782365EA9CE}" srcOrd="0" destOrd="0" presId="urn:microsoft.com/office/officeart/2018/2/layout/IconLabelList"/>
    <dgm:cxn modelId="{A598761D-6D18-4045-9C2A-B3BFAE3F08C9}" type="presParOf" srcId="{06C61820-A85E-4F36-8687-9B751ADC6F8A}" destId="{74CD070C-9B99-458D-B665-FCEA13A3F09A}" srcOrd="1" destOrd="0" presId="urn:microsoft.com/office/officeart/2018/2/layout/IconLabelList"/>
    <dgm:cxn modelId="{80A979A2-1D48-4BF9-BCF7-55702C64F3A8}" type="presParOf" srcId="{06C61820-A85E-4F36-8687-9B751ADC6F8A}" destId="{FA3A5052-383D-4E64-A4AA-89A414A70DF4}" srcOrd="2" destOrd="0" presId="urn:microsoft.com/office/officeart/2018/2/layout/IconLabelList"/>
    <dgm:cxn modelId="{5EBE2FD4-EA28-4481-A527-7F4FDDF2E8D2}" type="presParOf" srcId="{E4EEB9E7-F677-4FC9-9FC9-1D6DF97F1F90}" destId="{F12F92A5-CB50-4F92-BCDB-5FCA8F4623FC}" srcOrd="7" destOrd="0" presId="urn:microsoft.com/office/officeart/2018/2/layout/IconLabelList"/>
    <dgm:cxn modelId="{A82B98A8-D6DA-4E43-A26E-D0E6641EA154}" type="presParOf" srcId="{E4EEB9E7-F677-4FC9-9FC9-1D6DF97F1F90}" destId="{1C6E29BC-B4BF-487C-8C28-FE48C0CEC431}" srcOrd="8" destOrd="0" presId="urn:microsoft.com/office/officeart/2018/2/layout/IconLabelList"/>
    <dgm:cxn modelId="{E9BB2C6F-04AC-4734-B902-EE4F5629E2B2}" type="presParOf" srcId="{1C6E29BC-B4BF-487C-8C28-FE48C0CEC431}" destId="{D71734EB-8EE2-4C49-AEF4-C2CD58EA79AA}" srcOrd="0" destOrd="0" presId="urn:microsoft.com/office/officeart/2018/2/layout/IconLabelList"/>
    <dgm:cxn modelId="{CEA9E75C-DF5D-4993-BB97-31955E893F63}" type="presParOf" srcId="{1C6E29BC-B4BF-487C-8C28-FE48C0CEC431}" destId="{F8D52F54-BF88-49BB-B1E7-429E12D305F8}" srcOrd="1" destOrd="0" presId="urn:microsoft.com/office/officeart/2018/2/layout/IconLabelList"/>
    <dgm:cxn modelId="{CB0CA1B1-1299-43E0-9627-C2D35ABE446F}" type="presParOf" srcId="{1C6E29BC-B4BF-487C-8C28-FE48C0CEC431}" destId="{17DE2F00-D917-45EF-BC86-778B7F66BF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AF645-FCB0-4C0C-88AD-1E4CAF79487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EA2E20-3C37-42FC-A0BA-B847A2FE7339}">
      <dgm:prSet/>
      <dgm:spPr/>
      <dgm:t>
        <a:bodyPr/>
        <a:lstStyle/>
        <a:p>
          <a:r>
            <a:rPr lang="en-US" b="1" i="0"/>
            <a:t>Anticoagulants</a:t>
          </a:r>
          <a:endParaRPr lang="en-US"/>
        </a:p>
      </dgm:t>
    </dgm:pt>
    <dgm:pt modelId="{1A06A217-A4C7-4651-8316-C54D66D50B1C}" type="parTrans" cxnId="{15A90CE5-830A-4C93-B271-D430D36CAE1A}">
      <dgm:prSet/>
      <dgm:spPr/>
      <dgm:t>
        <a:bodyPr/>
        <a:lstStyle/>
        <a:p>
          <a:endParaRPr lang="en-US"/>
        </a:p>
      </dgm:t>
    </dgm:pt>
    <dgm:pt modelId="{41862DAD-25A0-4D3E-B64A-A6B514DD5822}" type="sibTrans" cxnId="{15A90CE5-830A-4C93-B271-D430D36CAE1A}">
      <dgm:prSet/>
      <dgm:spPr/>
      <dgm:t>
        <a:bodyPr/>
        <a:lstStyle/>
        <a:p>
          <a:endParaRPr lang="en-US"/>
        </a:p>
      </dgm:t>
    </dgm:pt>
    <dgm:pt modelId="{7C0446D3-5C32-45A4-AA46-6D6F1CAC7482}">
      <dgm:prSet/>
      <dgm:spPr/>
      <dgm:t>
        <a:bodyPr/>
        <a:lstStyle/>
        <a:p>
          <a:r>
            <a:rPr lang="en-US" b="1" i="0" dirty="0"/>
            <a:t>Antiplatelets</a:t>
          </a:r>
          <a:r>
            <a:rPr lang="en-US" b="0" i="0" dirty="0"/>
            <a:t> </a:t>
          </a:r>
          <a:endParaRPr lang="en-US" dirty="0"/>
        </a:p>
      </dgm:t>
    </dgm:pt>
    <dgm:pt modelId="{D2A6B56B-7632-4436-9D71-7C8D7AD673C7}" type="parTrans" cxnId="{DCE0A103-C3D6-4A3F-A3F8-281497E46678}">
      <dgm:prSet/>
      <dgm:spPr/>
      <dgm:t>
        <a:bodyPr/>
        <a:lstStyle/>
        <a:p>
          <a:endParaRPr lang="en-US"/>
        </a:p>
      </dgm:t>
    </dgm:pt>
    <dgm:pt modelId="{0B83CC21-D9C0-4450-8FF0-788001F13E47}" type="sibTrans" cxnId="{DCE0A103-C3D6-4A3F-A3F8-281497E46678}">
      <dgm:prSet/>
      <dgm:spPr/>
      <dgm:t>
        <a:bodyPr/>
        <a:lstStyle/>
        <a:p>
          <a:endParaRPr lang="en-US"/>
        </a:p>
      </dgm:t>
    </dgm:pt>
    <dgm:pt modelId="{2F88241E-E7C0-430E-83D2-7E75E1D074F2}">
      <dgm:prSet/>
      <dgm:spPr/>
      <dgm:t>
        <a:bodyPr/>
        <a:lstStyle/>
        <a:p>
          <a:r>
            <a:rPr lang="en-US" b="1" i="0"/>
            <a:t>Medication for other health conditions</a:t>
          </a:r>
          <a:r>
            <a:rPr lang="en-US" b="0" i="0"/>
            <a:t> </a:t>
          </a:r>
          <a:endParaRPr lang="en-US"/>
        </a:p>
      </dgm:t>
    </dgm:pt>
    <dgm:pt modelId="{180D5E8A-785F-422C-A2B6-A002F9534E21}" type="parTrans" cxnId="{66D64D14-7163-4E8B-A1AB-7F2E26DFF2AF}">
      <dgm:prSet/>
      <dgm:spPr/>
      <dgm:t>
        <a:bodyPr/>
        <a:lstStyle/>
        <a:p>
          <a:endParaRPr lang="en-US"/>
        </a:p>
      </dgm:t>
    </dgm:pt>
    <dgm:pt modelId="{5BD153B1-177E-485D-B44E-27E8C3E7E68E}" type="sibTrans" cxnId="{66D64D14-7163-4E8B-A1AB-7F2E26DFF2AF}">
      <dgm:prSet/>
      <dgm:spPr/>
      <dgm:t>
        <a:bodyPr/>
        <a:lstStyle/>
        <a:p>
          <a:endParaRPr lang="en-US"/>
        </a:p>
      </dgm:t>
    </dgm:pt>
    <dgm:pt modelId="{F0A1EE8E-43AE-41AD-AA8F-2E262DEAF2AD}">
      <dgm:prSet/>
      <dgm:spPr/>
      <dgm:t>
        <a:bodyPr/>
        <a:lstStyle/>
        <a:p>
          <a:r>
            <a:rPr lang="en-US" b="1" i="0"/>
            <a:t>Physical therapy </a:t>
          </a:r>
          <a:endParaRPr lang="en-US"/>
        </a:p>
      </dgm:t>
    </dgm:pt>
    <dgm:pt modelId="{FF9D1F90-817A-4BF1-B089-91593F38D7A5}" type="parTrans" cxnId="{4FC38592-7152-4736-8E43-9F6C634BD6D2}">
      <dgm:prSet/>
      <dgm:spPr/>
      <dgm:t>
        <a:bodyPr/>
        <a:lstStyle/>
        <a:p>
          <a:endParaRPr lang="en-US"/>
        </a:p>
      </dgm:t>
    </dgm:pt>
    <dgm:pt modelId="{2DF22E10-C818-461F-9A6A-2C1B67EA92DA}" type="sibTrans" cxnId="{4FC38592-7152-4736-8E43-9F6C634BD6D2}">
      <dgm:prSet/>
      <dgm:spPr/>
      <dgm:t>
        <a:bodyPr/>
        <a:lstStyle/>
        <a:p>
          <a:endParaRPr lang="en-US"/>
        </a:p>
      </dgm:t>
    </dgm:pt>
    <dgm:pt modelId="{28A4EEBC-D879-4036-86A9-9B12B0615809}">
      <dgm:prSet/>
      <dgm:spPr/>
      <dgm:t>
        <a:bodyPr/>
        <a:lstStyle/>
        <a:p>
          <a:r>
            <a:rPr lang="en-US" b="1" i="0"/>
            <a:t>Speech therapy </a:t>
          </a:r>
          <a:endParaRPr lang="en-US"/>
        </a:p>
      </dgm:t>
    </dgm:pt>
    <dgm:pt modelId="{11C305BB-3D0C-489C-BAC0-75EC5A5842CB}" type="parTrans" cxnId="{EF806710-86AB-46EB-A738-C0C7306D69A5}">
      <dgm:prSet/>
      <dgm:spPr/>
      <dgm:t>
        <a:bodyPr/>
        <a:lstStyle/>
        <a:p>
          <a:endParaRPr lang="en-US"/>
        </a:p>
      </dgm:t>
    </dgm:pt>
    <dgm:pt modelId="{7EB28E3D-C1EE-426C-91E8-D8EDF63F6B52}" type="sibTrans" cxnId="{EF806710-86AB-46EB-A738-C0C7306D69A5}">
      <dgm:prSet/>
      <dgm:spPr/>
      <dgm:t>
        <a:bodyPr/>
        <a:lstStyle/>
        <a:p>
          <a:endParaRPr lang="en-US"/>
        </a:p>
      </dgm:t>
    </dgm:pt>
    <dgm:pt modelId="{84A83C94-A449-4EFA-946D-28679D4CB62B}">
      <dgm:prSet/>
      <dgm:spPr/>
      <dgm:t>
        <a:bodyPr/>
        <a:lstStyle/>
        <a:p>
          <a:r>
            <a:rPr lang="en-US" b="1" i="0"/>
            <a:t>Occupational therapy</a:t>
          </a:r>
          <a:r>
            <a:rPr lang="en-US" b="0" i="0"/>
            <a:t> </a:t>
          </a:r>
          <a:endParaRPr lang="en-US"/>
        </a:p>
      </dgm:t>
    </dgm:pt>
    <dgm:pt modelId="{0AEE12A8-2D22-47F7-BD22-662A2B6DB111}" type="parTrans" cxnId="{1680DEEA-574A-469E-BE06-2092E7EEBED1}">
      <dgm:prSet/>
      <dgm:spPr/>
      <dgm:t>
        <a:bodyPr/>
        <a:lstStyle/>
        <a:p>
          <a:endParaRPr lang="en-US"/>
        </a:p>
      </dgm:t>
    </dgm:pt>
    <dgm:pt modelId="{7C431E42-499C-4AA9-B985-54366F5E0D69}" type="sibTrans" cxnId="{1680DEEA-574A-469E-BE06-2092E7EEBED1}">
      <dgm:prSet/>
      <dgm:spPr/>
      <dgm:t>
        <a:bodyPr/>
        <a:lstStyle/>
        <a:p>
          <a:endParaRPr lang="en-US"/>
        </a:p>
      </dgm:t>
    </dgm:pt>
    <dgm:pt modelId="{5287488C-552D-42A9-8777-2FE530167C27}">
      <dgm:prSet/>
      <dgm:spPr/>
      <dgm:t>
        <a:bodyPr/>
        <a:lstStyle/>
        <a:p>
          <a:r>
            <a:rPr lang="en-US" b="1" i="0"/>
            <a:t>Cognitive remediation </a:t>
          </a:r>
          <a:endParaRPr lang="en-US"/>
        </a:p>
      </dgm:t>
    </dgm:pt>
    <dgm:pt modelId="{1F241CA7-4A0D-4C6B-B1C8-E37E42C4166A}" type="parTrans" cxnId="{504B383F-46BE-4442-8F94-EAD04C51F527}">
      <dgm:prSet/>
      <dgm:spPr/>
      <dgm:t>
        <a:bodyPr/>
        <a:lstStyle/>
        <a:p>
          <a:endParaRPr lang="en-US"/>
        </a:p>
      </dgm:t>
    </dgm:pt>
    <dgm:pt modelId="{36FEB59A-43D9-42B0-A8D0-CF35AE44A393}" type="sibTrans" cxnId="{504B383F-46BE-4442-8F94-EAD04C51F527}">
      <dgm:prSet/>
      <dgm:spPr/>
      <dgm:t>
        <a:bodyPr/>
        <a:lstStyle/>
        <a:p>
          <a:endParaRPr lang="en-US"/>
        </a:p>
      </dgm:t>
    </dgm:pt>
    <dgm:pt modelId="{84821E9D-49FD-407D-B0F8-B5ACE8FA053F}">
      <dgm:prSet/>
      <dgm:spPr/>
      <dgm:t>
        <a:bodyPr/>
        <a:lstStyle/>
        <a:p>
          <a:r>
            <a:rPr lang="en-US" b="1" i="0"/>
            <a:t>Exercise and diet</a:t>
          </a:r>
          <a:r>
            <a:rPr lang="en-US" b="0" i="0"/>
            <a:t> </a:t>
          </a:r>
          <a:endParaRPr lang="en-US"/>
        </a:p>
      </dgm:t>
    </dgm:pt>
    <dgm:pt modelId="{7E880DB8-D366-42A7-942D-FC5A46776B9D}" type="parTrans" cxnId="{46A6A544-F8D6-4E8D-8763-CD8640CB1899}">
      <dgm:prSet/>
      <dgm:spPr/>
      <dgm:t>
        <a:bodyPr/>
        <a:lstStyle/>
        <a:p>
          <a:endParaRPr lang="en-US"/>
        </a:p>
      </dgm:t>
    </dgm:pt>
    <dgm:pt modelId="{4E1105B1-E501-4EEA-BFE3-61DB9E457AFD}" type="sibTrans" cxnId="{46A6A544-F8D6-4E8D-8763-CD8640CB1899}">
      <dgm:prSet/>
      <dgm:spPr/>
      <dgm:t>
        <a:bodyPr/>
        <a:lstStyle/>
        <a:p>
          <a:endParaRPr lang="en-US"/>
        </a:p>
      </dgm:t>
    </dgm:pt>
    <dgm:pt modelId="{90550747-B333-4211-AF66-1CFB8391990C}" type="pres">
      <dgm:prSet presAssocID="{B61AF645-FCB0-4C0C-88AD-1E4CAF794871}" presName="linear" presStyleCnt="0">
        <dgm:presLayoutVars>
          <dgm:dir/>
          <dgm:animLvl val="lvl"/>
          <dgm:resizeHandles val="exact"/>
        </dgm:presLayoutVars>
      </dgm:prSet>
      <dgm:spPr/>
    </dgm:pt>
    <dgm:pt modelId="{C860F44D-95E6-4002-9B60-1DE430EDB1CE}" type="pres">
      <dgm:prSet presAssocID="{A2EA2E20-3C37-42FC-A0BA-B847A2FE7339}" presName="parentLin" presStyleCnt="0"/>
      <dgm:spPr/>
    </dgm:pt>
    <dgm:pt modelId="{B131DFA1-427E-4D69-9821-0680BECC45F3}" type="pres">
      <dgm:prSet presAssocID="{A2EA2E20-3C37-42FC-A0BA-B847A2FE7339}" presName="parentLeftMargin" presStyleLbl="node1" presStyleIdx="0" presStyleCnt="8"/>
      <dgm:spPr/>
    </dgm:pt>
    <dgm:pt modelId="{DE3AA7FD-4ECA-4B7C-8175-880A0B4BD2CE}" type="pres">
      <dgm:prSet presAssocID="{A2EA2E20-3C37-42FC-A0BA-B847A2FE733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6B0D185-222A-406E-BC5A-9377D84D9E48}" type="pres">
      <dgm:prSet presAssocID="{A2EA2E20-3C37-42FC-A0BA-B847A2FE7339}" presName="negativeSpace" presStyleCnt="0"/>
      <dgm:spPr/>
    </dgm:pt>
    <dgm:pt modelId="{D4AD5744-8DD3-4DD4-B56A-D5AD2D86C4D7}" type="pres">
      <dgm:prSet presAssocID="{A2EA2E20-3C37-42FC-A0BA-B847A2FE7339}" presName="childText" presStyleLbl="conFgAcc1" presStyleIdx="0" presStyleCnt="8">
        <dgm:presLayoutVars>
          <dgm:bulletEnabled val="1"/>
        </dgm:presLayoutVars>
      </dgm:prSet>
      <dgm:spPr/>
    </dgm:pt>
    <dgm:pt modelId="{05DF75E1-BAC9-41BA-9AAC-8BEAC065D769}" type="pres">
      <dgm:prSet presAssocID="{41862DAD-25A0-4D3E-B64A-A6B514DD5822}" presName="spaceBetweenRectangles" presStyleCnt="0"/>
      <dgm:spPr/>
    </dgm:pt>
    <dgm:pt modelId="{FD1B0BC4-A52B-434E-A935-549056999A98}" type="pres">
      <dgm:prSet presAssocID="{7C0446D3-5C32-45A4-AA46-6D6F1CAC7482}" presName="parentLin" presStyleCnt="0"/>
      <dgm:spPr/>
    </dgm:pt>
    <dgm:pt modelId="{6E884F6E-9E81-4B2C-9889-C7F9721C586C}" type="pres">
      <dgm:prSet presAssocID="{7C0446D3-5C32-45A4-AA46-6D6F1CAC7482}" presName="parentLeftMargin" presStyleLbl="node1" presStyleIdx="0" presStyleCnt="8"/>
      <dgm:spPr/>
    </dgm:pt>
    <dgm:pt modelId="{D27B98C2-2BE4-41BD-8209-7C899E3C6E8E}" type="pres">
      <dgm:prSet presAssocID="{7C0446D3-5C32-45A4-AA46-6D6F1CAC748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616874-AC29-4621-A299-10C5AB452388}" type="pres">
      <dgm:prSet presAssocID="{7C0446D3-5C32-45A4-AA46-6D6F1CAC7482}" presName="negativeSpace" presStyleCnt="0"/>
      <dgm:spPr/>
    </dgm:pt>
    <dgm:pt modelId="{D9272BE3-38C8-48B0-8CC3-570EDC1C9687}" type="pres">
      <dgm:prSet presAssocID="{7C0446D3-5C32-45A4-AA46-6D6F1CAC7482}" presName="childText" presStyleLbl="conFgAcc1" presStyleIdx="1" presStyleCnt="8">
        <dgm:presLayoutVars>
          <dgm:bulletEnabled val="1"/>
        </dgm:presLayoutVars>
      </dgm:prSet>
      <dgm:spPr/>
    </dgm:pt>
    <dgm:pt modelId="{4B75E637-1753-459E-AFEE-0539F6364492}" type="pres">
      <dgm:prSet presAssocID="{0B83CC21-D9C0-4450-8FF0-788001F13E47}" presName="spaceBetweenRectangles" presStyleCnt="0"/>
      <dgm:spPr/>
    </dgm:pt>
    <dgm:pt modelId="{DFD26F18-2D0A-4340-926F-02C4A0105399}" type="pres">
      <dgm:prSet presAssocID="{2F88241E-E7C0-430E-83D2-7E75E1D074F2}" presName="parentLin" presStyleCnt="0"/>
      <dgm:spPr/>
    </dgm:pt>
    <dgm:pt modelId="{2ABDF1F8-9BFB-44FF-A49D-F5A44775996F}" type="pres">
      <dgm:prSet presAssocID="{2F88241E-E7C0-430E-83D2-7E75E1D074F2}" presName="parentLeftMargin" presStyleLbl="node1" presStyleIdx="1" presStyleCnt="8"/>
      <dgm:spPr/>
    </dgm:pt>
    <dgm:pt modelId="{91FEC51F-0224-4315-B498-E8823CD50DE6}" type="pres">
      <dgm:prSet presAssocID="{2F88241E-E7C0-430E-83D2-7E75E1D074F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358D703-F68C-4EF4-8B15-3BC631D15DAB}" type="pres">
      <dgm:prSet presAssocID="{2F88241E-E7C0-430E-83D2-7E75E1D074F2}" presName="negativeSpace" presStyleCnt="0"/>
      <dgm:spPr/>
    </dgm:pt>
    <dgm:pt modelId="{B108CD41-9751-4249-B0C8-81DE590BF3C5}" type="pres">
      <dgm:prSet presAssocID="{2F88241E-E7C0-430E-83D2-7E75E1D074F2}" presName="childText" presStyleLbl="conFgAcc1" presStyleIdx="2" presStyleCnt="8">
        <dgm:presLayoutVars>
          <dgm:bulletEnabled val="1"/>
        </dgm:presLayoutVars>
      </dgm:prSet>
      <dgm:spPr/>
    </dgm:pt>
    <dgm:pt modelId="{7DAA6685-457B-4045-A78A-9B425130340B}" type="pres">
      <dgm:prSet presAssocID="{5BD153B1-177E-485D-B44E-27E8C3E7E68E}" presName="spaceBetweenRectangles" presStyleCnt="0"/>
      <dgm:spPr/>
    </dgm:pt>
    <dgm:pt modelId="{7A76B0FE-19CA-4DF6-B7E7-54BAEF909065}" type="pres">
      <dgm:prSet presAssocID="{F0A1EE8E-43AE-41AD-AA8F-2E262DEAF2AD}" presName="parentLin" presStyleCnt="0"/>
      <dgm:spPr/>
    </dgm:pt>
    <dgm:pt modelId="{7E8308C4-CAA2-402A-8211-C3792B72AECD}" type="pres">
      <dgm:prSet presAssocID="{F0A1EE8E-43AE-41AD-AA8F-2E262DEAF2AD}" presName="parentLeftMargin" presStyleLbl="node1" presStyleIdx="2" presStyleCnt="8"/>
      <dgm:spPr/>
    </dgm:pt>
    <dgm:pt modelId="{DCE3A306-9442-4FAD-AEA5-014D403C721E}" type="pres">
      <dgm:prSet presAssocID="{F0A1EE8E-43AE-41AD-AA8F-2E262DEAF2A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7C30A2B-8366-493A-823B-6935F52845B7}" type="pres">
      <dgm:prSet presAssocID="{F0A1EE8E-43AE-41AD-AA8F-2E262DEAF2AD}" presName="negativeSpace" presStyleCnt="0"/>
      <dgm:spPr/>
    </dgm:pt>
    <dgm:pt modelId="{08B022D7-FCF7-4BF9-B386-D0A434A73428}" type="pres">
      <dgm:prSet presAssocID="{F0A1EE8E-43AE-41AD-AA8F-2E262DEAF2AD}" presName="childText" presStyleLbl="conFgAcc1" presStyleIdx="3" presStyleCnt="8">
        <dgm:presLayoutVars>
          <dgm:bulletEnabled val="1"/>
        </dgm:presLayoutVars>
      </dgm:prSet>
      <dgm:spPr/>
    </dgm:pt>
    <dgm:pt modelId="{EDAC9E11-700E-4137-85DE-1395EF5D31DD}" type="pres">
      <dgm:prSet presAssocID="{2DF22E10-C818-461F-9A6A-2C1B67EA92DA}" presName="spaceBetweenRectangles" presStyleCnt="0"/>
      <dgm:spPr/>
    </dgm:pt>
    <dgm:pt modelId="{18890425-EAC5-49B4-AC79-3E05F0F29373}" type="pres">
      <dgm:prSet presAssocID="{28A4EEBC-D879-4036-86A9-9B12B0615809}" presName="parentLin" presStyleCnt="0"/>
      <dgm:spPr/>
    </dgm:pt>
    <dgm:pt modelId="{8E4CE2A2-759C-4BE2-A224-3E3F3F31AE99}" type="pres">
      <dgm:prSet presAssocID="{28A4EEBC-D879-4036-86A9-9B12B0615809}" presName="parentLeftMargin" presStyleLbl="node1" presStyleIdx="3" presStyleCnt="8"/>
      <dgm:spPr/>
    </dgm:pt>
    <dgm:pt modelId="{6C7CEA1A-74CC-4745-B698-9970B42ACD89}" type="pres">
      <dgm:prSet presAssocID="{28A4EEBC-D879-4036-86A9-9B12B061580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6868BB5-E514-4190-B61A-2CE594BE0551}" type="pres">
      <dgm:prSet presAssocID="{28A4EEBC-D879-4036-86A9-9B12B0615809}" presName="negativeSpace" presStyleCnt="0"/>
      <dgm:spPr/>
    </dgm:pt>
    <dgm:pt modelId="{87064704-DCC0-44E1-A1F0-19BF2A2965EA}" type="pres">
      <dgm:prSet presAssocID="{28A4EEBC-D879-4036-86A9-9B12B0615809}" presName="childText" presStyleLbl="conFgAcc1" presStyleIdx="4" presStyleCnt="8">
        <dgm:presLayoutVars>
          <dgm:bulletEnabled val="1"/>
        </dgm:presLayoutVars>
      </dgm:prSet>
      <dgm:spPr/>
    </dgm:pt>
    <dgm:pt modelId="{2BDA66F4-DFEB-403D-B1E7-360A8C627968}" type="pres">
      <dgm:prSet presAssocID="{7EB28E3D-C1EE-426C-91E8-D8EDF63F6B52}" presName="spaceBetweenRectangles" presStyleCnt="0"/>
      <dgm:spPr/>
    </dgm:pt>
    <dgm:pt modelId="{15CC9E54-AE1B-4BAE-8BF1-B065A0BF79FF}" type="pres">
      <dgm:prSet presAssocID="{84A83C94-A449-4EFA-946D-28679D4CB62B}" presName="parentLin" presStyleCnt="0"/>
      <dgm:spPr/>
    </dgm:pt>
    <dgm:pt modelId="{EA5B2E01-AE2D-479E-A2BF-B1AE70BE05EE}" type="pres">
      <dgm:prSet presAssocID="{84A83C94-A449-4EFA-946D-28679D4CB62B}" presName="parentLeftMargin" presStyleLbl="node1" presStyleIdx="4" presStyleCnt="8"/>
      <dgm:spPr/>
    </dgm:pt>
    <dgm:pt modelId="{CEE35604-C290-4586-847D-4689E8D149BB}" type="pres">
      <dgm:prSet presAssocID="{84A83C94-A449-4EFA-946D-28679D4CB62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BC72F15-AEB9-4CED-875A-FF2518065652}" type="pres">
      <dgm:prSet presAssocID="{84A83C94-A449-4EFA-946D-28679D4CB62B}" presName="negativeSpace" presStyleCnt="0"/>
      <dgm:spPr/>
    </dgm:pt>
    <dgm:pt modelId="{DB052890-866D-4BB5-ACE5-EF01F1499941}" type="pres">
      <dgm:prSet presAssocID="{84A83C94-A449-4EFA-946D-28679D4CB62B}" presName="childText" presStyleLbl="conFgAcc1" presStyleIdx="5" presStyleCnt="8">
        <dgm:presLayoutVars>
          <dgm:bulletEnabled val="1"/>
        </dgm:presLayoutVars>
      </dgm:prSet>
      <dgm:spPr/>
    </dgm:pt>
    <dgm:pt modelId="{740A5425-974F-4474-88C4-9C63487CF3E7}" type="pres">
      <dgm:prSet presAssocID="{7C431E42-499C-4AA9-B985-54366F5E0D69}" presName="spaceBetweenRectangles" presStyleCnt="0"/>
      <dgm:spPr/>
    </dgm:pt>
    <dgm:pt modelId="{1DCD55BA-B52A-459D-99B8-845F29F22C88}" type="pres">
      <dgm:prSet presAssocID="{5287488C-552D-42A9-8777-2FE530167C27}" presName="parentLin" presStyleCnt="0"/>
      <dgm:spPr/>
    </dgm:pt>
    <dgm:pt modelId="{04840537-5526-401D-866E-45D7F857A88A}" type="pres">
      <dgm:prSet presAssocID="{5287488C-552D-42A9-8777-2FE530167C27}" presName="parentLeftMargin" presStyleLbl="node1" presStyleIdx="5" presStyleCnt="8"/>
      <dgm:spPr/>
    </dgm:pt>
    <dgm:pt modelId="{37B1EC00-0A2A-498F-85CC-C8F8AAD7CE8B}" type="pres">
      <dgm:prSet presAssocID="{5287488C-552D-42A9-8777-2FE530167C2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474D370-B7B2-4DD0-A431-78CBA33E8093}" type="pres">
      <dgm:prSet presAssocID="{5287488C-552D-42A9-8777-2FE530167C27}" presName="negativeSpace" presStyleCnt="0"/>
      <dgm:spPr/>
    </dgm:pt>
    <dgm:pt modelId="{9FBCD2E9-183E-4D17-9EB8-09BD826C6071}" type="pres">
      <dgm:prSet presAssocID="{5287488C-552D-42A9-8777-2FE530167C27}" presName="childText" presStyleLbl="conFgAcc1" presStyleIdx="6" presStyleCnt="8">
        <dgm:presLayoutVars>
          <dgm:bulletEnabled val="1"/>
        </dgm:presLayoutVars>
      </dgm:prSet>
      <dgm:spPr/>
    </dgm:pt>
    <dgm:pt modelId="{8C838D7E-DF45-4687-8BA6-E3BCE057D04B}" type="pres">
      <dgm:prSet presAssocID="{36FEB59A-43D9-42B0-A8D0-CF35AE44A393}" presName="spaceBetweenRectangles" presStyleCnt="0"/>
      <dgm:spPr/>
    </dgm:pt>
    <dgm:pt modelId="{574307A7-533F-4FE4-9540-9E722567ED79}" type="pres">
      <dgm:prSet presAssocID="{84821E9D-49FD-407D-B0F8-B5ACE8FA053F}" presName="parentLin" presStyleCnt="0"/>
      <dgm:spPr/>
    </dgm:pt>
    <dgm:pt modelId="{4FC52877-81BD-4938-9C00-01D5BC6DFC6B}" type="pres">
      <dgm:prSet presAssocID="{84821E9D-49FD-407D-B0F8-B5ACE8FA053F}" presName="parentLeftMargin" presStyleLbl="node1" presStyleIdx="6" presStyleCnt="8"/>
      <dgm:spPr/>
    </dgm:pt>
    <dgm:pt modelId="{6B7B5C37-78B0-49D3-8EB7-CBD4F48AD442}" type="pres">
      <dgm:prSet presAssocID="{84821E9D-49FD-407D-B0F8-B5ACE8FA053F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F8D1A73B-F509-4E27-BF87-3F9D2B6E66B3}" type="pres">
      <dgm:prSet presAssocID="{84821E9D-49FD-407D-B0F8-B5ACE8FA053F}" presName="negativeSpace" presStyleCnt="0"/>
      <dgm:spPr/>
    </dgm:pt>
    <dgm:pt modelId="{4ECAD0C9-5E38-43D9-A629-4CF9A40F08E7}" type="pres">
      <dgm:prSet presAssocID="{84821E9D-49FD-407D-B0F8-B5ACE8FA053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7D0A901-436E-47D8-8451-1C8E99F91C03}" type="presOf" srcId="{2F88241E-E7C0-430E-83D2-7E75E1D074F2}" destId="{91FEC51F-0224-4315-B498-E8823CD50DE6}" srcOrd="1" destOrd="0" presId="urn:microsoft.com/office/officeart/2005/8/layout/list1"/>
    <dgm:cxn modelId="{DCE0A103-C3D6-4A3F-A3F8-281497E46678}" srcId="{B61AF645-FCB0-4C0C-88AD-1E4CAF794871}" destId="{7C0446D3-5C32-45A4-AA46-6D6F1CAC7482}" srcOrd="1" destOrd="0" parTransId="{D2A6B56B-7632-4436-9D71-7C8D7AD673C7}" sibTransId="{0B83CC21-D9C0-4450-8FF0-788001F13E47}"/>
    <dgm:cxn modelId="{19C47209-DEF5-4825-A67D-7D1566D62C08}" type="presOf" srcId="{B61AF645-FCB0-4C0C-88AD-1E4CAF794871}" destId="{90550747-B333-4211-AF66-1CFB8391990C}" srcOrd="0" destOrd="0" presId="urn:microsoft.com/office/officeart/2005/8/layout/list1"/>
    <dgm:cxn modelId="{EF806710-86AB-46EB-A738-C0C7306D69A5}" srcId="{B61AF645-FCB0-4C0C-88AD-1E4CAF794871}" destId="{28A4EEBC-D879-4036-86A9-9B12B0615809}" srcOrd="4" destOrd="0" parTransId="{11C305BB-3D0C-489C-BAC0-75EC5A5842CB}" sibTransId="{7EB28E3D-C1EE-426C-91E8-D8EDF63F6B52}"/>
    <dgm:cxn modelId="{66D64D14-7163-4E8B-A1AB-7F2E26DFF2AF}" srcId="{B61AF645-FCB0-4C0C-88AD-1E4CAF794871}" destId="{2F88241E-E7C0-430E-83D2-7E75E1D074F2}" srcOrd="2" destOrd="0" parTransId="{180D5E8A-785F-422C-A2B6-A002F9534E21}" sibTransId="{5BD153B1-177E-485D-B44E-27E8C3E7E68E}"/>
    <dgm:cxn modelId="{EEF6D21A-B9D8-4A38-9EC4-3F7B09A143E9}" type="presOf" srcId="{5287488C-552D-42A9-8777-2FE530167C27}" destId="{04840537-5526-401D-866E-45D7F857A88A}" srcOrd="0" destOrd="0" presId="urn:microsoft.com/office/officeart/2005/8/layout/list1"/>
    <dgm:cxn modelId="{54D95931-2194-4364-8ECA-8B1CA1ACFCA4}" type="presOf" srcId="{84821E9D-49FD-407D-B0F8-B5ACE8FA053F}" destId="{6B7B5C37-78B0-49D3-8EB7-CBD4F48AD442}" srcOrd="1" destOrd="0" presId="urn:microsoft.com/office/officeart/2005/8/layout/list1"/>
    <dgm:cxn modelId="{504B383F-46BE-4442-8F94-EAD04C51F527}" srcId="{B61AF645-FCB0-4C0C-88AD-1E4CAF794871}" destId="{5287488C-552D-42A9-8777-2FE530167C27}" srcOrd="6" destOrd="0" parTransId="{1F241CA7-4A0D-4C6B-B1C8-E37E42C4166A}" sibTransId="{36FEB59A-43D9-42B0-A8D0-CF35AE44A393}"/>
    <dgm:cxn modelId="{D2D3E05F-8A98-4DC8-B033-F70BAB5310C2}" type="presOf" srcId="{84A83C94-A449-4EFA-946D-28679D4CB62B}" destId="{EA5B2E01-AE2D-479E-A2BF-B1AE70BE05EE}" srcOrd="0" destOrd="0" presId="urn:microsoft.com/office/officeart/2005/8/layout/list1"/>
    <dgm:cxn modelId="{5A581560-3439-4F51-BAA4-83405BE11228}" type="presOf" srcId="{A2EA2E20-3C37-42FC-A0BA-B847A2FE7339}" destId="{B131DFA1-427E-4D69-9821-0680BECC45F3}" srcOrd="0" destOrd="0" presId="urn:microsoft.com/office/officeart/2005/8/layout/list1"/>
    <dgm:cxn modelId="{46A6A544-F8D6-4E8D-8763-CD8640CB1899}" srcId="{B61AF645-FCB0-4C0C-88AD-1E4CAF794871}" destId="{84821E9D-49FD-407D-B0F8-B5ACE8FA053F}" srcOrd="7" destOrd="0" parTransId="{7E880DB8-D366-42A7-942D-FC5A46776B9D}" sibTransId="{4E1105B1-E501-4EEA-BFE3-61DB9E457AFD}"/>
    <dgm:cxn modelId="{8BA55445-6598-423F-837B-BFE6776EFDE7}" type="presOf" srcId="{7C0446D3-5C32-45A4-AA46-6D6F1CAC7482}" destId="{6E884F6E-9E81-4B2C-9889-C7F9721C586C}" srcOrd="0" destOrd="0" presId="urn:microsoft.com/office/officeart/2005/8/layout/list1"/>
    <dgm:cxn modelId="{1E4E5456-2E9E-4B3A-9F6E-F41BF83D10A8}" type="presOf" srcId="{28A4EEBC-D879-4036-86A9-9B12B0615809}" destId="{6C7CEA1A-74CC-4745-B698-9970B42ACD89}" srcOrd="1" destOrd="0" presId="urn:microsoft.com/office/officeart/2005/8/layout/list1"/>
    <dgm:cxn modelId="{4FC38592-7152-4736-8E43-9F6C634BD6D2}" srcId="{B61AF645-FCB0-4C0C-88AD-1E4CAF794871}" destId="{F0A1EE8E-43AE-41AD-AA8F-2E262DEAF2AD}" srcOrd="3" destOrd="0" parTransId="{FF9D1F90-817A-4BF1-B089-91593F38D7A5}" sibTransId="{2DF22E10-C818-461F-9A6A-2C1B67EA92DA}"/>
    <dgm:cxn modelId="{35EC8E99-8658-43B6-9353-EA99C8355E81}" type="presOf" srcId="{2F88241E-E7C0-430E-83D2-7E75E1D074F2}" destId="{2ABDF1F8-9BFB-44FF-A49D-F5A44775996F}" srcOrd="0" destOrd="0" presId="urn:microsoft.com/office/officeart/2005/8/layout/list1"/>
    <dgm:cxn modelId="{272110AB-86DB-47AA-AEC0-FC05028E3DF1}" type="presOf" srcId="{F0A1EE8E-43AE-41AD-AA8F-2E262DEAF2AD}" destId="{DCE3A306-9442-4FAD-AEA5-014D403C721E}" srcOrd="1" destOrd="0" presId="urn:microsoft.com/office/officeart/2005/8/layout/list1"/>
    <dgm:cxn modelId="{B7684FC6-7EFB-47DB-9216-7D1003BFAA47}" type="presOf" srcId="{84A83C94-A449-4EFA-946D-28679D4CB62B}" destId="{CEE35604-C290-4586-847D-4689E8D149BB}" srcOrd="1" destOrd="0" presId="urn:microsoft.com/office/officeart/2005/8/layout/list1"/>
    <dgm:cxn modelId="{F79676CE-2032-42B7-BC3E-B303CA1750E5}" type="presOf" srcId="{84821E9D-49FD-407D-B0F8-B5ACE8FA053F}" destId="{4FC52877-81BD-4938-9C00-01D5BC6DFC6B}" srcOrd="0" destOrd="0" presId="urn:microsoft.com/office/officeart/2005/8/layout/list1"/>
    <dgm:cxn modelId="{A99975D0-D8C8-46F0-87CE-6C346A66EF85}" type="presOf" srcId="{28A4EEBC-D879-4036-86A9-9B12B0615809}" destId="{8E4CE2A2-759C-4BE2-A224-3E3F3F31AE99}" srcOrd="0" destOrd="0" presId="urn:microsoft.com/office/officeart/2005/8/layout/list1"/>
    <dgm:cxn modelId="{FEA80BE1-D9DD-4513-AA0A-178E77A0EFBF}" type="presOf" srcId="{5287488C-552D-42A9-8777-2FE530167C27}" destId="{37B1EC00-0A2A-498F-85CC-C8F8AAD7CE8B}" srcOrd="1" destOrd="0" presId="urn:microsoft.com/office/officeart/2005/8/layout/list1"/>
    <dgm:cxn modelId="{15A90CE5-830A-4C93-B271-D430D36CAE1A}" srcId="{B61AF645-FCB0-4C0C-88AD-1E4CAF794871}" destId="{A2EA2E20-3C37-42FC-A0BA-B847A2FE7339}" srcOrd="0" destOrd="0" parTransId="{1A06A217-A4C7-4651-8316-C54D66D50B1C}" sibTransId="{41862DAD-25A0-4D3E-B64A-A6B514DD5822}"/>
    <dgm:cxn modelId="{1680DEEA-574A-469E-BE06-2092E7EEBED1}" srcId="{B61AF645-FCB0-4C0C-88AD-1E4CAF794871}" destId="{84A83C94-A449-4EFA-946D-28679D4CB62B}" srcOrd="5" destOrd="0" parTransId="{0AEE12A8-2D22-47F7-BD22-662A2B6DB111}" sibTransId="{7C431E42-499C-4AA9-B985-54366F5E0D69}"/>
    <dgm:cxn modelId="{11D555ED-F2E9-45E3-895D-7708FF3C9835}" type="presOf" srcId="{7C0446D3-5C32-45A4-AA46-6D6F1CAC7482}" destId="{D27B98C2-2BE4-41BD-8209-7C899E3C6E8E}" srcOrd="1" destOrd="0" presId="urn:microsoft.com/office/officeart/2005/8/layout/list1"/>
    <dgm:cxn modelId="{A4D208F2-EC5C-4DA7-93E4-A739DA95FA7A}" type="presOf" srcId="{F0A1EE8E-43AE-41AD-AA8F-2E262DEAF2AD}" destId="{7E8308C4-CAA2-402A-8211-C3792B72AECD}" srcOrd="0" destOrd="0" presId="urn:microsoft.com/office/officeart/2005/8/layout/list1"/>
    <dgm:cxn modelId="{D626B5F2-51F9-4B63-A689-266B13DAC7D4}" type="presOf" srcId="{A2EA2E20-3C37-42FC-A0BA-B847A2FE7339}" destId="{DE3AA7FD-4ECA-4B7C-8175-880A0B4BD2CE}" srcOrd="1" destOrd="0" presId="urn:microsoft.com/office/officeart/2005/8/layout/list1"/>
    <dgm:cxn modelId="{91A21B11-A81D-40DC-9BC0-665452B49A47}" type="presParOf" srcId="{90550747-B333-4211-AF66-1CFB8391990C}" destId="{C860F44D-95E6-4002-9B60-1DE430EDB1CE}" srcOrd="0" destOrd="0" presId="urn:microsoft.com/office/officeart/2005/8/layout/list1"/>
    <dgm:cxn modelId="{E3144B0F-9FC6-4B0C-8F50-25684EEEA21D}" type="presParOf" srcId="{C860F44D-95E6-4002-9B60-1DE430EDB1CE}" destId="{B131DFA1-427E-4D69-9821-0680BECC45F3}" srcOrd="0" destOrd="0" presId="urn:microsoft.com/office/officeart/2005/8/layout/list1"/>
    <dgm:cxn modelId="{276204E8-33D0-4A42-B051-E7E371BB8142}" type="presParOf" srcId="{C860F44D-95E6-4002-9B60-1DE430EDB1CE}" destId="{DE3AA7FD-4ECA-4B7C-8175-880A0B4BD2CE}" srcOrd="1" destOrd="0" presId="urn:microsoft.com/office/officeart/2005/8/layout/list1"/>
    <dgm:cxn modelId="{530285F2-3C3F-4E69-8021-77BB8E1B8A22}" type="presParOf" srcId="{90550747-B333-4211-AF66-1CFB8391990C}" destId="{46B0D185-222A-406E-BC5A-9377D84D9E48}" srcOrd="1" destOrd="0" presId="urn:microsoft.com/office/officeart/2005/8/layout/list1"/>
    <dgm:cxn modelId="{AC35AC9F-EBB1-4608-A991-D9A47B0433AE}" type="presParOf" srcId="{90550747-B333-4211-AF66-1CFB8391990C}" destId="{D4AD5744-8DD3-4DD4-B56A-D5AD2D86C4D7}" srcOrd="2" destOrd="0" presId="urn:microsoft.com/office/officeart/2005/8/layout/list1"/>
    <dgm:cxn modelId="{3485E5EB-A07D-44C5-96F5-948DACB4BE9E}" type="presParOf" srcId="{90550747-B333-4211-AF66-1CFB8391990C}" destId="{05DF75E1-BAC9-41BA-9AAC-8BEAC065D769}" srcOrd="3" destOrd="0" presId="urn:microsoft.com/office/officeart/2005/8/layout/list1"/>
    <dgm:cxn modelId="{8BDB37CB-0094-45C5-A905-C56628DC5B81}" type="presParOf" srcId="{90550747-B333-4211-AF66-1CFB8391990C}" destId="{FD1B0BC4-A52B-434E-A935-549056999A98}" srcOrd="4" destOrd="0" presId="urn:microsoft.com/office/officeart/2005/8/layout/list1"/>
    <dgm:cxn modelId="{55A5AB43-7CE5-401D-9E3B-E3AE3FF99316}" type="presParOf" srcId="{FD1B0BC4-A52B-434E-A935-549056999A98}" destId="{6E884F6E-9E81-4B2C-9889-C7F9721C586C}" srcOrd="0" destOrd="0" presId="urn:microsoft.com/office/officeart/2005/8/layout/list1"/>
    <dgm:cxn modelId="{FE1EA399-8DDB-4309-9BB6-4B74F021508F}" type="presParOf" srcId="{FD1B0BC4-A52B-434E-A935-549056999A98}" destId="{D27B98C2-2BE4-41BD-8209-7C899E3C6E8E}" srcOrd="1" destOrd="0" presId="urn:microsoft.com/office/officeart/2005/8/layout/list1"/>
    <dgm:cxn modelId="{3EC97B25-52A0-443F-A285-F043E70A7DC2}" type="presParOf" srcId="{90550747-B333-4211-AF66-1CFB8391990C}" destId="{3F616874-AC29-4621-A299-10C5AB452388}" srcOrd="5" destOrd="0" presId="urn:microsoft.com/office/officeart/2005/8/layout/list1"/>
    <dgm:cxn modelId="{9C8DB814-CFC9-4E71-8E69-6D22577AC0A3}" type="presParOf" srcId="{90550747-B333-4211-AF66-1CFB8391990C}" destId="{D9272BE3-38C8-48B0-8CC3-570EDC1C9687}" srcOrd="6" destOrd="0" presId="urn:microsoft.com/office/officeart/2005/8/layout/list1"/>
    <dgm:cxn modelId="{26CC4444-4C74-4B8C-B852-CEFFC83C836A}" type="presParOf" srcId="{90550747-B333-4211-AF66-1CFB8391990C}" destId="{4B75E637-1753-459E-AFEE-0539F6364492}" srcOrd="7" destOrd="0" presId="urn:microsoft.com/office/officeart/2005/8/layout/list1"/>
    <dgm:cxn modelId="{9546DECB-FFED-4DAE-8554-8F5AA0AEE95F}" type="presParOf" srcId="{90550747-B333-4211-AF66-1CFB8391990C}" destId="{DFD26F18-2D0A-4340-926F-02C4A0105399}" srcOrd="8" destOrd="0" presId="urn:microsoft.com/office/officeart/2005/8/layout/list1"/>
    <dgm:cxn modelId="{035855F6-0F6E-42FB-9158-ADE92992A4C6}" type="presParOf" srcId="{DFD26F18-2D0A-4340-926F-02C4A0105399}" destId="{2ABDF1F8-9BFB-44FF-A49D-F5A44775996F}" srcOrd="0" destOrd="0" presId="urn:microsoft.com/office/officeart/2005/8/layout/list1"/>
    <dgm:cxn modelId="{7C6B043B-E538-479B-991D-3B5BB23F368C}" type="presParOf" srcId="{DFD26F18-2D0A-4340-926F-02C4A0105399}" destId="{91FEC51F-0224-4315-B498-E8823CD50DE6}" srcOrd="1" destOrd="0" presId="urn:microsoft.com/office/officeart/2005/8/layout/list1"/>
    <dgm:cxn modelId="{C843A374-8C5C-4383-B018-ABCAE3C9860B}" type="presParOf" srcId="{90550747-B333-4211-AF66-1CFB8391990C}" destId="{1358D703-F68C-4EF4-8B15-3BC631D15DAB}" srcOrd="9" destOrd="0" presId="urn:microsoft.com/office/officeart/2005/8/layout/list1"/>
    <dgm:cxn modelId="{A45E964E-91DE-43EC-9FE9-A73668B3AB73}" type="presParOf" srcId="{90550747-B333-4211-AF66-1CFB8391990C}" destId="{B108CD41-9751-4249-B0C8-81DE590BF3C5}" srcOrd="10" destOrd="0" presId="urn:microsoft.com/office/officeart/2005/8/layout/list1"/>
    <dgm:cxn modelId="{D6D20982-6C67-4FC0-8A77-566C95A4C906}" type="presParOf" srcId="{90550747-B333-4211-AF66-1CFB8391990C}" destId="{7DAA6685-457B-4045-A78A-9B425130340B}" srcOrd="11" destOrd="0" presId="urn:microsoft.com/office/officeart/2005/8/layout/list1"/>
    <dgm:cxn modelId="{3495A81B-89CE-4054-B0F7-CA7F18CFB2BC}" type="presParOf" srcId="{90550747-B333-4211-AF66-1CFB8391990C}" destId="{7A76B0FE-19CA-4DF6-B7E7-54BAEF909065}" srcOrd="12" destOrd="0" presId="urn:microsoft.com/office/officeart/2005/8/layout/list1"/>
    <dgm:cxn modelId="{5659C731-C251-4392-9EB3-8C6D04F8657E}" type="presParOf" srcId="{7A76B0FE-19CA-4DF6-B7E7-54BAEF909065}" destId="{7E8308C4-CAA2-402A-8211-C3792B72AECD}" srcOrd="0" destOrd="0" presId="urn:microsoft.com/office/officeart/2005/8/layout/list1"/>
    <dgm:cxn modelId="{9FCCEE10-646E-4509-B036-69E3E28F4371}" type="presParOf" srcId="{7A76B0FE-19CA-4DF6-B7E7-54BAEF909065}" destId="{DCE3A306-9442-4FAD-AEA5-014D403C721E}" srcOrd="1" destOrd="0" presId="urn:microsoft.com/office/officeart/2005/8/layout/list1"/>
    <dgm:cxn modelId="{9B521050-B270-44E0-B301-F7D61EAB60CB}" type="presParOf" srcId="{90550747-B333-4211-AF66-1CFB8391990C}" destId="{E7C30A2B-8366-493A-823B-6935F52845B7}" srcOrd="13" destOrd="0" presId="urn:microsoft.com/office/officeart/2005/8/layout/list1"/>
    <dgm:cxn modelId="{6AAE009C-F005-402D-B4EE-BC7B4D7BF73D}" type="presParOf" srcId="{90550747-B333-4211-AF66-1CFB8391990C}" destId="{08B022D7-FCF7-4BF9-B386-D0A434A73428}" srcOrd="14" destOrd="0" presId="urn:microsoft.com/office/officeart/2005/8/layout/list1"/>
    <dgm:cxn modelId="{2B1C5A72-D2AB-414E-BA60-F204633F51D1}" type="presParOf" srcId="{90550747-B333-4211-AF66-1CFB8391990C}" destId="{EDAC9E11-700E-4137-85DE-1395EF5D31DD}" srcOrd="15" destOrd="0" presId="urn:microsoft.com/office/officeart/2005/8/layout/list1"/>
    <dgm:cxn modelId="{F70FAAAA-6114-4EC9-94EE-0616AF09AE5B}" type="presParOf" srcId="{90550747-B333-4211-AF66-1CFB8391990C}" destId="{18890425-EAC5-49B4-AC79-3E05F0F29373}" srcOrd="16" destOrd="0" presId="urn:microsoft.com/office/officeart/2005/8/layout/list1"/>
    <dgm:cxn modelId="{4992DCE8-B316-4FA0-A1EB-1CCCCBA490A7}" type="presParOf" srcId="{18890425-EAC5-49B4-AC79-3E05F0F29373}" destId="{8E4CE2A2-759C-4BE2-A224-3E3F3F31AE99}" srcOrd="0" destOrd="0" presId="urn:microsoft.com/office/officeart/2005/8/layout/list1"/>
    <dgm:cxn modelId="{C2AD0DC7-5CFD-4918-8425-4C7AC30A174C}" type="presParOf" srcId="{18890425-EAC5-49B4-AC79-3E05F0F29373}" destId="{6C7CEA1A-74CC-4745-B698-9970B42ACD89}" srcOrd="1" destOrd="0" presId="urn:microsoft.com/office/officeart/2005/8/layout/list1"/>
    <dgm:cxn modelId="{ACF8CB41-BF4C-482F-9BCE-ED7835DF92D3}" type="presParOf" srcId="{90550747-B333-4211-AF66-1CFB8391990C}" destId="{16868BB5-E514-4190-B61A-2CE594BE0551}" srcOrd="17" destOrd="0" presId="urn:microsoft.com/office/officeart/2005/8/layout/list1"/>
    <dgm:cxn modelId="{00DDE6D5-1E91-465A-A1B4-2E9878CFF3DE}" type="presParOf" srcId="{90550747-B333-4211-AF66-1CFB8391990C}" destId="{87064704-DCC0-44E1-A1F0-19BF2A2965EA}" srcOrd="18" destOrd="0" presId="urn:microsoft.com/office/officeart/2005/8/layout/list1"/>
    <dgm:cxn modelId="{00D9B7EC-9A1D-410F-8928-E6C592F53CED}" type="presParOf" srcId="{90550747-B333-4211-AF66-1CFB8391990C}" destId="{2BDA66F4-DFEB-403D-B1E7-360A8C627968}" srcOrd="19" destOrd="0" presId="urn:microsoft.com/office/officeart/2005/8/layout/list1"/>
    <dgm:cxn modelId="{81F0A348-E156-4843-BB63-34CE3BEB48A7}" type="presParOf" srcId="{90550747-B333-4211-AF66-1CFB8391990C}" destId="{15CC9E54-AE1B-4BAE-8BF1-B065A0BF79FF}" srcOrd="20" destOrd="0" presId="urn:microsoft.com/office/officeart/2005/8/layout/list1"/>
    <dgm:cxn modelId="{A429C10B-B16D-48B5-9B5A-9B5F0A938791}" type="presParOf" srcId="{15CC9E54-AE1B-4BAE-8BF1-B065A0BF79FF}" destId="{EA5B2E01-AE2D-479E-A2BF-B1AE70BE05EE}" srcOrd="0" destOrd="0" presId="urn:microsoft.com/office/officeart/2005/8/layout/list1"/>
    <dgm:cxn modelId="{D42A1588-B2EB-42E3-AEC0-E5F37D5380B2}" type="presParOf" srcId="{15CC9E54-AE1B-4BAE-8BF1-B065A0BF79FF}" destId="{CEE35604-C290-4586-847D-4689E8D149BB}" srcOrd="1" destOrd="0" presId="urn:microsoft.com/office/officeart/2005/8/layout/list1"/>
    <dgm:cxn modelId="{36B7AC86-13E4-4106-9842-2094FFBCE850}" type="presParOf" srcId="{90550747-B333-4211-AF66-1CFB8391990C}" destId="{4BC72F15-AEB9-4CED-875A-FF2518065652}" srcOrd="21" destOrd="0" presId="urn:microsoft.com/office/officeart/2005/8/layout/list1"/>
    <dgm:cxn modelId="{73B89811-371A-4F14-9A8A-B05ECB822E45}" type="presParOf" srcId="{90550747-B333-4211-AF66-1CFB8391990C}" destId="{DB052890-866D-4BB5-ACE5-EF01F1499941}" srcOrd="22" destOrd="0" presId="urn:microsoft.com/office/officeart/2005/8/layout/list1"/>
    <dgm:cxn modelId="{EA4F7E87-62D8-4B68-915E-A2DB17C1C475}" type="presParOf" srcId="{90550747-B333-4211-AF66-1CFB8391990C}" destId="{740A5425-974F-4474-88C4-9C63487CF3E7}" srcOrd="23" destOrd="0" presId="urn:microsoft.com/office/officeart/2005/8/layout/list1"/>
    <dgm:cxn modelId="{BC1742EA-D33E-41A0-BF94-5BEFC149E355}" type="presParOf" srcId="{90550747-B333-4211-AF66-1CFB8391990C}" destId="{1DCD55BA-B52A-459D-99B8-845F29F22C88}" srcOrd="24" destOrd="0" presId="urn:microsoft.com/office/officeart/2005/8/layout/list1"/>
    <dgm:cxn modelId="{E37AB2ED-545C-4C0A-9743-A4E133E9F85C}" type="presParOf" srcId="{1DCD55BA-B52A-459D-99B8-845F29F22C88}" destId="{04840537-5526-401D-866E-45D7F857A88A}" srcOrd="0" destOrd="0" presId="urn:microsoft.com/office/officeart/2005/8/layout/list1"/>
    <dgm:cxn modelId="{BE9FCC47-7204-4F0A-BE87-C9D6FB260C71}" type="presParOf" srcId="{1DCD55BA-B52A-459D-99B8-845F29F22C88}" destId="{37B1EC00-0A2A-498F-85CC-C8F8AAD7CE8B}" srcOrd="1" destOrd="0" presId="urn:microsoft.com/office/officeart/2005/8/layout/list1"/>
    <dgm:cxn modelId="{A323BBCA-CA57-4CB3-9D77-63C9FD0BAAB0}" type="presParOf" srcId="{90550747-B333-4211-AF66-1CFB8391990C}" destId="{B474D370-B7B2-4DD0-A431-78CBA33E8093}" srcOrd="25" destOrd="0" presId="urn:microsoft.com/office/officeart/2005/8/layout/list1"/>
    <dgm:cxn modelId="{3C16FDC6-3EBF-4C48-8239-A860E4FBD125}" type="presParOf" srcId="{90550747-B333-4211-AF66-1CFB8391990C}" destId="{9FBCD2E9-183E-4D17-9EB8-09BD826C6071}" srcOrd="26" destOrd="0" presId="urn:microsoft.com/office/officeart/2005/8/layout/list1"/>
    <dgm:cxn modelId="{0B29E9F2-3F97-4DB8-8622-B6154D3511D9}" type="presParOf" srcId="{90550747-B333-4211-AF66-1CFB8391990C}" destId="{8C838D7E-DF45-4687-8BA6-E3BCE057D04B}" srcOrd="27" destOrd="0" presId="urn:microsoft.com/office/officeart/2005/8/layout/list1"/>
    <dgm:cxn modelId="{6A4950F0-2F81-4F7F-96A8-F219C3E48C9E}" type="presParOf" srcId="{90550747-B333-4211-AF66-1CFB8391990C}" destId="{574307A7-533F-4FE4-9540-9E722567ED79}" srcOrd="28" destOrd="0" presId="urn:microsoft.com/office/officeart/2005/8/layout/list1"/>
    <dgm:cxn modelId="{ABFBEFFC-A67B-4D21-AECA-173FF43E08D3}" type="presParOf" srcId="{574307A7-533F-4FE4-9540-9E722567ED79}" destId="{4FC52877-81BD-4938-9C00-01D5BC6DFC6B}" srcOrd="0" destOrd="0" presId="urn:microsoft.com/office/officeart/2005/8/layout/list1"/>
    <dgm:cxn modelId="{B55F1333-9E7B-46FE-B5F6-583F2AF06001}" type="presParOf" srcId="{574307A7-533F-4FE4-9540-9E722567ED79}" destId="{6B7B5C37-78B0-49D3-8EB7-CBD4F48AD442}" srcOrd="1" destOrd="0" presId="urn:microsoft.com/office/officeart/2005/8/layout/list1"/>
    <dgm:cxn modelId="{CE1BDD96-F706-4AB8-B1EA-6B98B2EC56F5}" type="presParOf" srcId="{90550747-B333-4211-AF66-1CFB8391990C}" destId="{F8D1A73B-F509-4E27-BF87-3F9D2B6E66B3}" srcOrd="29" destOrd="0" presId="urn:microsoft.com/office/officeart/2005/8/layout/list1"/>
    <dgm:cxn modelId="{90F403BB-1CEA-4BDB-A817-AF84BAD99F69}" type="presParOf" srcId="{90550747-B333-4211-AF66-1CFB8391990C}" destId="{4ECAD0C9-5E38-43D9-A629-4CF9A40F08E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5E54C-ECBC-4CD8-8B4B-9221FF74CB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9695AB-AF56-4AAF-87FF-A3922F47BEBD}">
      <dgm:prSet/>
      <dgm:spPr/>
      <dgm:t>
        <a:bodyPr/>
        <a:lstStyle/>
        <a:p>
          <a:r>
            <a:rPr lang="en-US" b="0" i="0"/>
            <a:t>Physical and psychological symptoms of depression can include:</a:t>
          </a:r>
          <a:endParaRPr lang="en-US"/>
        </a:p>
      </dgm:t>
    </dgm:pt>
    <dgm:pt modelId="{4E960CC0-0FA4-41C7-9B45-220F7C38C774}" type="parTrans" cxnId="{4D78E892-5D48-444C-BBDB-7A7D7EF987BD}">
      <dgm:prSet/>
      <dgm:spPr/>
      <dgm:t>
        <a:bodyPr/>
        <a:lstStyle/>
        <a:p>
          <a:endParaRPr lang="en-US"/>
        </a:p>
      </dgm:t>
    </dgm:pt>
    <dgm:pt modelId="{189B4C5C-DFA6-4589-8923-C23C473FB2A6}" type="sibTrans" cxnId="{4D78E892-5D48-444C-BBDB-7A7D7EF987BD}">
      <dgm:prSet/>
      <dgm:spPr/>
      <dgm:t>
        <a:bodyPr/>
        <a:lstStyle/>
        <a:p>
          <a:endParaRPr lang="en-US"/>
        </a:p>
      </dgm:t>
    </dgm:pt>
    <dgm:pt modelId="{8608BDC1-7A48-4D46-805B-9CD0755BAAD8}">
      <dgm:prSet/>
      <dgm:spPr/>
      <dgm:t>
        <a:bodyPr/>
        <a:lstStyle/>
        <a:p>
          <a:r>
            <a:rPr lang="en-US" b="0" i="0"/>
            <a:t>Sudden mood changes</a:t>
          </a:r>
          <a:r>
            <a:rPr lang="pl-PL" b="0" i="0"/>
            <a:t>,</a:t>
          </a:r>
          <a:endParaRPr lang="en-US"/>
        </a:p>
      </dgm:t>
    </dgm:pt>
    <dgm:pt modelId="{0C098F91-44BA-4E80-B7C7-50A926BE9D2B}" type="parTrans" cxnId="{B501298D-F548-4503-82C6-E6BEF8E62C80}">
      <dgm:prSet/>
      <dgm:spPr/>
      <dgm:t>
        <a:bodyPr/>
        <a:lstStyle/>
        <a:p>
          <a:endParaRPr lang="en-US"/>
        </a:p>
      </dgm:t>
    </dgm:pt>
    <dgm:pt modelId="{1E025FF2-D1E6-4247-8F75-0DC64B611155}" type="sibTrans" cxnId="{B501298D-F548-4503-82C6-E6BEF8E62C80}">
      <dgm:prSet/>
      <dgm:spPr/>
      <dgm:t>
        <a:bodyPr/>
        <a:lstStyle/>
        <a:p>
          <a:endParaRPr lang="en-US"/>
        </a:p>
      </dgm:t>
    </dgm:pt>
    <dgm:pt modelId="{89EAF004-E0D6-4E99-BD05-E1B9BB09E725}">
      <dgm:prSet/>
      <dgm:spPr/>
      <dgm:t>
        <a:bodyPr/>
        <a:lstStyle/>
        <a:p>
          <a:r>
            <a:rPr lang="en-US" b="0" i="0"/>
            <a:t>Feeling anxious, worried, pessimistic, or hopeless</a:t>
          </a:r>
          <a:r>
            <a:rPr lang="pl-PL" b="0" i="0"/>
            <a:t>,</a:t>
          </a:r>
          <a:endParaRPr lang="en-US"/>
        </a:p>
      </dgm:t>
    </dgm:pt>
    <dgm:pt modelId="{EA0D6705-2631-451D-8EC3-F05A4229C173}" type="parTrans" cxnId="{60EB7028-8C34-4D1C-845B-FA16FBC995C1}">
      <dgm:prSet/>
      <dgm:spPr/>
      <dgm:t>
        <a:bodyPr/>
        <a:lstStyle/>
        <a:p>
          <a:endParaRPr lang="en-US"/>
        </a:p>
      </dgm:t>
    </dgm:pt>
    <dgm:pt modelId="{FCACE8CC-886E-47F2-BE71-397D10B2E235}" type="sibTrans" cxnId="{60EB7028-8C34-4D1C-845B-FA16FBC995C1}">
      <dgm:prSet/>
      <dgm:spPr/>
      <dgm:t>
        <a:bodyPr/>
        <a:lstStyle/>
        <a:p>
          <a:endParaRPr lang="en-US"/>
        </a:p>
      </dgm:t>
    </dgm:pt>
    <dgm:pt modelId="{8A5553A2-CED4-4679-9B7B-7A031879DD96}">
      <dgm:prSet/>
      <dgm:spPr/>
      <dgm:t>
        <a:bodyPr/>
        <a:lstStyle/>
        <a:p>
          <a:r>
            <a:rPr lang="en-US" b="0" i="0"/>
            <a:t>Having thoughts of death</a:t>
          </a:r>
          <a:r>
            <a:rPr lang="pl-PL" b="0" i="0"/>
            <a:t>,</a:t>
          </a:r>
          <a:endParaRPr lang="en-US"/>
        </a:p>
      </dgm:t>
    </dgm:pt>
    <dgm:pt modelId="{B0F0C68B-0588-448A-93CC-33E370C15AEC}" type="parTrans" cxnId="{84694343-38EF-442E-A6E4-FA6AFF1949CF}">
      <dgm:prSet/>
      <dgm:spPr/>
      <dgm:t>
        <a:bodyPr/>
        <a:lstStyle/>
        <a:p>
          <a:endParaRPr lang="en-US"/>
        </a:p>
      </dgm:t>
    </dgm:pt>
    <dgm:pt modelId="{54D28AAE-1047-4080-B437-E6788AF60745}" type="sibTrans" cxnId="{84694343-38EF-442E-A6E4-FA6AFF1949CF}">
      <dgm:prSet/>
      <dgm:spPr/>
      <dgm:t>
        <a:bodyPr/>
        <a:lstStyle/>
        <a:p>
          <a:endParaRPr lang="en-US"/>
        </a:p>
      </dgm:t>
    </dgm:pt>
    <dgm:pt modelId="{C2FDAD18-D2D3-4850-844A-2356966EC4DC}">
      <dgm:prSet/>
      <dgm:spPr/>
      <dgm:t>
        <a:bodyPr/>
        <a:lstStyle/>
        <a:p>
          <a:r>
            <a:rPr lang="en-US" b="0" i="0" dirty="0"/>
            <a:t>Loss of </a:t>
          </a:r>
          <a:r>
            <a:rPr lang="pl-PL" b="0" i="0" dirty="0"/>
            <a:t>e</a:t>
          </a:r>
          <a:r>
            <a:rPr lang="en-US" b="0" i="0" dirty="0" err="1"/>
            <a:t>nergy</a:t>
          </a:r>
          <a:r>
            <a:rPr lang="pl-PL" b="0" i="0" dirty="0"/>
            <a:t>,</a:t>
          </a:r>
          <a:endParaRPr lang="en-US" dirty="0"/>
        </a:p>
      </dgm:t>
    </dgm:pt>
    <dgm:pt modelId="{E88A2C39-05FB-47A5-A73F-AB0A18C18BDB}" type="parTrans" cxnId="{87A16C9B-058C-4157-9A14-E1A7E47EB8F9}">
      <dgm:prSet/>
      <dgm:spPr/>
      <dgm:t>
        <a:bodyPr/>
        <a:lstStyle/>
        <a:p>
          <a:endParaRPr lang="en-US"/>
        </a:p>
      </dgm:t>
    </dgm:pt>
    <dgm:pt modelId="{2DA36568-6441-4EF7-A706-063D670218AD}" type="sibTrans" cxnId="{87A16C9B-058C-4157-9A14-E1A7E47EB8F9}">
      <dgm:prSet/>
      <dgm:spPr/>
      <dgm:t>
        <a:bodyPr/>
        <a:lstStyle/>
        <a:p>
          <a:endParaRPr lang="en-US"/>
        </a:p>
      </dgm:t>
    </dgm:pt>
    <dgm:pt modelId="{ED45A31D-2EDB-40CE-A7DF-0ABDC3ACCB4C}">
      <dgm:prSet/>
      <dgm:spPr/>
      <dgm:t>
        <a:bodyPr/>
        <a:lstStyle/>
        <a:p>
          <a:r>
            <a:rPr lang="en-US" b="0" i="0"/>
            <a:t>Increase or decrease in appetite</a:t>
          </a:r>
          <a:r>
            <a:rPr lang="pl-PL" b="0" i="0"/>
            <a:t>,</a:t>
          </a:r>
          <a:endParaRPr lang="en-US"/>
        </a:p>
      </dgm:t>
    </dgm:pt>
    <dgm:pt modelId="{F68F5D33-33AC-4EA6-88B2-72778703E95E}" type="parTrans" cxnId="{92992926-0597-4364-91E3-2E41605EFC0F}">
      <dgm:prSet/>
      <dgm:spPr/>
      <dgm:t>
        <a:bodyPr/>
        <a:lstStyle/>
        <a:p>
          <a:endParaRPr lang="en-US"/>
        </a:p>
      </dgm:t>
    </dgm:pt>
    <dgm:pt modelId="{48B70E15-39EF-41B3-95FB-88A3A62BEF9C}" type="sibTrans" cxnId="{92992926-0597-4364-91E3-2E41605EFC0F}">
      <dgm:prSet/>
      <dgm:spPr/>
      <dgm:t>
        <a:bodyPr/>
        <a:lstStyle/>
        <a:p>
          <a:endParaRPr lang="en-US"/>
        </a:p>
      </dgm:t>
    </dgm:pt>
    <dgm:pt modelId="{E18C2AF8-70C1-43D2-A998-BBDB8D4A2F92}">
      <dgm:prSet/>
      <dgm:spPr/>
      <dgm:t>
        <a:bodyPr/>
        <a:lstStyle/>
        <a:p>
          <a:r>
            <a:rPr lang="en-US" b="0" i="0"/>
            <a:t>Problems sleeping or sleeping too much</a:t>
          </a:r>
          <a:r>
            <a:rPr lang="pl-PL" b="0" i="0"/>
            <a:t>,</a:t>
          </a:r>
          <a:endParaRPr lang="en-US"/>
        </a:p>
      </dgm:t>
    </dgm:pt>
    <dgm:pt modelId="{85D087EE-E717-4F0D-A0E9-73F24D868F2E}" type="parTrans" cxnId="{36582E6F-9079-4B1E-BA7E-51D579AF00E4}">
      <dgm:prSet/>
      <dgm:spPr/>
      <dgm:t>
        <a:bodyPr/>
        <a:lstStyle/>
        <a:p>
          <a:endParaRPr lang="en-US"/>
        </a:p>
      </dgm:t>
    </dgm:pt>
    <dgm:pt modelId="{C070230C-C9AF-4EB4-95A9-82B74398FF56}" type="sibTrans" cxnId="{36582E6F-9079-4B1E-BA7E-51D579AF00E4}">
      <dgm:prSet/>
      <dgm:spPr/>
      <dgm:t>
        <a:bodyPr/>
        <a:lstStyle/>
        <a:p>
          <a:endParaRPr lang="en-US"/>
        </a:p>
      </dgm:t>
    </dgm:pt>
    <dgm:pt modelId="{D23FB3C6-6212-4B8C-BB7B-FEE161D5CAA4}">
      <dgm:prSet/>
      <dgm:spPr/>
      <dgm:t>
        <a:bodyPr/>
        <a:lstStyle/>
        <a:p>
          <a:r>
            <a:rPr lang="en-US" b="0" i="0"/>
            <a:t>Trouble concentrating, remembering, thinking, or making decisions</a:t>
          </a:r>
          <a:r>
            <a:rPr lang="pl-PL" b="0" i="0"/>
            <a:t>,</a:t>
          </a:r>
          <a:endParaRPr lang="en-US"/>
        </a:p>
      </dgm:t>
    </dgm:pt>
    <dgm:pt modelId="{8FFE7120-155B-49E3-8BBA-1A1200FE8102}" type="parTrans" cxnId="{BAE7B364-315C-46E9-83E0-2A28450A736E}">
      <dgm:prSet/>
      <dgm:spPr/>
      <dgm:t>
        <a:bodyPr/>
        <a:lstStyle/>
        <a:p>
          <a:endParaRPr lang="en-US"/>
        </a:p>
      </dgm:t>
    </dgm:pt>
    <dgm:pt modelId="{E1A6F103-F34F-4B85-A6CA-1234EEF52AA0}" type="sibTrans" cxnId="{BAE7B364-315C-46E9-83E0-2A28450A736E}">
      <dgm:prSet/>
      <dgm:spPr/>
      <dgm:t>
        <a:bodyPr/>
        <a:lstStyle/>
        <a:p>
          <a:endParaRPr lang="en-US"/>
        </a:p>
      </dgm:t>
    </dgm:pt>
    <dgm:pt modelId="{271C590D-C7A3-456D-AD89-B62BFF4E4302}">
      <dgm:prSet/>
      <dgm:spPr/>
      <dgm:t>
        <a:bodyPr/>
        <a:lstStyle/>
        <a:p>
          <a:r>
            <a:rPr lang="en-US" b="0" i="0"/>
            <a:t>Headache</a:t>
          </a:r>
          <a:r>
            <a:rPr lang="pl-PL" b="0" i="0"/>
            <a:t>,</a:t>
          </a:r>
          <a:endParaRPr lang="en-US"/>
        </a:p>
      </dgm:t>
    </dgm:pt>
    <dgm:pt modelId="{2F274B64-B7B3-460C-A175-FC86608CF295}" type="parTrans" cxnId="{831E86C8-9CAC-40AD-9602-BF98F4A97755}">
      <dgm:prSet/>
      <dgm:spPr/>
      <dgm:t>
        <a:bodyPr/>
        <a:lstStyle/>
        <a:p>
          <a:endParaRPr lang="en-US"/>
        </a:p>
      </dgm:t>
    </dgm:pt>
    <dgm:pt modelId="{0C820615-1D01-4DC1-80A0-A2E358637885}" type="sibTrans" cxnId="{831E86C8-9CAC-40AD-9602-BF98F4A97755}">
      <dgm:prSet/>
      <dgm:spPr/>
      <dgm:t>
        <a:bodyPr/>
        <a:lstStyle/>
        <a:p>
          <a:endParaRPr lang="en-US"/>
        </a:p>
      </dgm:t>
    </dgm:pt>
    <dgm:pt modelId="{4F7A123F-D92C-48EC-9627-C42F17911786}">
      <dgm:prSet/>
      <dgm:spPr/>
      <dgm:t>
        <a:bodyPr/>
        <a:lstStyle/>
        <a:p>
          <a:r>
            <a:rPr lang="en-US" b="0" i="0"/>
            <a:t>Digestive problems</a:t>
          </a:r>
          <a:r>
            <a:rPr lang="pl-PL" b="0" i="0"/>
            <a:t>,</a:t>
          </a:r>
          <a:endParaRPr lang="en-US"/>
        </a:p>
      </dgm:t>
    </dgm:pt>
    <dgm:pt modelId="{DDB2591F-1A40-4C66-B1B2-33B30CD7A6A4}" type="parTrans" cxnId="{F41435C4-A191-4F4C-9E65-221337A85784}">
      <dgm:prSet/>
      <dgm:spPr/>
      <dgm:t>
        <a:bodyPr/>
        <a:lstStyle/>
        <a:p>
          <a:endParaRPr lang="en-US"/>
        </a:p>
      </dgm:t>
    </dgm:pt>
    <dgm:pt modelId="{6A21D504-246C-4D5C-B1F6-141880198B02}" type="sibTrans" cxnId="{F41435C4-A191-4F4C-9E65-221337A85784}">
      <dgm:prSet/>
      <dgm:spPr/>
      <dgm:t>
        <a:bodyPr/>
        <a:lstStyle/>
        <a:p>
          <a:endParaRPr lang="en-US"/>
        </a:p>
      </dgm:t>
    </dgm:pt>
    <dgm:pt modelId="{CBC73E15-4BEC-44E2-B9D7-B02701763E25}">
      <dgm:prSet/>
      <dgm:spPr/>
      <dgm:t>
        <a:bodyPr/>
        <a:lstStyle/>
        <a:p>
          <a:r>
            <a:rPr lang="en-US" b="0" i="0"/>
            <a:t>Sexual problems.</a:t>
          </a:r>
          <a:endParaRPr lang="en-US"/>
        </a:p>
      </dgm:t>
    </dgm:pt>
    <dgm:pt modelId="{BB7B96DF-9AD6-4D9B-8FB2-968BBC4C2662}" type="parTrans" cxnId="{48189806-8313-4F1B-B394-549E009A03A8}">
      <dgm:prSet/>
      <dgm:spPr/>
      <dgm:t>
        <a:bodyPr/>
        <a:lstStyle/>
        <a:p>
          <a:endParaRPr lang="en-US"/>
        </a:p>
      </dgm:t>
    </dgm:pt>
    <dgm:pt modelId="{4AF2E725-DD67-4440-95B0-88ADD5E5CE9B}" type="sibTrans" cxnId="{48189806-8313-4F1B-B394-549E009A03A8}">
      <dgm:prSet/>
      <dgm:spPr/>
      <dgm:t>
        <a:bodyPr/>
        <a:lstStyle/>
        <a:p>
          <a:endParaRPr lang="en-US"/>
        </a:p>
      </dgm:t>
    </dgm:pt>
    <dgm:pt modelId="{AD8FEDC5-9BCC-4227-9DBD-D61F0E5DC846}" type="pres">
      <dgm:prSet presAssocID="{5C25E54C-ECBC-4CD8-8B4B-9221FF74CB39}" presName="linear" presStyleCnt="0">
        <dgm:presLayoutVars>
          <dgm:animLvl val="lvl"/>
          <dgm:resizeHandles val="exact"/>
        </dgm:presLayoutVars>
      </dgm:prSet>
      <dgm:spPr/>
    </dgm:pt>
    <dgm:pt modelId="{DE301107-6113-4EFF-9431-52203E28A848}" type="pres">
      <dgm:prSet presAssocID="{099695AB-AF56-4AAF-87FF-A3922F47BEBD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8A7FAC5-DE78-422B-9F44-20659655AAE6}" type="pres">
      <dgm:prSet presAssocID="{189B4C5C-DFA6-4589-8923-C23C473FB2A6}" presName="spacer" presStyleCnt="0"/>
      <dgm:spPr/>
    </dgm:pt>
    <dgm:pt modelId="{1F6D3933-6B36-40AC-BF13-EC6F6729C54B}" type="pres">
      <dgm:prSet presAssocID="{8608BDC1-7A48-4D46-805B-9CD0755BAAD8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704D7B8E-8519-4890-8E45-31073B89B5F0}" type="pres">
      <dgm:prSet presAssocID="{1E025FF2-D1E6-4247-8F75-0DC64B611155}" presName="spacer" presStyleCnt="0"/>
      <dgm:spPr/>
    </dgm:pt>
    <dgm:pt modelId="{8F18D6B8-64DB-47B8-B4FF-44A7DFEBA5E8}" type="pres">
      <dgm:prSet presAssocID="{89EAF004-E0D6-4E99-BD05-E1B9BB09E725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40C218FB-7F36-4158-83EE-2A26415BCD46}" type="pres">
      <dgm:prSet presAssocID="{FCACE8CC-886E-47F2-BE71-397D10B2E235}" presName="spacer" presStyleCnt="0"/>
      <dgm:spPr/>
    </dgm:pt>
    <dgm:pt modelId="{949136B0-8E9D-4DFD-A5F4-30F2192F1763}" type="pres">
      <dgm:prSet presAssocID="{8A5553A2-CED4-4679-9B7B-7A031879DD9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1A0A6C97-034B-4FA0-801A-3EDD413C1A74}" type="pres">
      <dgm:prSet presAssocID="{54D28AAE-1047-4080-B437-E6788AF60745}" presName="spacer" presStyleCnt="0"/>
      <dgm:spPr/>
    </dgm:pt>
    <dgm:pt modelId="{B83B5493-EC03-488A-BDFB-C70E7A8577EB}" type="pres">
      <dgm:prSet presAssocID="{C2FDAD18-D2D3-4850-844A-2356966EC4DC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92C50F5B-4B44-46D0-AE8C-511CA17EBB43}" type="pres">
      <dgm:prSet presAssocID="{2DA36568-6441-4EF7-A706-063D670218AD}" presName="spacer" presStyleCnt="0"/>
      <dgm:spPr/>
    </dgm:pt>
    <dgm:pt modelId="{CA59BD0D-9FE4-4170-8761-F7049BB9FC5F}" type="pres">
      <dgm:prSet presAssocID="{ED45A31D-2EDB-40CE-A7DF-0ABDC3ACCB4C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A6D5CEE-65A6-4BCE-A721-6B77223AFB47}" type="pres">
      <dgm:prSet presAssocID="{48B70E15-39EF-41B3-95FB-88A3A62BEF9C}" presName="spacer" presStyleCnt="0"/>
      <dgm:spPr/>
    </dgm:pt>
    <dgm:pt modelId="{4149372D-1952-4754-B8AB-ABB9EE411B4D}" type="pres">
      <dgm:prSet presAssocID="{E18C2AF8-70C1-43D2-A998-BBDB8D4A2F92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0531B2FA-5327-4786-870E-85678E5B39BC}" type="pres">
      <dgm:prSet presAssocID="{C070230C-C9AF-4EB4-95A9-82B74398FF56}" presName="spacer" presStyleCnt="0"/>
      <dgm:spPr/>
    </dgm:pt>
    <dgm:pt modelId="{0D3CD369-7258-424B-B444-BA8AD0B8DB0E}" type="pres">
      <dgm:prSet presAssocID="{D23FB3C6-6212-4B8C-BB7B-FEE161D5CAA4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0DB8F11E-1356-462D-B466-0DB20BD607EE}" type="pres">
      <dgm:prSet presAssocID="{E1A6F103-F34F-4B85-A6CA-1234EEF52AA0}" presName="spacer" presStyleCnt="0"/>
      <dgm:spPr/>
    </dgm:pt>
    <dgm:pt modelId="{8A1922A1-AD74-418C-AA56-5DC7ACC1242A}" type="pres">
      <dgm:prSet presAssocID="{271C590D-C7A3-456D-AD89-B62BFF4E4302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B71527A8-6CDB-45E9-AED8-D433A7BE7F38}" type="pres">
      <dgm:prSet presAssocID="{0C820615-1D01-4DC1-80A0-A2E358637885}" presName="spacer" presStyleCnt="0"/>
      <dgm:spPr/>
    </dgm:pt>
    <dgm:pt modelId="{2EABC680-4C15-4A6E-B1E8-C6291920A03B}" type="pres">
      <dgm:prSet presAssocID="{4F7A123F-D92C-48EC-9627-C42F1791178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C131CC7-415B-4FEF-8B58-41ABBF62BC24}" type="pres">
      <dgm:prSet presAssocID="{6A21D504-246C-4D5C-B1F6-141880198B02}" presName="spacer" presStyleCnt="0"/>
      <dgm:spPr/>
    </dgm:pt>
    <dgm:pt modelId="{297A0883-EB6E-4117-90B4-9A29F929BA1C}" type="pres">
      <dgm:prSet presAssocID="{CBC73E15-4BEC-44E2-B9D7-B02701763E25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486EC103-460A-4E8E-B1D1-84FD1530E5F8}" type="presOf" srcId="{5C25E54C-ECBC-4CD8-8B4B-9221FF74CB39}" destId="{AD8FEDC5-9BCC-4227-9DBD-D61F0E5DC846}" srcOrd="0" destOrd="0" presId="urn:microsoft.com/office/officeart/2005/8/layout/vList2"/>
    <dgm:cxn modelId="{48189806-8313-4F1B-B394-549E009A03A8}" srcId="{5C25E54C-ECBC-4CD8-8B4B-9221FF74CB39}" destId="{CBC73E15-4BEC-44E2-B9D7-B02701763E25}" srcOrd="10" destOrd="0" parTransId="{BB7B96DF-9AD6-4D9B-8FB2-968BBC4C2662}" sibTransId="{4AF2E725-DD67-4440-95B0-88ADD5E5CE9B}"/>
    <dgm:cxn modelId="{BC1FCD0D-BF75-4965-9F58-C2DB5BCAE6D1}" type="presOf" srcId="{8608BDC1-7A48-4D46-805B-9CD0755BAAD8}" destId="{1F6D3933-6B36-40AC-BF13-EC6F6729C54B}" srcOrd="0" destOrd="0" presId="urn:microsoft.com/office/officeart/2005/8/layout/vList2"/>
    <dgm:cxn modelId="{F374C120-3626-4150-BAF4-74F3C70C007E}" type="presOf" srcId="{D23FB3C6-6212-4B8C-BB7B-FEE161D5CAA4}" destId="{0D3CD369-7258-424B-B444-BA8AD0B8DB0E}" srcOrd="0" destOrd="0" presId="urn:microsoft.com/office/officeart/2005/8/layout/vList2"/>
    <dgm:cxn modelId="{92992926-0597-4364-91E3-2E41605EFC0F}" srcId="{5C25E54C-ECBC-4CD8-8B4B-9221FF74CB39}" destId="{ED45A31D-2EDB-40CE-A7DF-0ABDC3ACCB4C}" srcOrd="5" destOrd="0" parTransId="{F68F5D33-33AC-4EA6-88B2-72778703E95E}" sibTransId="{48B70E15-39EF-41B3-95FB-88A3A62BEF9C}"/>
    <dgm:cxn modelId="{60EB7028-8C34-4D1C-845B-FA16FBC995C1}" srcId="{5C25E54C-ECBC-4CD8-8B4B-9221FF74CB39}" destId="{89EAF004-E0D6-4E99-BD05-E1B9BB09E725}" srcOrd="2" destOrd="0" parTransId="{EA0D6705-2631-451D-8EC3-F05A4229C173}" sibTransId="{FCACE8CC-886E-47F2-BE71-397D10B2E235}"/>
    <dgm:cxn modelId="{3C77A429-C2DB-49DE-A5C7-AC84104F174B}" type="presOf" srcId="{E18C2AF8-70C1-43D2-A998-BBDB8D4A2F92}" destId="{4149372D-1952-4754-B8AB-ABB9EE411B4D}" srcOrd="0" destOrd="0" presId="urn:microsoft.com/office/officeart/2005/8/layout/vList2"/>
    <dgm:cxn modelId="{FE33BF2F-534A-4E71-99BE-05EF36525D2B}" type="presOf" srcId="{271C590D-C7A3-456D-AD89-B62BFF4E4302}" destId="{8A1922A1-AD74-418C-AA56-5DC7ACC1242A}" srcOrd="0" destOrd="0" presId="urn:microsoft.com/office/officeart/2005/8/layout/vList2"/>
    <dgm:cxn modelId="{4D7B5341-8CC5-4DE0-BAC8-3ABAF5C41591}" type="presOf" srcId="{099695AB-AF56-4AAF-87FF-A3922F47BEBD}" destId="{DE301107-6113-4EFF-9431-52203E28A848}" srcOrd="0" destOrd="0" presId="urn:microsoft.com/office/officeart/2005/8/layout/vList2"/>
    <dgm:cxn modelId="{84694343-38EF-442E-A6E4-FA6AFF1949CF}" srcId="{5C25E54C-ECBC-4CD8-8B4B-9221FF74CB39}" destId="{8A5553A2-CED4-4679-9B7B-7A031879DD96}" srcOrd="3" destOrd="0" parTransId="{B0F0C68B-0588-448A-93CC-33E370C15AEC}" sibTransId="{54D28AAE-1047-4080-B437-E6788AF60745}"/>
    <dgm:cxn modelId="{BAE7B364-315C-46E9-83E0-2A28450A736E}" srcId="{5C25E54C-ECBC-4CD8-8B4B-9221FF74CB39}" destId="{D23FB3C6-6212-4B8C-BB7B-FEE161D5CAA4}" srcOrd="7" destOrd="0" parTransId="{8FFE7120-155B-49E3-8BBA-1A1200FE8102}" sibTransId="{E1A6F103-F34F-4B85-A6CA-1234EEF52AA0}"/>
    <dgm:cxn modelId="{36582E6F-9079-4B1E-BA7E-51D579AF00E4}" srcId="{5C25E54C-ECBC-4CD8-8B4B-9221FF74CB39}" destId="{E18C2AF8-70C1-43D2-A998-BBDB8D4A2F92}" srcOrd="6" destOrd="0" parTransId="{85D087EE-E717-4F0D-A0E9-73F24D868F2E}" sibTransId="{C070230C-C9AF-4EB4-95A9-82B74398FF56}"/>
    <dgm:cxn modelId="{8CFBCC8C-72E5-4D9E-82F6-01A009F97FD8}" type="presOf" srcId="{89EAF004-E0D6-4E99-BD05-E1B9BB09E725}" destId="{8F18D6B8-64DB-47B8-B4FF-44A7DFEBA5E8}" srcOrd="0" destOrd="0" presId="urn:microsoft.com/office/officeart/2005/8/layout/vList2"/>
    <dgm:cxn modelId="{B501298D-F548-4503-82C6-E6BEF8E62C80}" srcId="{5C25E54C-ECBC-4CD8-8B4B-9221FF74CB39}" destId="{8608BDC1-7A48-4D46-805B-9CD0755BAAD8}" srcOrd="1" destOrd="0" parTransId="{0C098F91-44BA-4E80-B7C7-50A926BE9D2B}" sibTransId="{1E025FF2-D1E6-4247-8F75-0DC64B611155}"/>
    <dgm:cxn modelId="{99EA228E-E75D-4FFB-9E80-FD103DE61A1D}" type="presOf" srcId="{C2FDAD18-D2D3-4850-844A-2356966EC4DC}" destId="{B83B5493-EC03-488A-BDFB-C70E7A8577EB}" srcOrd="0" destOrd="0" presId="urn:microsoft.com/office/officeart/2005/8/layout/vList2"/>
    <dgm:cxn modelId="{4D78E892-5D48-444C-BBDB-7A7D7EF987BD}" srcId="{5C25E54C-ECBC-4CD8-8B4B-9221FF74CB39}" destId="{099695AB-AF56-4AAF-87FF-A3922F47BEBD}" srcOrd="0" destOrd="0" parTransId="{4E960CC0-0FA4-41C7-9B45-220F7C38C774}" sibTransId="{189B4C5C-DFA6-4589-8923-C23C473FB2A6}"/>
    <dgm:cxn modelId="{87A16C9B-058C-4157-9A14-E1A7E47EB8F9}" srcId="{5C25E54C-ECBC-4CD8-8B4B-9221FF74CB39}" destId="{C2FDAD18-D2D3-4850-844A-2356966EC4DC}" srcOrd="4" destOrd="0" parTransId="{E88A2C39-05FB-47A5-A73F-AB0A18C18BDB}" sibTransId="{2DA36568-6441-4EF7-A706-063D670218AD}"/>
    <dgm:cxn modelId="{EFA3BDB3-B379-45D8-A0A0-EAA07900AA1C}" type="presOf" srcId="{CBC73E15-4BEC-44E2-B9D7-B02701763E25}" destId="{297A0883-EB6E-4117-90B4-9A29F929BA1C}" srcOrd="0" destOrd="0" presId="urn:microsoft.com/office/officeart/2005/8/layout/vList2"/>
    <dgm:cxn modelId="{F41435C4-A191-4F4C-9E65-221337A85784}" srcId="{5C25E54C-ECBC-4CD8-8B4B-9221FF74CB39}" destId="{4F7A123F-D92C-48EC-9627-C42F17911786}" srcOrd="9" destOrd="0" parTransId="{DDB2591F-1A40-4C66-B1B2-33B30CD7A6A4}" sibTransId="{6A21D504-246C-4D5C-B1F6-141880198B02}"/>
    <dgm:cxn modelId="{831E86C8-9CAC-40AD-9602-BF98F4A97755}" srcId="{5C25E54C-ECBC-4CD8-8B4B-9221FF74CB39}" destId="{271C590D-C7A3-456D-AD89-B62BFF4E4302}" srcOrd="8" destOrd="0" parTransId="{2F274B64-B7B3-460C-A175-FC86608CF295}" sibTransId="{0C820615-1D01-4DC1-80A0-A2E358637885}"/>
    <dgm:cxn modelId="{DC897EE6-AB62-43E0-9E7C-EEAC92065B0A}" type="presOf" srcId="{ED45A31D-2EDB-40CE-A7DF-0ABDC3ACCB4C}" destId="{CA59BD0D-9FE4-4170-8761-F7049BB9FC5F}" srcOrd="0" destOrd="0" presId="urn:microsoft.com/office/officeart/2005/8/layout/vList2"/>
    <dgm:cxn modelId="{27558FEF-05BD-4004-8B7E-B33119D1D24C}" type="presOf" srcId="{4F7A123F-D92C-48EC-9627-C42F17911786}" destId="{2EABC680-4C15-4A6E-B1E8-C6291920A03B}" srcOrd="0" destOrd="0" presId="urn:microsoft.com/office/officeart/2005/8/layout/vList2"/>
    <dgm:cxn modelId="{91E5F9F8-8D9A-4912-8AD8-2823D5FADB8B}" type="presOf" srcId="{8A5553A2-CED4-4679-9B7B-7A031879DD96}" destId="{949136B0-8E9D-4DFD-A5F4-30F2192F1763}" srcOrd="0" destOrd="0" presId="urn:microsoft.com/office/officeart/2005/8/layout/vList2"/>
    <dgm:cxn modelId="{58EF26CF-8DD1-4951-BD2C-6FBE53801685}" type="presParOf" srcId="{AD8FEDC5-9BCC-4227-9DBD-D61F0E5DC846}" destId="{DE301107-6113-4EFF-9431-52203E28A848}" srcOrd="0" destOrd="0" presId="urn:microsoft.com/office/officeart/2005/8/layout/vList2"/>
    <dgm:cxn modelId="{19DBCA25-B036-4C6A-A57A-417764A8B9F9}" type="presParOf" srcId="{AD8FEDC5-9BCC-4227-9DBD-D61F0E5DC846}" destId="{18A7FAC5-DE78-422B-9F44-20659655AAE6}" srcOrd="1" destOrd="0" presId="urn:microsoft.com/office/officeart/2005/8/layout/vList2"/>
    <dgm:cxn modelId="{A17B45C7-860B-42BC-8A91-FA07ED58104A}" type="presParOf" srcId="{AD8FEDC5-9BCC-4227-9DBD-D61F0E5DC846}" destId="{1F6D3933-6B36-40AC-BF13-EC6F6729C54B}" srcOrd="2" destOrd="0" presId="urn:microsoft.com/office/officeart/2005/8/layout/vList2"/>
    <dgm:cxn modelId="{C0F0B805-5F62-4BB7-998A-BB09CD1B51B1}" type="presParOf" srcId="{AD8FEDC5-9BCC-4227-9DBD-D61F0E5DC846}" destId="{704D7B8E-8519-4890-8E45-31073B89B5F0}" srcOrd="3" destOrd="0" presId="urn:microsoft.com/office/officeart/2005/8/layout/vList2"/>
    <dgm:cxn modelId="{64D80BC3-C9F2-4BE7-AE1F-21C0F6F4C2A6}" type="presParOf" srcId="{AD8FEDC5-9BCC-4227-9DBD-D61F0E5DC846}" destId="{8F18D6B8-64DB-47B8-B4FF-44A7DFEBA5E8}" srcOrd="4" destOrd="0" presId="urn:microsoft.com/office/officeart/2005/8/layout/vList2"/>
    <dgm:cxn modelId="{5A933061-5791-49D7-B261-7F05910B88D5}" type="presParOf" srcId="{AD8FEDC5-9BCC-4227-9DBD-D61F0E5DC846}" destId="{40C218FB-7F36-4158-83EE-2A26415BCD46}" srcOrd="5" destOrd="0" presId="urn:microsoft.com/office/officeart/2005/8/layout/vList2"/>
    <dgm:cxn modelId="{3D033BBD-0684-4681-BAFF-16BE0620C6D6}" type="presParOf" srcId="{AD8FEDC5-9BCC-4227-9DBD-D61F0E5DC846}" destId="{949136B0-8E9D-4DFD-A5F4-30F2192F1763}" srcOrd="6" destOrd="0" presId="urn:microsoft.com/office/officeart/2005/8/layout/vList2"/>
    <dgm:cxn modelId="{36715BF2-67F2-4B77-9F7E-9D80461D692F}" type="presParOf" srcId="{AD8FEDC5-9BCC-4227-9DBD-D61F0E5DC846}" destId="{1A0A6C97-034B-4FA0-801A-3EDD413C1A74}" srcOrd="7" destOrd="0" presId="urn:microsoft.com/office/officeart/2005/8/layout/vList2"/>
    <dgm:cxn modelId="{A4C081ED-5415-4F6E-98F7-FF3B1DC36BD0}" type="presParOf" srcId="{AD8FEDC5-9BCC-4227-9DBD-D61F0E5DC846}" destId="{B83B5493-EC03-488A-BDFB-C70E7A8577EB}" srcOrd="8" destOrd="0" presId="urn:microsoft.com/office/officeart/2005/8/layout/vList2"/>
    <dgm:cxn modelId="{6EC70400-AEEC-4EA4-9375-9ABA12A1AD55}" type="presParOf" srcId="{AD8FEDC5-9BCC-4227-9DBD-D61F0E5DC846}" destId="{92C50F5B-4B44-46D0-AE8C-511CA17EBB43}" srcOrd="9" destOrd="0" presId="urn:microsoft.com/office/officeart/2005/8/layout/vList2"/>
    <dgm:cxn modelId="{7C88D104-9C40-4258-A177-02C1527523C7}" type="presParOf" srcId="{AD8FEDC5-9BCC-4227-9DBD-D61F0E5DC846}" destId="{CA59BD0D-9FE4-4170-8761-F7049BB9FC5F}" srcOrd="10" destOrd="0" presId="urn:microsoft.com/office/officeart/2005/8/layout/vList2"/>
    <dgm:cxn modelId="{0431484D-D3F4-4B0A-8244-1ADA1C22C31B}" type="presParOf" srcId="{AD8FEDC5-9BCC-4227-9DBD-D61F0E5DC846}" destId="{3A6D5CEE-65A6-4BCE-A721-6B77223AFB47}" srcOrd="11" destOrd="0" presId="urn:microsoft.com/office/officeart/2005/8/layout/vList2"/>
    <dgm:cxn modelId="{D042C2E0-2BA6-438D-9AAF-DE7A31A40B43}" type="presParOf" srcId="{AD8FEDC5-9BCC-4227-9DBD-D61F0E5DC846}" destId="{4149372D-1952-4754-B8AB-ABB9EE411B4D}" srcOrd="12" destOrd="0" presId="urn:microsoft.com/office/officeart/2005/8/layout/vList2"/>
    <dgm:cxn modelId="{07C3D767-9237-4F87-AD69-8D43A06C2430}" type="presParOf" srcId="{AD8FEDC5-9BCC-4227-9DBD-D61F0E5DC846}" destId="{0531B2FA-5327-4786-870E-85678E5B39BC}" srcOrd="13" destOrd="0" presId="urn:microsoft.com/office/officeart/2005/8/layout/vList2"/>
    <dgm:cxn modelId="{3581599F-2A54-4EF1-8E90-4C8C8476E5C9}" type="presParOf" srcId="{AD8FEDC5-9BCC-4227-9DBD-D61F0E5DC846}" destId="{0D3CD369-7258-424B-B444-BA8AD0B8DB0E}" srcOrd="14" destOrd="0" presId="urn:microsoft.com/office/officeart/2005/8/layout/vList2"/>
    <dgm:cxn modelId="{81E2BFA4-F8A3-43CC-A5FC-9719E2324B1D}" type="presParOf" srcId="{AD8FEDC5-9BCC-4227-9DBD-D61F0E5DC846}" destId="{0DB8F11E-1356-462D-B466-0DB20BD607EE}" srcOrd="15" destOrd="0" presId="urn:microsoft.com/office/officeart/2005/8/layout/vList2"/>
    <dgm:cxn modelId="{CC929B6E-27BB-4B3E-AAB6-7C8C8EC92554}" type="presParOf" srcId="{AD8FEDC5-9BCC-4227-9DBD-D61F0E5DC846}" destId="{8A1922A1-AD74-418C-AA56-5DC7ACC1242A}" srcOrd="16" destOrd="0" presId="urn:microsoft.com/office/officeart/2005/8/layout/vList2"/>
    <dgm:cxn modelId="{A222932F-C724-42BD-8CEC-750CC1C45D1D}" type="presParOf" srcId="{AD8FEDC5-9BCC-4227-9DBD-D61F0E5DC846}" destId="{B71527A8-6CDB-45E9-AED8-D433A7BE7F38}" srcOrd="17" destOrd="0" presId="urn:microsoft.com/office/officeart/2005/8/layout/vList2"/>
    <dgm:cxn modelId="{C3FFE386-BE76-46D3-9B85-32D3A3186209}" type="presParOf" srcId="{AD8FEDC5-9BCC-4227-9DBD-D61F0E5DC846}" destId="{2EABC680-4C15-4A6E-B1E8-C6291920A03B}" srcOrd="18" destOrd="0" presId="urn:microsoft.com/office/officeart/2005/8/layout/vList2"/>
    <dgm:cxn modelId="{26C533B9-7EBA-4125-8CA0-51A025E60C7E}" type="presParOf" srcId="{AD8FEDC5-9BCC-4227-9DBD-D61F0E5DC846}" destId="{9C131CC7-415B-4FEF-8B58-41ABBF62BC24}" srcOrd="19" destOrd="0" presId="urn:microsoft.com/office/officeart/2005/8/layout/vList2"/>
    <dgm:cxn modelId="{7B3CFED2-FD0F-4C41-9496-106CE74B6188}" type="presParOf" srcId="{AD8FEDC5-9BCC-4227-9DBD-D61F0E5DC846}" destId="{297A0883-EB6E-4117-90B4-9A29F929BA1C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B7C35-D5D2-4259-9B7F-48D260EF86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9397F4-E4B8-4EBD-965C-24DFD88CFC12}">
      <dgm:prSet/>
      <dgm:spPr/>
      <dgm:t>
        <a:bodyPr/>
        <a:lstStyle/>
        <a:p>
          <a:r>
            <a:rPr lang="en-US" b="1" i="0"/>
            <a:t>Physical activities might include:</a:t>
          </a:r>
          <a:endParaRPr lang="en-US"/>
        </a:p>
      </dgm:t>
    </dgm:pt>
    <dgm:pt modelId="{A08ED265-B252-4094-AD1F-E83B4DA98369}" type="parTrans" cxnId="{3F918064-51C2-445C-BCF8-9DD3B3AE0550}">
      <dgm:prSet/>
      <dgm:spPr/>
      <dgm:t>
        <a:bodyPr/>
        <a:lstStyle/>
        <a:p>
          <a:endParaRPr lang="en-US"/>
        </a:p>
      </dgm:t>
    </dgm:pt>
    <dgm:pt modelId="{AA73F5DB-727F-4E32-BEDA-4A6C10E50E6C}" type="sibTrans" cxnId="{3F918064-51C2-445C-BCF8-9DD3B3AE0550}">
      <dgm:prSet/>
      <dgm:spPr/>
      <dgm:t>
        <a:bodyPr/>
        <a:lstStyle/>
        <a:p>
          <a:endParaRPr lang="en-US"/>
        </a:p>
      </dgm:t>
    </dgm:pt>
    <dgm:pt modelId="{DEF3A855-C052-47B2-B438-C02989BD1D08}">
      <dgm:prSet/>
      <dgm:spPr/>
      <dgm:t>
        <a:bodyPr/>
        <a:lstStyle/>
        <a:p>
          <a:r>
            <a:rPr lang="en-US" i="0"/>
            <a:t>Motor-skill exercises</a:t>
          </a:r>
          <a:r>
            <a:rPr lang="pl-PL" i="0"/>
            <a:t>,</a:t>
          </a:r>
          <a:endParaRPr lang="en-US"/>
        </a:p>
      </dgm:t>
    </dgm:pt>
    <dgm:pt modelId="{ECB47CCF-3E5B-43AE-9DEF-DD24018B0BDF}" type="parTrans" cxnId="{78237243-B83F-4C89-851D-0E03C13CEE5B}">
      <dgm:prSet/>
      <dgm:spPr/>
      <dgm:t>
        <a:bodyPr/>
        <a:lstStyle/>
        <a:p>
          <a:endParaRPr lang="en-US"/>
        </a:p>
      </dgm:t>
    </dgm:pt>
    <dgm:pt modelId="{67509A4C-7892-425C-AF7E-5C32B55F8048}" type="sibTrans" cxnId="{78237243-B83F-4C89-851D-0E03C13CEE5B}">
      <dgm:prSet/>
      <dgm:spPr/>
      <dgm:t>
        <a:bodyPr/>
        <a:lstStyle/>
        <a:p>
          <a:endParaRPr lang="en-US"/>
        </a:p>
      </dgm:t>
    </dgm:pt>
    <dgm:pt modelId="{28823C40-F338-4AA2-9AB7-75BF8C17E2C3}">
      <dgm:prSet/>
      <dgm:spPr/>
      <dgm:t>
        <a:bodyPr/>
        <a:lstStyle/>
        <a:p>
          <a:r>
            <a:rPr lang="pl-PL" i="0" dirty="0" err="1"/>
            <a:t>Mobility</a:t>
          </a:r>
          <a:r>
            <a:rPr lang="pl-PL" i="0" dirty="0"/>
            <a:t> </a:t>
          </a:r>
          <a:r>
            <a:rPr lang="pl-PL" i="0" dirty="0" err="1"/>
            <a:t>training</a:t>
          </a:r>
          <a:r>
            <a:rPr lang="pl-PL" i="0" dirty="0"/>
            <a:t>,</a:t>
          </a:r>
          <a:endParaRPr lang="en-US" dirty="0"/>
        </a:p>
      </dgm:t>
    </dgm:pt>
    <dgm:pt modelId="{015A457C-A364-47A0-9756-D0421C5DD570}" type="parTrans" cxnId="{DDB58956-0A8C-436E-8100-B91377A2222F}">
      <dgm:prSet/>
      <dgm:spPr/>
      <dgm:t>
        <a:bodyPr/>
        <a:lstStyle/>
        <a:p>
          <a:endParaRPr lang="en-US"/>
        </a:p>
      </dgm:t>
    </dgm:pt>
    <dgm:pt modelId="{38FEF2D7-54D2-4C65-A9E6-3B5570197456}" type="sibTrans" cxnId="{DDB58956-0A8C-436E-8100-B91377A2222F}">
      <dgm:prSet/>
      <dgm:spPr/>
      <dgm:t>
        <a:bodyPr/>
        <a:lstStyle/>
        <a:p>
          <a:endParaRPr lang="en-US"/>
        </a:p>
      </dgm:t>
    </dgm:pt>
    <dgm:pt modelId="{B3F650B1-DEB0-4876-93A4-6E76E9D13E8F}">
      <dgm:prSet/>
      <dgm:spPr/>
      <dgm:t>
        <a:bodyPr/>
        <a:lstStyle/>
        <a:p>
          <a:r>
            <a:rPr lang="pl-PL" i="0"/>
            <a:t>Constraint-induced therapy,</a:t>
          </a:r>
          <a:endParaRPr lang="en-US"/>
        </a:p>
      </dgm:t>
    </dgm:pt>
    <dgm:pt modelId="{00731AB0-F376-4B0B-9EB6-0FF4B27EAC67}" type="parTrans" cxnId="{9FBF4CC5-3A22-4762-83DE-7782F03A3D86}">
      <dgm:prSet/>
      <dgm:spPr/>
      <dgm:t>
        <a:bodyPr/>
        <a:lstStyle/>
        <a:p>
          <a:endParaRPr lang="en-US"/>
        </a:p>
      </dgm:t>
    </dgm:pt>
    <dgm:pt modelId="{A5247666-6C25-4E6A-919D-2A205D9C672A}" type="sibTrans" cxnId="{9FBF4CC5-3A22-4762-83DE-7782F03A3D86}">
      <dgm:prSet/>
      <dgm:spPr/>
      <dgm:t>
        <a:bodyPr/>
        <a:lstStyle/>
        <a:p>
          <a:endParaRPr lang="en-US"/>
        </a:p>
      </dgm:t>
    </dgm:pt>
    <dgm:pt modelId="{2CBB00B5-CDC9-4CDF-BE45-A3F9B7A57350}">
      <dgm:prSet/>
      <dgm:spPr/>
      <dgm:t>
        <a:bodyPr/>
        <a:lstStyle/>
        <a:p>
          <a:r>
            <a:rPr lang="pl-PL" i="0" dirty="0" err="1"/>
            <a:t>Range</a:t>
          </a:r>
          <a:r>
            <a:rPr lang="pl-PL" i="0" dirty="0"/>
            <a:t>-of-</a:t>
          </a:r>
          <a:r>
            <a:rPr lang="pl-PL" i="0" dirty="0" err="1"/>
            <a:t>motion</a:t>
          </a:r>
          <a:r>
            <a:rPr lang="pl-PL" i="0" dirty="0"/>
            <a:t> </a:t>
          </a:r>
          <a:r>
            <a:rPr lang="pl-PL" i="0" dirty="0" err="1"/>
            <a:t>therapy</a:t>
          </a:r>
          <a:r>
            <a:rPr lang="pl-PL" dirty="0"/>
            <a:t>.</a:t>
          </a:r>
          <a:endParaRPr lang="en-US" dirty="0"/>
        </a:p>
      </dgm:t>
    </dgm:pt>
    <dgm:pt modelId="{E6F22FED-D296-45C7-91D0-E19FE9B898C4}" type="parTrans" cxnId="{4B4CA325-1278-46C3-92CE-723FECA91814}">
      <dgm:prSet/>
      <dgm:spPr/>
      <dgm:t>
        <a:bodyPr/>
        <a:lstStyle/>
        <a:p>
          <a:endParaRPr lang="en-US"/>
        </a:p>
      </dgm:t>
    </dgm:pt>
    <dgm:pt modelId="{0315924C-B381-4264-BC36-FD2842663342}" type="sibTrans" cxnId="{4B4CA325-1278-46C3-92CE-723FECA91814}">
      <dgm:prSet/>
      <dgm:spPr/>
      <dgm:t>
        <a:bodyPr/>
        <a:lstStyle/>
        <a:p>
          <a:endParaRPr lang="en-US"/>
        </a:p>
      </dgm:t>
    </dgm:pt>
    <dgm:pt modelId="{8E16B061-5DE8-4E0B-BF8B-A0B41DABD410}">
      <dgm:prSet/>
      <dgm:spPr/>
      <dgm:t>
        <a:bodyPr/>
        <a:lstStyle/>
        <a:p>
          <a:r>
            <a:rPr lang="en-US" b="1" i="0"/>
            <a:t>Technology-assisted physical activities might include:</a:t>
          </a:r>
          <a:endParaRPr lang="en-US"/>
        </a:p>
      </dgm:t>
    </dgm:pt>
    <dgm:pt modelId="{022BBBC7-A4A3-4611-B8FE-DF93C2DECA4A}" type="parTrans" cxnId="{6171C1B4-CE31-41F1-A9E4-C956FD400840}">
      <dgm:prSet/>
      <dgm:spPr/>
      <dgm:t>
        <a:bodyPr/>
        <a:lstStyle/>
        <a:p>
          <a:endParaRPr lang="en-US"/>
        </a:p>
      </dgm:t>
    </dgm:pt>
    <dgm:pt modelId="{E5C9A7FA-57E2-4D20-9717-5B1ABC4078CF}" type="sibTrans" cxnId="{6171C1B4-CE31-41F1-A9E4-C956FD400840}">
      <dgm:prSet/>
      <dgm:spPr/>
      <dgm:t>
        <a:bodyPr/>
        <a:lstStyle/>
        <a:p>
          <a:endParaRPr lang="en-US"/>
        </a:p>
      </dgm:t>
    </dgm:pt>
    <dgm:pt modelId="{C107040B-338B-4B91-B103-CE10DCF1A1A7}">
      <dgm:prSet/>
      <dgm:spPr/>
      <dgm:t>
        <a:bodyPr/>
        <a:lstStyle/>
        <a:p>
          <a:r>
            <a:rPr lang="pl-PL" i="0"/>
            <a:t>Functional electrical stimulation,</a:t>
          </a:r>
          <a:endParaRPr lang="en-US"/>
        </a:p>
      </dgm:t>
    </dgm:pt>
    <dgm:pt modelId="{BAE99EEE-64C4-46B1-BDD5-C4DF50FD5CAF}" type="parTrans" cxnId="{9FC253EA-56AE-4ACE-9760-4F8D26710A3C}">
      <dgm:prSet/>
      <dgm:spPr/>
      <dgm:t>
        <a:bodyPr/>
        <a:lstStyle/>
        <a:p>
          <a:endParaRPr lang="en-US"/>
        </a:p>
      </dgm:t>
    </dgm:pt>
    <dgm:pt modelId="{291A7FBB-BB0B-4F49-B5E2-BB196AFE9EE7}" type="sibTrans" cxnId="{9FC253EA-56AE-4ACE-9760-4F8D26710A3C}">
      <dgm:prSet/>
      <dgm:spPr/>
      <dgm:t>
        <a:bodyPr/>
        <a:lstStyle/>
        <a:p>
          <a:endParaRPr lang="en-US"/>
        </a:p>
      </dgm:t>
    </dgm:pt>
    <dgm:pt modelId="{C27A1E3F-2722-4AC6-AD3D-2E797A8157A5}">
      <dgm:prSet/>
      <dgm:spPr/>
      <dgm:t>
        <a:bodyPr/>
        <a:lstStyle/>
        <a:p>
          <a:r>
            <a:rPr lang="pl-PL" i="0"/>
            <a:t>Robotic technology</a:t>
          </a:r>
          <a:r>
            <a:rPr lang="pl-PL"/>
            <a:t>,</a:t>
          </a:r>
          <a:endParaRPr lang="en-US"/>
        </a:p>
      </dgm:t>
    </dgm:pt>
    <dgm:pt modelId="{F75F50D9-4BC9-40B3-A784-5EF07A5980D6}" type="parTrans" cxnId="{5051A9D7-D971-472D-B40B-F15AF4FBFC15}">
      <dgm:prSet/>
      <dgm:spPr/>
      <dgm:t>
        <a:bodyPr/>
        <a:lstStyle/>
        <a:p>
          <a:endParaRPr lang="en-US"/>
        </a:p>
      </dgm:t>
    </dgm:pt>
    <dgm:pt modelId="{5982A91B-EB6C-4C09-AE86-84D6657E7385}" type="sibTrans" cxnId="{5051A9D7-D971-472D-B40B-F15AF4FBFC15}">
      <dgm:prSet/>
      <dgm:spPr/>
      <dgm:t>
        <a:bodyPr/>
        <a:lstStyle/>
        <a:p>
          <a:endParaRPr lang="en-US"/>
        </a:p>
      </dgm:t>
    </dgm:pt>
    <dgm:pt modelId="{EA041419-F5A5-41AC-AF94-2820A579CDE2}">
      <dgm:prSet/>
      <dgm:spPr/>
      <dgm:t>
        <a:bodyPr/>
        <a:lstStyle/>
        <a:p>
          <a:r>
            <a:rPr lang="pl-PL" i="0" dirty="0"/>
            <a:t>Wireless </a:t>
          </a:r>
          <a:r>
            <a:rPr lang="pl-PL" i="0" dirty="0" err="1"/>
            <a:t>technology</a:t>
          </a:r>
          <a:r>
            <a:rPr lang="pl-PL" i="0" dirty="0"/>
            <a:t>,</a:t>
          </a:r>
          <a:endParaRPr lang="en-US" dirty="0"/>
        </a:p>
      </dgm:t>
    </dgm:pt>
    <dgm:pt modelId="{E697902F-2806-4FDF-A37F-C67C35C2D9C7}" type="parTrans" cxnId="{1F737612-ED92-4EF6-9E73-5FBE056E65F1}">
      <dgm:prSet/>
      <dgm:spPr/>
      <dgm:t>
        <a:bodyPr/>
        <a:lstStyle/>
        <a:p>
          <a:endParaRPr lang="en-US"/>
        </a:p>
      </dgm:t>
    </dgm:pt>
    <dgm:pt modelId="{DBBDE713-EF03-4A93-9AAF-372E97914E70}" type="sibTrans" cxnId="{1F737612-ED92-4EF6-9E73-5FBE056E65F1}">
      <dgm:prSet/>
      <dgm:spPr/>
      <dgm:t>
        <a:bodyPr/>
        <a:lstStyle/>
        <a:p>
          <a:endParaRPr lang="en-US"/>
        </a:p>
      </dgm:t>
    </dgm:pt>
    <dgm:pt modelId="{D1C9359C-EBFD-4F32-9831-ECCC55FCD364}">
      <dgm:prSet/>
      <dgm:spPr/>
      <dgm:t>
        <a:bodyPr/>
        <a:lstStyle/>
        <a:p>
          <a:r>
            <a:rPr lang="pl-PL" i="0" dirty="0"/>
            <a:t>Virtual </a:t>
          </a:r>
          <a:r>
            <a:rPr lang="pl-PL" i="0" dirty="0" err="1"/>
            <a:t>reality</a:t>
          </a:r>
          <a:r>
            <a:rPr lang="pl-PL" i="0" dirty="0"/>
            <a:t>.</a:t>
          </a:r>
          <a:endParaRPr lang="en-US" dirty="0"/>
        </a:p>
      </dgm:t>
    </dgm:pt>
    <dgm:pt modelId="{3ECA34BE-6819-4C5D-A71C-F62AE6688549}" type="parTrans" cxnId="{E8B0A99A-9960-4662-924D-AC72C2D142CF}">
      <dgm:prSet/>
      <dgm:spPr/>
      <dgm:t>
        <a:bodyPr/>
        <a:lstStyle/>
        <a:p>
          <a:endParaRPr lang="en-US"/>
        </a:p>
      </dgm:t>
    </dgm:pt>
    <dgm:pt modelId="{B0B9FB77-0BCB-4D3A-B6A5-997B26B94ECE}" type="sibTrans" cxnId="{E8B0A99A-9960-4662-924D-AC72C2D142CF}">
      <dgm:prSet/>
      <dgm:spPr/>
      <dgm:t>
        <a:bodyPr/>
        <a:lstStyle/>
        <a:p>
          <a:endParaRPr lang="en-US"/>
        </a:p>
      </dgm:t>
    </dgm:pt>
    <dgm:pt modelId="{B0C21193-F4D0-452D-B29F-A5CD03B6EA8F}" type="pres">
      <dgm:prSet presAssocID="{89EB7C35-D5D2-4259-9B7F-48D260EF86F8}" presName="linear" presStyleCnt="0">
        <dgm:presLayoutVars>
          <dgm:animLvl val="lvl"/>
          <dgm:resizeHandles val="exact"/>
        </dgm:presLayoutVars>
      </dgm:prSet>
      <dgm:spPr/>
    </dgm:pt>
    <dgm:pt modelId="{B076B3FD-901F-47A3-AAC9-EDA51AAFCED2}" type="pres">
      <dgm:prSet presAssocID="{AC9397F4-E4B8-4EBD-965C-24DFD88CFC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07CA01-A61A-410D-A8F3-2CFDF8874942}" type="pres">
      <dgm:prSet presAssocID="{AC9397F4-E4B8-4EBD-965C-24DFD88CFC12}" presName="childText" presStyleLbl="revTx" presStyleIdx="0" presStyleCnt="2">
        <dgm:presLayoutVars>
          <dgm:bulletEnabled val="1"/>
        </dgm:presLayoutVars>
      </dgm:prSet>
      <dgm:spPr/>
    </dgm:pt>
    <dgm:pt modelId="{FCD3E8CF-9102-4D27-820E-F6D41E6B61BA}" type="pres">
      <dgm:prSet presAssocID="{8E16B061-5DE8-4E0B-BF8B-A0B41DABD4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B89DC7-B2C9-404D-AE37-A69F697993CF}" type="pres">
      <dgm:prSet presAssocID="{8E16B061-5DE8-4E0B-BF8B-A0B41DABD41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737612-ED92-4EF6-9E73-5FBE056E65F1}" srcId="{8E16B061-5DE8-4E0B-BF8B-A0B41DABD410}" destId="{EA041419-F5A5-41AC-AF94-2820A579CDE2}" srcOrd="2" destOrd="0" parTransId="{E697902F-2806-4FDF-A37F-C67C35C2D9C7}" sibTransId="{DBBDE713-EF03-4A93-9AAF-372E97914E70}"/>
    <dgm:cxn modelId="{4541B423-F33F-4431-9768-2C40B11A5814}" type="presOf" srcId="{89EB7C35-D5D2-4259-9B7F-48D260EF86F8}" destId="{B0C21193-F4D0-452D-B29F-A5CD03B6EA8F}" srcOrd="0" destOrd="0" presId="urn:microsoft.com/office/officeart/2005/8/layout/vList2"/>
    <dgm:cxn modelId="{4B4CA325-1278-46C3-92CE-723FECA91814}" srcId="{AC9397F4-E4B8-4EBD-965C-24DFD88CFC12}" destId="{2CBB00B5-CDC9-4CDF-BE45-A3F9B7A57350}" srcOrd="3" destOrd="0" parTransId="{E6F22FED-D296-45C7-91D0-E19FE9B898C4}" sibTransId="{0315924C-B381-4264-BC36-FD2842663342}"/>
    <dgm:cxn modelId="{6945C226-CDE1-4C15-AAD1-A57A544C4580}" type="presOf" srcId="{28823C40-F338-4AA2-9AB7-75BF8C17E2C3}" destId="{8207CA01-A61A-410D-A8F3-2CFDF8874942}" srcOrd="0" destOrd="1" presId="urn:microsoft.com/office/officeart/2005/8/layout/vList2"/>
    <dgm:cxn modelId="{A83E1132-BDA0-4564-969D-3C88A4711669}" type="presOf" srcId="{B3F650B1-DEB0-4876-93A4-6E76E9D13E8F}" destId="{8207CA01-A61A-410D-A8F3-2CFDF8874942}" srcOrd="0" destOrd="2" presId="urn:microsoft.com/office/officeart/2005/8/layout/vList2"/>
    <dgm:cxn modelId="{78237243-B83F-4C89-851D-0E03C13CEE5B}" srcId="{AC9397F4-E4B8-4EBD-965C-24DFD88CFC12}" destId="{DEF3A855-C052-47B2-B438-C02989BD1D08}" srcOrd="0" destOrd="0" parTransId="{ECB47CCF-3E5B-43AE-9DEF-DD24018B0BDF}" sibTransId="{67509A4C-7892-425C-AF7E-5C32B55F8048}"/>
    <dgm:cxn modelId="{3F918064-51C2-445C-BCF8-9DD3B3AE0550}" srcId="{89EB7C35-D5D2-4259-9B7F-48D260EF86F8}" destId="{AC9397F4-E4B8-4EBD-965C-24DFD88CFC12}" srcOrd="0" destOrd="0" parTransId="{A08ED265-B252-4094-AD1F-E83B4DA98369}" sibTransId="{AA73F5DB-727F-4E32-BEDA-4A6C10E50E6C}"/>
    <dgm:cxn modelId="{EAD8F546-FB14-43A6-81D6-1A7B9C2E5370}" type="presOf" srcId="{C107040B-338B-4B91-B103-CE10DCF1A1A7}" destId="{80B89DC7-B2C9-404D-AE37-A69F697993CF}" srcOrd="0" destOrd="0" presId="urn:microsoft.com/office/officeart/2005/8/layout/vList2"/>
    <dgm:cxn modelId="{D844D44A-C7A3-4C16-96D1-55EE8418ED37}" type="presOf" srcId="{2CBB00B5-CDC9-4CDF-BE45-A3F9B7A57350}" destId="{8207CA01-A61A-410D-A8F3-2CFDF8874942}" srcOrd="0" destOrd="3" presId="urn:microsoft.com/office/officeart/2005/8/layout/vList2"/>
    <dgm:cxn modelId="{DDB58956-0A8C-436E-8100-B91377A2222F}" srcId="{AC9397F4-E4B8-4EBD-965C-24DFD88CFC12}" destId="{28823C40-F338-4AA2-9AB7-75BF8C17E2C3}" srcOrd="1" destOrd="0" parTransId="{015A457C-A364-47A0-9756-D0421C5DD570}" sibTransId="{38FEF2D7-54D2-4C65-A9E6-3B5570197456}"/>
    <dgm:cxn modelId="{ADBCCF76-D59A-442F-B2A5-B128EA3424E0}" type="presOf" srcId="{AC9397F4-E4B8-4EBD-965C-24DFD88CFC12}" destId="{B076B3FD-901F-47A3-AAC9-EDA51AAFCED2}" srcOrd="0" destOrd="0" presId="urn:microsoft.com/office/officeart/2005/8/layout/vList2"/>
    <dgm:cxn modelId="{6F6F0277-617E-42A9-981A-4052BFB1F122}" type="presOf" srcId="{C27A1E3F-2722-4AC6-AD3D-2E797A8157A5}" destId="{80B89DC7-B2C9-404D-AE37-A69F697993CF}" srcOrd="0" destOrd="1" presId="urn:microsoft.com/office/officeart/2005/8/layout/vList2"/>
    <dgm:cxn modelId="{4651E484-7602-44DC-8900-009183FB6F33}" type="presOf" srcId="{DEF3A855-C052-47B2-B438-C02989BD1D08}" destId="{8207CA01-A61A-410D-A8F3-2CFDF8874942}" srcOrd="0" destOrd="0" presId="urn:microsoft.com/office/officeart/2005/8/layout/vList2"/>
    <dgm:cxn modelId="{E8B0A99A-9960-4662-924D-AC72C2D142CF}" srcId="{8E16B061-5DE8-4E0B-BF8B-A0B41DABD410}" destId="{D1C9359C-EBFD-4F32-9831-ECCC55FCD364}" srcOrd="3" destOrd="0" parTransId="{3ECA34BE-6819-4C5D-A71C-F62AE6688549}" sibTransId="{B0B9FB77-0BCB-4D3A-B6A5-997B26B94ECE}"/>
    <dgm:cxn modelId="{6171C1B4-CE31-41F1-A9E4-C956FD400840}" srcId="{89EB7C35-D5D2-4259-9B7F-48D260EF86F8}" destId="{8E16B061-5DE8-4E0B-BF8B-A0B41DABD410}" srcOrd="1" destOrd="0" parTransId="{022BBBC7-A4A3-4611-B8FE-DF93C2DECA4A}" sibTransId="{E5C9A7FA-57E2-4D20-9717-5B1ABC4078CF}"/>
    <dgm:cxn modelId="{9FBF4CC5-3A22-4762-83DE-7782F03A3D86}" srcId="{AC9397F4-E4B8-4EBD-965C-24DFD88CFC12}" destId="{B3F650B1-DEB0-4876-93A4-6E76E9D13E8F}" srcOrd="2" destOrd="0" parTransId="{00731AB0-F376-4B0B-9EB6-0FF4B27EAC67}" sibTransId="{A5247666-6C25-4E6A-919D-2A205D9C672A}"/>
    <dgm:cxn modelId="{5051A9D7-D971-472D-B40B-F15AF4FBFC15}" srcId="{8E16B061-5DE8-4E0B-BF8B-A0B41DABD410}" destId="{C27A1E3F-2722-4AC6-AD3D-2E797A8157A5}" srcOrd="1" destOrd="0" parTransId="{F75F50D9-4BC9-40B3-A784-5EF07A5980D6}" sibTransId="{5982A91B-EB6C-4C09-AE86-84D6657E7385}"/>
    <dgm:cxn modelId="{40DAA9E0-45F4-4D59-AB0E-E4D5853AC4FB}" type="presOf" srcId="{8E16B061-5DE8-4E0B-BF8B-A0B41DABD410}" destId="{FCD3E8CF-9102-4D27-820E-F6D41E6B61BA}" srcOrd="0" destOrd="0" presId="urn:microsoft.com/office/officeart/2005/8/layout/vList2"/>
    <dgm:cxn modelId="{9FC253EA-56AE-4ACE-9760-4F8D26710A3C}" srcId="{8E16B061-5DE8-4E0B-BF8B-A0B41DABD410}" destId="{C107040B-338B-4B91-B103-CE10DCF1A1A7}" srcOrd="0" destOrd="0" parTransId="{BAE99EEE-64C4-46B1-BDD5-C4DF50FD5CAF}" sibTransId="{291A7FBB-BB0B-4F49-B5E2-BB196AFE9EE7}"/>
    <dgm:cxn modelId="{60F56DEC-C60E-41CC-892E-10A446ADDAC3}" type="presOf" srcId="{EA041419-F5A5-41AC-AF94-2820A579CDE2}" destId="{80B89DC7-B2C9-404D-AE37-A69F697993CF}" srcOrd="0" destOrd="2" presId="urn:microsoft.com/office/officeart/2005/8/layout/vList2"/>
    <dgm:cxn modelId="{C6D612F5-4DA0-44C6-849B-BCF6E86E9809}" type="presOf" srcId="{D1C9359C-EBFD-4F32-9831-ECCC55FCD364}" destId="{80B89DC7-B2C9-404D-AE37-A69F697993CF}" srcOrd="0" destOrd="3" presId="urn:microsoft.com/office/officeart/2005/8/layout/vList2"/>
    <dgm:cxn modelId="{EF71BFBD-62FC-4F22-B72A-E59420F31C36}" type="presParOf" srcId="{B0C21193-F4D0-452D-B29F-A5CD03B6EA8F}" destId="{B076B3FD-901F-47A3-AAC9-EDA51AAFCED2}" srcOrd="0" destOrd="0" presId="urn:microsoft.com/office/officeart/2005/8/layout/vList2"/>
    <dgm:cxn modelId="{F8836565-E0F1-47F8-B3DE-FFA844C5D5B6}" type="presParOf" srcId="{B0C21193-F4D0-452D-B29F-A5CD03B6EA8F}" destId="{8207CA01-A61A-410D-A8F3-2CFDF8874942}" srcOrd="1" destOrd="0" presId="urn:microsoft.com/office/officeart/2005/8/layout/vList2"/>
    <dgm:cxn modelId="{C75DB9E7-5D83-44B4-8B2A-06777B6E30B5}" type="presParOf" srcId="{B0C21193-F4D0-452D-B29F-A5CD03B6EA8F}" destId="{FCD3E8CF-9102-4D27-820E-F6D41E6B61BA}" srcOrd="2" destOrd="0" presId="urn:microsoft.com/office/officeart/2005/8/layout/vList2"/>
    <dgm:cxn modelId="{7435322C-9655-495F-9AC2-BE35CB19DD0F}" type="presParOf" srcId="{B0C21193-F4D0-452D-B29F-A5CD03B6EA8F}" destId="{80B89DC7-B2C9-404D-AE37-A69F697993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D30B6-6CEA-4517-9416-FB3ED936B5C9}">
      <dsp:nvSpPr>
        <dsp:cNvPr id="0" name=""/>
        <dsp:cNvSpPr/>
      </dsp:nvSpPr>
      <dsp:spPr>
        <a:xfrm>
          <a:off x="611820" y="66706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15029-9262-4B14-AD52-ADF727CDCB1C}">
      <dsp:nvSpPr>
        <dsp:cNvPr id="0" name=""/>
        <dsp:cNvSpPr/>
      </dsp:nvSpPr>
      <dsp:spPr>
        <a:xfrm>
          <a:off x="116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Speech</a:t>
          </a:r>
          <a:endParaRPr lang="en-US" sz="2300" kern="1200"/>
        </a:p>
      </dsp:txBody>
      <dsp:txXfrm>
        <a:off x="116820" y="1807344"/>
        <a:ext cx="1800000" cy="720000"/>
      </dsp:txXfrm>
    </dsp:sp>
    <dsp:sp modelId="{53D8208E-F3DA-4487-AA57-AC2344BE3ED7}">
      <dsp:nvSpPr>
        <dsp:cNvPr id="0" name=""/>
        <dsp:cNvSpPr/>
      </dsp:nvSpPr>
      <dsp:spPr>
        <a:xfrm>
          <a:off x="2726820" y="66706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02903-4370-400D-8BC8-31AC49CF56C1}">
      <dsp:nvSpPr>
        <dsp:cNvPr id="0" name=""/>
        <dsp:cNvSpPr/>
      </dsp:nvSpPr>
      <dsp:spPr>
        <a:xfrm>
          <a:off x="2231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Face,arm,leg</a:t>
          </a:r>
          <a:endParaRPr lang="en-US" sz="2300" kern="1200"/>
        </a:p>
      </dsp:txBody>
      <dsp:txXfrm>
        <a:off x="2231820" y="1807344"/>
        <a:ext cx="1800000" cy="720000"/>
      </dsp:txXfrm>
    </dsp:sp>
    <dsp:sp modelId="{FB2BFDD4-5316-493A-8E93-1D761B574FC4}">
      <dsp:nvSpPr>
        <dsp:cNvPr id="0" name=""/>
        <dsp:cNvSpPr/>
      </dsp:nvSpPr>
      <dsp:spPr>
        <a:xfrm>
          <a:off x="4841820" y="66706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4796-E553-4C94-87EA-3B9F9801C3E8}">
      <dsp:nvSpPr>
        <dsp:cNvPr id="0" name=""/>
        <dsp:cNvSpPr/>
      </dsp:nvSpPr>
      <dsp:spPr>
        <a:xfrm>
          <a:off x="4346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Eyes</a:t>
          </a:r>
          <a:endParaRPr lang="en-US" sz="2300" kern="1200"/>
        </a:p>
      </dsp:txBody>
      <dsp:txXfrm>
        <a:off x="4346820" y="1807344"/>
        <a:ext cx="1800000" cy="720000"/>
      </dsp:txXfrm>
    </dsp:sp>
    <dsp:sp modelId="{C8520DD2-4153-4E71-9D90-A782365EA9CE}">
      <dsp:nvSpPr>
        <dsp:cNvPr id="0" name=""/>
        <dsp:cNvSpPr/>
      </dsp:nvSpPr>
      <dsp:spPr>
        <a:xfrm>
          <a:off x="1669320" y="297734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A5052-383D-4E64-A4AA-89A414A70DF4}">
      <dsp:nvSpPr>
        <dsp:cNvPr id="0" name=""/>
        <dsp:cNvSpPr/>
      </dsp:nvSpPr>
      <dsp:spPr>
        <a:xfrm>
          <a:off x="1174320" y="4117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Headache</a:t>
          </a:r>
          <a:endParaRPr lang="en-US" sz="2300" kern="1200"/>
        </a:p>
      </dsp:txBody>
      <dsp:txXfrm>
        <a:off x="1174320" y="4117625"/>
        <a:ext cx="1800000" cy="720000"/>
      </dsp:txXfrm>
    </dsp:sp>
    <dsp:sp modelId="{D71734EB-8EE2-4C49-AEF4-C2CD58EA79AA}">
      <dsp:nvSpPr>
        <dsp:cNvPr id="0" name=""/>
        <dsp:cNvSpPr/>
      </dsp:nvSpPr>
      <dsp:spPr>
        <a:xfrm>
          <a:off x="3784320" y="297734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2F00-D917-45EF-BC86-778B7F66BF49}">
      <dsp:nvSpPr>
        <dsp:cNvPr id="0" name=""/>
        <dsp:cNvSpPr/>
      </dsp:nvSpPr>
      <dsp:spPr>
        <a:xfrm>
          <a:off x="3289320" y="411762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Trouble walking </a:t>
          </a:r>
          <a:endParaRPr lang="en-US" sz="2300" kern="1200"/>
        </a:p>
      </dsp:txBody>
      <dsp:txXfrm>
        <a:off x="3289320" y="411762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5744-8DD3-4DD4-B56A-D5AD2D86C4D7}">
      <dsp:nvSpPr>
        <dsp:cNvPr id="0" name=""/>
        <dsp:cNvSpPr/>
      </dsp:nvSpPr>
      <dsp:spPr>
        <a:xfrm>
          <a:off x="0" y="3083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AA7FD-4ECA-4B7C-8175-880A0B4BD2CE}">
      <dsp:nvSpPr>
        <dsp:cNvPr id="0" name=""/>
        <dsp:cNvSpPr/>
      </dsp:nvSpPr>
      <dsp:spPr>
        <a:xfrm>
          <a:off x="345025" y="86970"/>
          <a:ext cx="483035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Anticoagulants</a:t>
          </a:r>
          <a:endParaRPr lang="en-US" sz="1500" kern="1200"/>
        </a:p>
      </dsp:txBody>
      <dsp:txXfrm>
        <a:off x="366641" y="108586"/>
        <a:ext cx="4787126" cy="399568"/>
      </dsp:txXfrm>
    </dsp:sp>
    <dsp:sp modelId="{D9272BE3-38C8-48B0-8CC3-570EDC1C9687}">
      <dsp:nvSpPr>
        <dsp:cNvPr id="0" name=""/>
        <dsp:cNvSpPr/>
      </dsp:nvSpPr>
      <dsp:spPr>
        <a:xfrm>
          <a:off x="0" y="9887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B98C2-2BE4-41BD-8209-7C899E3C6E8E}">
      <dsp:nvSpPr>
        <dsp:cNvPr id="0" name=""/>
        <dsp:cNvSpPr/>
      </dsp:nvSpPr>
      <dsp:spPr>
        <a:xfrm>
          <a:off x="345025" y="767370"/>
          <a:ext cx="4830358" cy="44280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Antiplatelets</a:t>
          </a:r>
          <a:r>
            <a:rPr lang="en-US" sz="1500" b="0" i="0" kern="1200" dirty="0"/>
            <a:t> </a:t>
          </a:r>
          <a:endParaRPr lang="en-US" sz="1500" kern="1200" dirty="0"/>
        </a:p>
      </dsp:txBody>
      <dsp:txXfrm>
        <a:off x="366641" y="788986"/>
        <a:ext cx="4787126" cy="399568"/>
      </dsp:txXfrm>
    </dsp:sp>
    <dsp:sp modelId="{B108CD41-9751-4249-B0C8-81DE590BF3C5}">
      <dsp:nvSpPr>
        <dsp:cNvPr id="0" name=""/>
        <dsp:cNvSpPr/>
      </dsp:nvSpPr>
      <dsp:spPr>
        <a:xfrm>
          <a:off x="0" y="16691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EC51F-0224-4315-B498-E8823CD50DE6}">
      <dsp:nvSpPr>
        <dsp:cNvPr id="0" name=""/>
        <dsp:cNvSpPr/>
      </dsp:nvSpPr>
      <dsp:spPr>
        <a:xfrm>
          <a:off x="345025" y="1447770"/>
          <a:ext cx="4830358" cy="44280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Medication for other health conditions</a:t>
          </a:r>
          <a:r>
            <a:rPr lang="en-US" sz="1500" b="0" i="0" kern="1200"/>
            <a:t> </a:t>
          </a:r>
          <a:endParaRPr lang="en-US" sz="1500" kern="1200"/>
        </a:p>
      </dsp:txBody>
      <dsp:txXfrm>
        <a:off x="366641" y="1469386"/>
        <a:ext cx="4787126" cy="399568"/>
      </dsp:txXfrm>
    </dsp:sp>
    <dsp:sp modelId="{08B022D7-FCF7-4BF9-B386-D0A434A73428}">
      <dsp:nvSpPr>
        <dsp:cNvPr id="0" name=""/>
        <dsp:cNvSpPr/>
      </dsp:nvSpPr>
      <dsp:spPr>
        <a:xfrm>
          <a:off x="0" y="23495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3A306-9442-4FAD-AEA5-014D403C721E}">
      <dsp:nvSpPr>
        <dsp:cNvPr id="0" name=""/>
        <dsp:cNvSpPr/>
      </dsp:nvSpPr>
      <dsp:spPr>
        <a:xfrm>
          <a:off x="345025" y="2128170"/>
          <a:ext cx="4830358" cy="44280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Physical therapy </a:t>
          </a:r>
          <a:endParaRPr lang="en-US" sz="1500" kern="1200"/>
        </a:p>
      </dsp:txBody>
      <dsp:txXfrm>
        <a:off x="366641" y="2149786"/>
        <a:ext cx="4787126" cy="399568"/>
      </dsp:txXfrm>
    </dsp:sp>
    <dsp:sp modelId="{87064704-DCC0-44E1-A1F0-19BF2A2965EA}">
      <dsp:nvSpPr>
        <dsp:cNvPr id="0" name=""/>
        <dsp:cNvSpPr/>
      </dsp:nvSpPr>
      <dsp:spPr>
        <a:xfrm>
          <a:off x="0" y="30299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CEA1A-74CC-4745-B698-9970B42ACD89}">
      <dsp:nvSpPr>
        <dsp:cNvPr id="0" name=""/>
        <dsp:cNvSpPr/>
      </dsp:nvSpPr>
      <dsp:spPr>
        <a:xfrm>
          <a:off x="345025" y="2808570"/>
          <a:ext cx="4830358" cy="44280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Speech therapy </a:t>
          </a:r>
          <a:endParaRPr lang="en-US" sz="1500" kern="1200"/>
        </a:p>
      </dsp:txBody>
      <dsp:txXfrm>
        <a:off x="366641" y="2830186"/>
        <a:ext cx="4787126" cy="399568"/>
      </dsp:txXfrm>
    </dsp:sp>
    <dsp:sp modelId="{DB052890-866D-4BB5-ACE5-EF01F1499941}">
      <dsp:nvSpPr>
        <dsp:cNvPr id="0" name=""/>
        <dsp:cNvSpPr/>
      </dsp:nvSpPr>
      <dsp:spPr>
        <a:xfrm>
          <a:off x="0" y="37103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35604-C290-4586-847D-4689E8D149BB}">
      <dsp:nvSpPr>
        <dsp:cNvPr id="0" name=""/>
        <dsp:cNvSpPr/>
      </dsp:nvSpPr>
      <dsp:spPr>
        <a:xfrm>
          <a:off x="345025" y="3488970"/>
          <a:ext cx="4830358" cy="44280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Occupational therapy</a:t>
          </a:r>
          <a:r>
            <a:rPr lang="en-US" sz="1500" b="0" i="0" kern="1200"/>
            <a:t> </a:t>
          </a:r>
          <a:endParaRPr lang="en-US" sz="1500" kern="1200"/>
        </a:p>
      </dsp:txBody>
      <dsp:txXfrm>
        <a:off x="366641" y="3510586"/>
        <a:ext cx="4787126" cy="399568"/>
      </dsp:txXfrm>
    </dsp:sp>
    <dsp:sp modelId="{9FBCD2E9-183E-4D17-9EB8-09BD826C6071}">
      <dsp:nvSpPr>
        <dsp:cNvPr id="0" name=""/>
        <dsp:cNvSpPr/>
      </dsp:nvSpPr>
      <dsp:spPr>
        <a:xfrm>
          <a:off x="0" y="43907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1EC00-0A2A-498F-85CC-C8F8AAD7CE8B}">
      <dsp:nvSpPr>
        <dsp:cNvPr id="0" name=""/>
        <dsp:cNvSpPr/>
      </dsp:nvSpPr>
      <dsp:spPr>
        <a:xfrm>
          <a:off x="345025" y="4169370"/>
          <a:ext cx="4830358" cy="44280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Cognitive remediation </a:t>
          </a:r>
          <a:endParaRPr lang="en-US" sz="1500" kern="1200"/>
        </a:p>
      </dsp:txBody>
      <dsp:txXfrm>
        <a:off x="366641" y="4190986"/>
        <a:ext cx="4787126" cy="399568"/>
      </dsp:txXfrm>
    </dsp:sp>
    <dsp:sp modelId="{4ECAD0C9-5E38-43D9-A629-4CF9A40F08E7}">
      <dsp:nvSpPr>
        <dsp:cNvPr id="0" name=""/>
        <dsp:cNvSpPr/>
      </dsp:nvSpPr>
      <dsp:spPr>
        <a:xfrm>
          <a:off x="0" y="5071170"/>
          <a:ext cx="69005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5C37-78B0-49D3-8EB7-CBD4F48AD442}">
      <dsp:nvSpPr>
        <dsp:cNvPr id="0" name=""/>
        <dsp:cNvSpPr/>
      </dsp:nvSpPr>
      <dsp:spPr>
        <a:xfrm>
          <a:off x="345025" y="4849770"/>
          <a:ext cx="4830358" cy="442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Exercise and diet</a:t>
          </a:r>
          <a:r>
            <a:rPr lang="en-US" sz="1500" b="0" i="0" kern="1200"/>
            <a:t> </a:t>
          </a:r>
          <a:endParaRPr lang="en-US" sz="1500" kern="1200"/>
        </a:p>
      </dsp:txBody>
      <dsp:txXfrm>
        <a:off x="366641" y="4871386"/>
        <a:ext cx="4787126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1107-6113-4EFF-9431-52203E28A848}">
      <dsp:nvSpPr>
        <dsp:cNvPr id="0" name=""/>
        <dsp:cNvSpPr/>
      </dsp:nvSpPr>
      <dsp:spPr>
        <a:xfrm>
          <a:off x="0" y="69980"/>
          <a:ext cx="7559504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Physical and psychological symptoms of depression can include:</a:t>
          </a:r>
          <a:endParaRPr lang="en-US" sz="2100" kern="1200"/>
        </a:p>
      </dsp:txBody>
      <dsp:txXfrm>
        <a:off x="24588" y="94568"/>
        <a:ext cx="7510328" cy="454509"/>
      </dsp:txXfrm>
    </dsp:sp>
    <dsp:sp modelId="{1F6D3933-6B36-40AC-BF13-EC6F6729C54B}">
      <dsp:nvSpPr>
        <dsp:cNvPr id="0" name=""/>
        <dsp:cNvSpPr/>
      </dsp:nvSpPr>
      <dsp:spPr>
        <a:xfrm>
          <a:off x="0" y="634145"/>
          <a:ext cx="7559504" cy="503685"/>
        </a:xfrm>
        <a:prstGeom prst="round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Sudden mood changes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658733"/>
        <a:ext cx="7510328" cy="454509"/>
      </dsp:txXfrm>
    </dsp:sp>
    <dsp:sp modelId="{8F18D6B8-64DB-47B8-B4FF-44A7DFEBA5E8}">
      <dsp:nvSpPr>
        <dsp:cNvPr id="0" name=""/>
        <dsp:cNvSpPr/>
      </dsp:nvSpPr>
      <dsp:spPr>
        <a:xfrm>
          <a:off x="0" y="1198310"/>
          <a:ext cx="7559504" cy="50368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Feeling anxious, worried, pessimistic, or hopeless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1222898"/>
        <a:ext cx="7510328" cy="454509"/>
      </dsp:txXfrm>
    </dsp:sp>
    <dsp:sp modelId="{949136B0-8E9D-4DFD-A5F4-30F2192F1763}">
      <dsp:nvSpPr>
        <dsp:cNvPr id="0" name=""/>
        <dsp:cNvSpPr/>
      </dsp:nvSpPr>
      <dsp:spPr>
        <a:xfrm>
          <a:off x="0" y="1762475"/>
          <a:ext cx="7559504" cy="503685"/>
        </a:xfrm>
        <a:prstGeom prst="round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Having thoughts of death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1787063"/>
        <a:ext cx="7510328" cy="454509"/>
      </dsp:txXfrm>
    </dsp:sp>
    <dsp:sp modelId="{B83B5493-EC03-488A-BDFB-C70E7A8577EB}">
      <dsp:nvSpPr>
        <dsp:cNvPr id="0" name=""/>
        <dsp:cNvSpPr/>
      </dsp:nvSpPr>
      <dsp:spPr>
        <a:xfrm>
          <a:off x="0" y="2326640"/>
          <a:ext cx="7559504" cy="50368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Loss of </a:t>
          </a:r>
          <a:r>
            <a:rPr lang="pl-PL" sz="2100" b="0" i="0" kern="1200" dirty="0"/>
            <a:t>e</a:t>
          </a:r>
          <a:r>
            <a:rPr lang="en-US" sz="2100" b="0" i="0" kern="1200" dirty="0" err="1"/>
            <a:t>nergy</a:t>
          </a:r>
          <a:r>
            <a:rPr lang="pl-PL" sz="2100" b="0" i="0" kern="1200" dirty="0"/>
            <a:t>,</a:t>
          </a:r>
          <a:endParaRPr lang="en-US" sz="2100" kern="1200" dirty="0"/>
        </a:p>
      </dsp:txBody>
      <dsp:txXfrm>
        <a:off x="24588" y="2351228"/>
        <a:ext cx="7510328" cy="454509"/>
      </dsp:txXfrm>
    </dsp:sp>
    <dsp:sp modelId="{CA59BD0D-9FE4-4170-8761-F7049BB9FC5F}">
      <dsp:nvSpPr>
        <dsp:cNvPr id="0" name=""/>
        <dsp:cNvSpPr/>
      </dsp:nvSpPr>
      <dsp:spPr>
        <a:xfrm>
          <a:off x="0" y="2890805"/>
          <a:ext cx="7559504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Increase or decrease in appetite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2915393"/>
        <a:ext cx="7510328" cy="454509"/>
      </dsp:txXfrm>
    </dsp:sp>
    <dsp:sp modelId="{4149372D-1952-4754-B8AB-ABB9EE411B4D}">
      <dsp:nvSpPr>
        <dsp:cNvPr id="0" name=""/>
        <dsp:cNvSpPr/>
      </dsp:nvSpPr>
      <dsp:spPr>
        <a:xfrm>
          <a:off x="0" y="3454970"/>
          <a:ext cx="7559504" cy="50368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Problems sleeping or sleeping too much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3479558"/>
        <a:ext cx="7510328" cy="454509"/>
      </dsp:txXfrm>
    </dsp:sp>
    <dsp:sp modelId="{0D3CD369-7258-424B-B444-BA8AD0B8DB0E}">
      <dsp:nvSpPr>
        <dsp:cNvPr id="0" name=""/>
        <dsp:cNvSpPr/>
      </dsp:nvSpPr>
      <dsp:spPr>
        <a:xfrm>
          <a:off x="0" y="4019135"/>
          <a:ext cx="7559504" cy="503685"/>
        </a:xfrm>
        <a:prstGeom prst="round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Trouble concentrating, remembering, thinking, or making decisions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4043723"/>
        <a:ext cx="7510328" cy="454509"/>
      </dsp:txXfrm>
    </dsp:sp>
    <dsp:sp modelId="{8A1922A1-AD74-418C-AA56-5DC7ACC1242A}">
      <dsp:nvSpPr>
        <dsp:cNvPr id="0" name=""/>
        <dsp:cNvSpPr/>
      </dsp:nvSpPr>
      <dsp:spPr>
        <a:xfrm>
          <a:off x="0" y="4583301"/>
          <a:ext cx="7559504" cy="50368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Headache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4607889"/>
        <a:ext cx="7510328" cy="454509"/>
      </dsp:txXfrm>
    </dsp:sp>
    <dsp:sp modelId="{2EABC680-4C15-4A6E-B1E8-C6291920A03B}">
      <dsp:nvSpPr>
        <dsp:cNvPr id="0" name=""/>
        <dsp:cNvSpPr/>
      </dsp:nvSpPr>
      <dsp:spPr>
        <a:xfrm>
          <a:off x="0" y="5147466"/>
          <a:ext cx="7559504" cy="503685"/>
        </a:xfrm>
        <a:prstGeom prst="round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Digestive problems</a:t>
          </a:r>
          <a:r>
            <a:rPr lang="pl-PL" sz="2100" b="0" i="0" kern="1200"/>
            <a:t>,</a:t>
          </a:r>
          <a:endParaRPr lang="en-US" sz="2100" kern="1200"/>
        </a:p>
      </dsp:txBody>
      <dsp:txXfrm>
        <a:off x="24588" y="5172054"/>
        <a:ext cx="7510328" cy="454509"/>
      </dsp:txXfrm>
    </dsp:sp>
    <dsp:sp modelId="{297A0883-EB6E-4117-90B4-9A29F929BA1C}">
      <dsp:nvSpPr>
        <dsp:cNvPr id="0" name=""/>
        <dsp:cNvSpPr/>
      </dsp:nvSpPr>
      <dsp:spPr>
        <a:xfrm>
          <a:off x="0" y="5711631"/>
          <a:ext cx="7559504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Sexual problems.</a:t>
          </a:r>
          <a:endParaRPr lang="en-US" sz="2100" kern="1200"/>
        </a:p>
      </dsp:txBody>
      <dsp:txXfrm>
        <a:off x="24588" y="5736219"/>
        <a:ext cx="7510328" cy="45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B3FD-901F-47A3-AAC9-EDA51AAFCED2}">
      <dsp:nvSpPr>
        <dsp:cNvPr id="0" name=""/>
        <dsp:cNvSpPr/>
      </dsp:nvSpPr>
      <dsp:spPr>
        <a:xfrm>
          <a:off x="0" y="74933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Physical activities might include:</a:t>
          </a:r>
          <a:endParaRPr lang="en-US" sz="2700" kern="1200"/>
        </a:p>
      </dsp:txBody>
      <dsp:txXfrm>
        <a:off x="31613" y="106546"/>
        <a:ext cx="10452374" cy="584369"/>
      </dsp:txXfrm>
    </dsp:sp>
    <dsp:sp modelId="{8207CA01-A61A-410D-A8F3-2CFDF8874942}">
      <dsp:nvSpPr>
        <dsp:cNvPr id="0" name=""/>
        <dsp:cNvSpPr/>
      </dsp:nvSpPr>
      <dsp:spPr>
        <a:xfrm>
          <a:off x="0" y="722528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0" kern="1200"/>
            <a:t>Motor-skill exercises</a:t>
          </a:r>
          <a:r>
            <a:rPr lang="pl-PL" sz="2100" i="0" kern="1200"/>
            <a:t>,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 dirty="0" err="1"/>
            <a:t>Mobility</a:t>
          </a:r>
          <a:r>
            <a:rPr lang="pl-PL" sz="2100" i="0" kern="1200" dirty="0"/>
            <a:t> </a:t>
          </a:r>
          <a:r>
            <a:rPr lang="pl-PL" sz="2100" i="0" kern="1200" dirty="0" err="1"/>
            <a:t>training</a:t>
          </a:r>
          <a:r>
            <a:rPr lang="pl-PL" sz="2100" i="0" kern="1200" dirty="0"/>
            <a:t>,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/>
            <a:t>Constraint-induced therapy,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 dirty="0" err="1"/>
            <a:t>Range</a:t>
          </a:r>
          <a:r>
            <a:rPr lang="pl-PL" sz="2100" i="0" kern="1200" dirty="0"/>
            <a:t>-of-</a:t>
          </a:r>
          <a:r>
            <a:rPr lang="pl-PL" sz="2100" i="0" kern="1200" dirty="0" err="1"/>
            <a:t>motion</a:t>
          </a:r>
          <a:r>
            <a:rPr lang="pl-PL" sz="2100" i="0" kern="1200" dirty="0"/>
            <a:t> </a:t>
          </a:r>
          <a:r>
            <a:rPr lang="pl-PL" sz="2100" i="0" kern="1200" dirty="0" err="1"/>
            <a:t>therapy</a:t>
          </a:r>
          <a:r>
            <a:rPr lang="pl-PL" sz="2100" kern="1200" dirty="0"/>
            <a:t>.</a:t>
          </a:r>
          <a:endParaRPr lang="en-US" sz="2100" kern="1200" dirty="0"/>
        </a:p>
      </dsp:txBody>
      <dsp:txXfrm>
        <a:off x="0" y="722528"/>
        <a:ext cx="10515600" cy="1453140"/>
      </dsp:txXfrm>
    </dsp:sp>
    <dsp:sp modelId="{FCD3E8CF-9102-4D27-820E-F6D41E6B61BA}">
      <dsp:nvSpPr>
        <dsp:cNvPr id="0" name=""/>
        <dsp:cNvSpPr/>
      </dsp:nvSpPr>
      <dsp:spPr>
        <a:xfrm>
          <a:off x="0" y="217566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Technology-assisted physical activities might include:</a:t>
          </a:r>
          <a:endParaRPr lang="en-US" sz="2700" kern="1200"/>
        </a:p>
      </dsp:txBody>
      <dsp:txXfrm>
        <a:off x="31613" y="2207282"/>
        <a:ext cx="10452374" cy="584369"/>
      </dsp:txXfrm>
    </dsp:sp>
    <dsp:sp modelId="{80B89DC7-B2C9-404D-AE37-A69F697993CF}">
      <dsp:nvSpPr>
        <dsp:cNvPr id="0" name=""/>
        <dsp:cNvSpPr/>
      </dsp:nvSpPr>
      <dsp:spPr>
        <a:xfrm>
          <a:off x="0" y="2823264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/>
            <a:t>Functional electrical stimulation,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/>
            <a:t>Robotic technology</a:t>
          </a:r>
          <a:r>
            <a:rPr lang="pl-PL" sz="2100" kern="1200"/>
            <a:t>,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 dirty="0"/>
            <a:t>Wireless </a:t>
          </a:r>
          <a:r>
            <a:rPr lang="pl-PL" sz="2100" i="0" kern="1200" dirty="0" err="1"/>
            <a:t>technology</a:t>
          </a:r>
          <a:r>
            <a:rPr lang="pl-PL" sz="2100" i="0" kern="1200" dirty="0"/>
            <a:t>,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i="0" kern="1200" dirty="0"/>
            <a:t>Virtual </a:t>
          </a:r>
          <a:r>
            <a:rPr lang="pl-PL" sz="2100" i="0" kern="1200" dirty="0" err="1"/>
            <a:t>reality</a:t>
          </a:r>
          <a:r>
            <a:rPr lang="pl-PL" sz="2100" i="0" kern="1200" dirty="0"/>
            <a:t>.</a:t>
          </a:r>
          <a:endParaRPr lang="en-US" sz="2100" kern="1200" dirty="0"/>
        </a:p>
      </dsp:txBody>
      <dsp:txXfrm>
        <a:off x="0" y="2823264"/>
        <a:ext cx="10515600" cy="145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40C16-4B65-433F-9AA7-7D1FC2161327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DB2C-7536-4814-B830-7D5DDB8882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5E25B-C4F6-B1E3-C5E0-EBB05E9E2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5086F9-FEAF-3238-96F7-C4B0CCD6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781E1F-C8F5-A0E8-986E-36F29BA8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762E69-836C-9F3A-7781-FC88C598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69AE5F-29FC-DB2C-C084-16BD9DCB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1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18B0D-F788-CF7E-BC48-B0A525DC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5027C8-B99C-55C1-723D-399A53C2D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CF218E-E322-4CA8-171E-1E90B5D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3A43B2-3086-FCF6-45D8-86E45D9D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3DA348-567C-51A2-C432-C3A6ED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79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6CE05C2-2C0E-8B75-A392-480E57213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FE5D4A-332D-8E25-5061-B63AC8344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BFDB87-968D-2D4D-FF76-F64F2D93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5F5241-9135-09F3-838A-A5080B0C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062D07-C8EA-7223-8005-1E401C93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3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1BED8-B321-E5A4-4EF9-B470B8F4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169AB-DD74-C038-72A9-080E8231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C30281-3674-AD0C-9CFC-B28BE6F8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FD8382-227C-BA33-ACAC-D5966A16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F1B400-FE28-4B69-11C1-13536238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2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AA8B5-9A76-722F-5C53-DC71FE6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085B76-182F-3426-DC80-60D2A577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3E603F-E067-3CBA-E8B0-85EF02CA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2F1E51-8EBA-DF44-78FA-E80DBD94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269A85-F961-0477-644E-5E9A32AF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28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E84C3-1343-9DEF-5F6E-0D035A6B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654087-E4DD-24EA-0EE8-8D9EB4EB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213BE0-A324-B8CB-E93E-DE20D735D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1D67BA-C86E-6DC7-E6B8-E77F1B1C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600729-8B13-E8A9-D74F-DC1C3143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300ECD-E242-8D03-F4B5-B1727A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3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34C95-0FA6-3200-EF13-BDEDE813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70FCB0-9444-2B76-1599-73EFCD17B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EEB71D-1AB4-3AF5-1D9F-832285A57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F94FA27-E60D-03F2-165A-672166657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E7A7C9-7BC5-E7F5-AF7A-000E8AE67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CCDEA06-FFBA-B4A3-ECE3-9123B25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0A28F51-4B80-C532-3B5B-7894A851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93AC847-4F62-4303-4A3D-8E4FCBAB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03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20870-8515-4191-6B5F-45D9F9CE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CD74A3-E160-B4A3-D870-73BA2245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476EDF-2BE9-F50C-FA4D-93D1B3CC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00A093-9B89-F1E6-6E9C-D3500E6E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11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3C7ACAC-E373-4B19-F066-D7242D14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01EEB6-4618-662F-73BC-2B90AF1D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194C81-3252-E091-4EED-13C79D2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43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5C4F5-1F3D-E3EC-2213-1C756121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8EB120-3EA9-C3CE-6942-F84574E2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D4DDB3-D73B-534B-CB75-E334D4B83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428D68-7C6F-1693-9F48-96A04B7F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4FA1E6-FAC4-9648-ABFC-8B5EA131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766D01-1DCB-5154-BFE4-1B44B6B3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03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B77C8-03CC-8C7B-D60C-91DB7CB1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1519CBF-5D18-670E-FB1B-D75763787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109806-68FB-4298-BB1B-6C25EAB1F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AA4957-669C-9FC6-01B4-481FC3FF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8EA0C4-2F10-3483-A522-6B33B234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EDE0C0-1EEE-727D-BE5C-0F7D6DF8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8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194DFD-4D1A-7FA3-B6F8-33ABD8B6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2B132B-CEAE-DCFC-AF66-AB175AE2E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96E964-28EC-E415-DD91-9FB40669A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11F6-7F35-430C-9EB6-EA588F35EA6C}" type="datetimeFigureOut">
              <a:rPr lang="pl-PL" smtClean="0"/>
              <a:t>30.11.2023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27EEB2-8E33-FB7C-B426-A3974269E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C94FA5-9C55-EBD8-D674-EA9B3F22F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E89C-37FF-4DF8-B9B0-762EA231B2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7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www.memorialcare.org%2Fservices%2Fstroke-care%2Fstroke-prevention&amp;psig=AOvVaw2LhpjLin3yKOm_JWg2QFQV&amp;ust=1700779989421000&amp;source=images&amp;cd=vfe&amp;opi=89978449&amp;ved=0CBEQjRxqFwoTCOjN" TargetMode="External"/><Relationship Id="rId3" Type="http://schemas.openxmlformats.org/officeDocument/2006/relationships/hyperlink" Target="https://integrisok.com/resources/articles/stroke-quiz" TargetMode="External"/><Relationship Id="rId7" Type="http://schemas.openxmlformats.org/officeDocument/2006/relationships/hyperlink" Target="https://www.hopkinsmedicine.org/health/conditions-and-diseases/strok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stroke/about.htm" TargetMode="External"/><Relationship Id="rId5" Type="http://schemas.openxmlformats.org/officeDocument/2006/relationships/hyperlink" Target="https://www.premierhealth.com/your-health/articles/women-wisdom-wellness-/what-happens-during-a-stroke-" TargetMode="External"/><Relationship Id="rId4" Type="http://schemas.openxmlformats.org/officeDocument/2006/relationships/hyperlink" Target="https://www.urmc.rochester.edu/encyclopedia/content.aspx?contenttypeid=40&amp;contentid=StrokeQuiz2" TargetMode="External"/><Relationship Id="rId9" Type="http://schemas.openxmlformats.org/officeDocument/2006/relationships/hyperlink" Target="https://www.google.com/url?sa=i&amp;url=https%3A%2F%2Fwww.ohsu.edu%2Fbrain-institute%2Funderstanding-stroke&amp;psig=AOvVaw2LG_hU8QZBvWXHQYZ_4bJ0&amp;ust=1700781928519000&amp;source=images&amp;cd=vfe&amp;opi=89978449&amp;ved=0CBEQjRxqFwoTCJiGxMfg2IIDFQAAAAAdAAAAABA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497DA2EB-5D46-C27D-51C3-994CB33C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509" y="1825704"/>
            <a:ext cx="2393824" cy="240036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2C15873-3CEE-5628-1A56-DE0BA0CF2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5" y="819015"/>
            <a:ext cx="5392454" cy="27544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The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Stroke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2F55BA-5BFA-88B3-1C72-D8EA99DBC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5" y="3627219"/>
            <a:ext cx="5392454" cy="2411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Prepared by: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Karolina Brydak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3rd year of Physiotherapy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2023/2024</a:t>
            </a: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D915AE-A042-572E-AC73-84CE1A9BE2AA}"/>
              </a:ext>
            </a:extLst>
          </p:cNvPr>
          <p:cNvSpPr txBox="1"/>
          <p:nvPr/>
        </p:nvSpPr>
        <p:spPr>
          <a:xfrm>
            <a:off x="6882468" y="4480952"/>
            <a:ext cx="4183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University of Rzeszów </a:t>
            </a:r>
          </a:p>
          <a:p>
            <a:pPr algn="ctr"/>
            <a:r>
              <a:rPr lang="pl-PL" sz="2000" dirty="0" err="1"/>
              <a:t>Medical</a:t>
            </a:r>
            <a:r>
              <a:rPr lang="pl-PL" sz="2000" dirty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164981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2B233F0-7250-69D7-0409-9CA4F7AF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b="1" i="0">
                <a:solidFill>
                  <a:schemeClr val="bg1"/>
                </a:solidFill>
                <a:effectLst/>
              </a:rPr>
              <a:t>What </a:t>
            </a:r>
            <a:r>
              <a:rPr lang="pl-PL" sz="4800" b="1" i="0">
                <a:solidFill>
                  <a:schemeClr val="bg1"/>
                </a:solidFill>
                <a:effectLst/>
              </a:rPr>
              <a:t>a</a:t>
            </a:r>
            <a:r>
              <a:rPr lang="en-US" sz="4800" b="1" i="0">
                <a:solidFill>
                  <a:schemeClr val="bg1"/>
                </a:solidFill>
                <a:effectLst/>
              </a:rPr>
              <a:t>re the </a:t>
            </a:r>
            <a:r>
              <a:rPr lang="pl-PL" sz="4800" b="1" i="0">
                <a:solidFill>
                  <a:schemeClr val="bg1"/>
                </a:solidFill>
                <a:effectLst/>
              </a:rPr>
              <a:t>e</a:t>
            </a:r>
            <a:r>
              <a:rPr lang="en-US" sz="4800" b="1" i="0">
                <a:solidFill>
                  <a:schemeClr val="bg1"/>
                </a:solidFill>
                <a:effectLst/>
              </a:rPr>
              <a:t>ffects of </a:t>
            </a:r>
            <a:r>
              <a:rPr lang="pl-PL" sz="4800" b="1" i="0">
                <a:solidFill>
                  <a:schemeClr val="bg1"/>
                </a:solidFill>
                <a:effectLst/>
              </a:rPr>
              <a:t>p</a:t>
            </a:r>
            <a:r>
              <a:rPr lang="en-US" sz="4800" b="1" i="0">
                <a:solidFill>
                  <a:schemeClr val="bg1"/>
                </a:solidFill>
                <a:effectLst/>
              </a:rPr>
              <a:t>ost-</a:t>
            </a:r>
            <a:r>
              <a:rPr lang="pl-PL" sz="4800" b="1" i="0">
                <a:solidFill>
                  <a:schemeClr val="bg1"/>
                </a:solidFill>
                <a:effectLst/>
              </a:rPr>
              <a:t>s</a:t>
            </a:r>
            <a:r>
              <a:rPr lang="en-US" sz="4800" b="1" i="0">
                <a:solidFill>
                  <a:schemeClr val="bg1"/>
                </a:solidFill>
                <a:effectLst/>
              </a:rPr>
              <a:t>troke </a:t>
            </a:r>
            <a:r>
              <a:rPr lang="pl-PL" sz="4800" b="1" i="0">
                <a:solidFill>
                  <a:schemeClr val="bg1"/>
                </a:solidFill>
                <a:effectLst/>
              </a:rPr>
              <a:t>d</a:t>
            </a:r>
            <a:r>
              <a:rPr lang="en-US" sz="4800" b="1" i="0">
                <a:solidFill>
                  <a:schemeClr val="bg1"/>
                </a:solidFill>
                <a:effectLst/>
              </a:rPr>
              <a:t>epression?</a:t>
            </a:r>
            <a:br>
              <a:rPr lang="en-US" sz="4800" b="1" i="0">
                <a:solidFill>
                  <a:schemeClr val="bg1"/>
                </a:solidFill>
                <a:effectLst/>
                <a:latin typeface="Montserrat" panose="00000500000000000000" pitchFamily="2" charset="-18"/>
              </a:rPr>
            </a:br>
            <a:endParaRPr lang="pl-PL" sz="4800">
              <a:solidFill>
                <a:schemeClr val="bg1"/>
              </a:solidFill>
            </a:endParaRPr>
          </a:p>
        </p:txBody>
      </p:sp>
      <p:graphicFrame>
        <p:nvGraphicFramePr>
          <p:cNvPr id="31" name="Symbol zastępczy zawartości 2">
            <a:extLst>
              <a:ext uri="{FF2B5EF4-FFF2-40B4-BE49-F238E27FC236}">
                <a16:creationId xmlns:a16="http://schemas.microsoft.com/office/drawing/2014/main" id="{6963C572-B955-9E08-1FA7-C231C3C6B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88770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97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164EF8-9B8B-080E-FF3A-B0472EC9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When to see a doctor</a:t>
            </a:r>
            <a:r>
              <a:rPr lang="pl-PL" sz="36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?</a:t>
            </a:r>
            <a:br>
              <a:rPr lang="en-US" sz="36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What are the Signs and Symptoms of a Stroke? | CNS">
            <a:extLst>
              <a:ext uri="{FF2B5EF4-FFF2-40B4-BE49-F238E27FC236}">
                <a16:creationId xmlns:a16="http://schemas.microsoft.com/office/drawing/2014/main" id="{94F1950B-51EF-6FB5-976B-92A7D3228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15555"/>
            <a:ext cx="6780700" cy="54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6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FB0C57-64BE-4E1F-9BD6-F0564834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rgbClr val="333333"/>
                </a:solidFill>
              </a:rPr>
              <a:t>S</a:t>
            </a:r>
            <a:r>
              <a:rPr lang="pl-PL" b="1" i="0" dirty="0" err="1">
                <a:solidFill>
                  <a:srgbClr val="333333"/>
                </a:solidFill>
                <a:effectLst/>
              </a:rPr>
              <a:t>troke</a:t>
            </a:r>
            <a:r>
              <a:rPr lang="pl-PL" b="1" i="0" dirty="0">
                <a:solidFill>
                  <a:srgbClr val="333333"/>
                </a:solidFill>
                <a:effectLst/>
              </a:rPr>
              <a:t> </a:t>
            </a:r>
            <a:r>
              <a:rPr lang="pl-PL" b="1" i="0" dirty="0" err="1">
                <a:solidFill>
                  <a:srgbClr val="333333"/>
                </a:solidFill>
                <a:effectLst/>
              </a:rPr>
              <a:t>rehabilitation</a:t>
            </a:r>
            <a:br>
              <a:rPr lang="pl-PL" b="1" i="0" dirty="0">
                <a:solidFill>
                  <a:srgbClr val="333333"/>
                </a:solidFill>
                <a:effectLst/>
              </a:rPr>
            </a:br>
            <a:r>
              <a:rPr lang="pl-PL" b="1" dirty="0"/>
              <a:t> </a:t>
            </a:r>
          </a:p>
        </p:txBody>
      </p:sp>
      <p:graphicFrame>
        <p:nvGraphicFramePr>
          <p:cNvPr id="7172" name="Symbol zastępczy zawartości 2">
            <a:extLst>
              <a:ext uri="{FF2B5EF4-FFF2-40B4-BE49-F238E27FC236}">
                <a16:creationId xmlns:a16="http://schemas.microsoft.com/office/drawing/2014/main" id="{F77F873C-ECC9-EE1F-6A50-46C366F2C0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82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D7C33C-2F3B-9B5F-339C-08D6466E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Preventing a stroke</a:t>
            </a:r>
            <a:br>
              <a:rPr lang="en-US" sz="36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Stroke Prevention | MemorialCare">
            <a:extLst>
              <a:ext uri="{FF2B5EF4-FFF2-40B4-BE49-F238E27FC236}">
                <a16:creationId xmlns:a16="http://schemas.microsoft.com/office/drawing/2014/main" id="{33B472DF-02DB-95D7-B8F2-815F0C9DBE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834371"/>
            <a:ext cx="6780700" cy="31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AA1CA8-B03A-D46E-4E4E-96FA77A7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/>
              <a:t>Dictionary</a:t>
            </a:r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E1482FBD-5E46-7C52-EDF9-9EBFA780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FDC9F-86E7-F064-8D7F-260B596D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215" y="2096944"/>
            <a:ext cx="5611091" cy="5126181"/>
          </a:xfrm>
        </p:spPr>
        <p:txBody>
          <a:bodyPr>
            <a:normAutofit/>
          </a:bodyPr>
          <a:lstStyle/>
          <a:p>
            <a:r>
              <a:rPr lang="pl-PL" sz="1100" b="0" i="0" dirty="0" err="1">
                <a:effectLst/>
                <a:latin typeface="Cambria" panose="02040503050406030204" pitchFamily="18" charset="0"/>
              </a:rPr>
              <a:t>Haemorrhage</a:t>
            </a:r>
            <a:r>
              <a:rPr lang="pl-PL" sz="1100" dirty="0">
                <a:latin typeface="Cambria" panose="02040503050406030204" pitchFamily="18" charset="0"/>
              </a:rPr>
              <a:t> </a:t>
            </a:r>
            <a:r>
              <a:rPr lang="pl-PL" sz="1100" dirty="0" err="1">
                <a:latin typeface="Cambria" panose="02040503050406030204" pitchFamily="18" charset="0"/>
              </a:rPr>
              <a:t>stroke</a:t>
            </a:r>
            <a:r>
              <a:rPr lang="pl-PL" sz="1100" dirty="0">
                <a:latin typeface="Cambria" panose="02040503050406030204" pitchFamily="18" charset="0"/>
              </a:rPr>
              <a:t> - </a:t>
            </a:r>
            <a:r>
              <a:rPr lang="pl-PL" sz="1100" dirty="0">
                <a:latin typeface="Georgia" panose="02040502050405020303" pitchFamily="18" charset="0"/>
              </a:rPr>
              <a:t>u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dar krwotoczny 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pl-PL" sz="1100" b="0" i="0" dirty="0" err="1">
                <a:effectLst/>
                <a:latin typeface="Cambria" panose="02040503050406030204" pitchFamily="18" charset="0"/>
              </a:rPr>
              <a:t>ischaemic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</a:rPr>
              <a:t>stroke</a:t>
            </a:r>
            <a:r>
              <a:rPr lang="pl-PL" sz="1100" dirty="0">
                <a:latin typeface="Cambria" panose="02040503050406030204" pitchFamily="18" charset="0"/>
              </a:rPr>
              <a:t> -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udar niedokrwienny 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Open Sans" panose="020B0606030504020204" pitchFamily="34" charset="0"/>
              </a:rPr>
              <a:t> transient ischemic attack </a:t>
            </a:r>
            <a:r>
              <a:rPr lang="pl-PL" sz="1100" b="0" i="0" dirty="0">
                <a:effectLst/>
                <a:latin typeface="Open Sans" panose="020B0606030504020204" pitchFamily="34" charset="0"/>
              </a:rPr>
              <a:t>-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przemijający atak niedokrwienny 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pl-PL" sz="1100" b="0" i="0" dirty="0" err="1">
                <a:effectLst/>
                <a:latin typeface="Cambria" panose="02040503050406030204" pitchFamily="18" charset="0"/>
              </a:rPr>
              <a:t>stroke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</a:rPr>
              <a:t>risk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</a:t>
            </a:r>
            <a:r>
              <a:rPr lang="pl-PL" sz="1100" b="0" i="0" dirty="0" err="1">
                <a:effectLst/>
                <a:latin typeface="Cambria" panose="02040503050406030204" pitchFamily="18" charset="0"/>
              </a:rPr>
              <a:t>factors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- czynniki ryzyka udaru</a:t>
            </a:r>
            <a:endParaRPr lang="pl-PL" sz="1100" dirty="0"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Cambria" panose="02040503050406030204" pitchFamily="18" charset="0"/>
              </a:rPr>
              <a:t>vascular injury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-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uraz naczyniowy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Cambria" panose="02040503050406030204" pitchFamily="18" charset="0"/>
              </a:rPr>
              <a:t>vessel arteriolosclerosis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-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miażdżyca naczyń krwionośnych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 err="1">
                <a:effectLst/>
                <a:latin typeface="Cambria" panose="02040503050406030204" pitchFamily="18" charset="0"/>
              </a:rPr>
              <a:t>Cardioembolism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- </a:t>
            </a:r>
            <a:r>
              <a:rPr lang="pl-PL" sz="1100" dirty="0">
                <a:latin typeface="Georgia" panose="02040502050405020303" pitchFamily="18" charset="0"/>
              </a:rPr>
              <a:t>c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horoba zatorowo-zakrzepowa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Cambria" panose="02040503050406030204" pitchFamily="18" charset="0"/>
              </a:rPr>
              <a:t>artery </a:t>
            </a:r>
            <a:r>
              <a:rPr lang="en-US" sz="1100" b="0" i="0" dirty="0" err="1">
                <a:effectLst/>
                <a:latin typeface="Cambria" panose="02040503050406030204" pitchFamily="18" charset="0"/>
              </a:rPr>
              <a:t>athero</a:t>
            </a:r>
            <a:r>
              <a:rPr lang="en-US" sz="1100" b="0" i="0" dirty="0">
                <a:effectLst/>
                <a:latin typeface="Cambria" panose="02040503050406030204" pitchFamily="18" charset="0"/>
              </a:rPr>
              <a:t>-thromboembolism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- miażdżyca tętnic -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choroba zakrzepowo-zatorowa 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Cambria" panose="02040503050406030204" pitchFamily="18" charset="0"/>
              </a:rPr>
              <a:t>intracerebral </a:t>
            </a:r>
            <a:r>
              <a:rPr lang="en-US" sz="1100" b="0" i="0" dirty="0" err="1">
                <a:effectLst/>
                <a:latin typeface="Cambria" panose="02040503050406030204" pitchFamily="18" charset="0"/>
              </a:rPr>
              <a:t>haemorrhage</a:t>
            </a:r>
            <a:r>
              <a:rPr lang="pl-PL" sz="1100" dirty="0">
                <a:latin typeface="Cambria" panose="02040503050406030204" pitchFamily="18" charset="0"/>
              </a:rPr>
              <a:t> - krwotok śródmózgowy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Cambria" panose="02040503050406030204" pitchFamily="18" charset="0"/>
              </a:rPr>
              <a:t>cerebellar or lobar</a:t>
            </a:r>
            <a:r>
              <a:rPr lang="pl-PL" sz="1100" b="0" i="0" dirty="0">
                <a:effectLst/>
                <a:latin typeface="Cambria" panose="02040503050406030204" pitchFamily="18" charset="0"/>
              </a:rPr>
              <a:t> </a:t>
            </a:r>
            <a:r>
              <a:rPr lang="pl-PL" sz="1100" dirty="0">
                <a:latin typeface="Cambria" panose="02040503050406030204" pitchFamily="18" charset="0"/>
              </a:rPr>
              <a:t>- móżdżkowy lub płatowy</a:t>
            </a:r>
            <a:endParaRPr lang="pl-PL" sz="1100" b="0" i="0" dirty="0">
              <a:effectLst/>
              <a:latin typeface="Cambria" panose="02040503050406030204" pitchFamily="18" charset="0"/>
            </a:endParaRPr>
          </a:p>
          <a:p>
            <a:r>
              <a:rPr lang="en-US" sz="1100" b="0" i="0" dirty="0">
                <a:effectLst/>
                <a:latin typeface="Georgia" panose="02040502050405020303" pitchFamily="18" charset="0"/>
              </a:rPr>
              <a:t>blood clotting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- </a:t>
            </a:r>
            <a:r>
              <a:rPr lang="pl-PL" sz="1100" dirty="0">
                <a:latin typeface="Cambria" panose="02040503050406030204" pitchFamily="18" charset="0"/>
              </a:rPr>
              <a:t>krzepnięcie krwi</a:t>
            </a:r>
            <a:endParaRPr lang="pl-PL" sz="1100" b="0" i="0" dirty="0">
              <a:effectLst/>
              <a:latin typeface="Georgia" panose="02040502050405020303" pitchFamily="18" charset="0"/>
            </a:endParaRPr>
          </a:p>
          <a:p>
            <a:r>
              <a:rPr lang="en-US" sz="1100" b="0" i="0" dirty="0">
                <a:effectLst/>
                <a:latin typeface="Georgia" panose="02040502050405020303" pitchFamily="18" charset="0"/>
              </a:rPr>
              <a:t>congenital heart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 -</a:t>
            </a:r>
            <a:r>
              <a:rPr lang="pl-PL" sz="1100" dirty="0">
                <a:latin typeface="Cambria" panose="02040503050406030204" pitchFamily="18" charset="0"/>
              </a:rPr>
              <a:t>wrodzona wada serca</a:t>
            </a:r>
            <a:endParaRPr lang="pl-PL" sz="1100" b="0" i="0" dirty="0">
              <a:effectLst/>
              <a:latin typeface="Georgia" panose="02040502050405020303" pitchFamily="18" charset="0"/>
            </a:endParaRPr>
          </a:p>
          <a:p>
            <a:r>
              <a:rPr lang="en-US" sz="1100" b="0" i="0" dirty="0">
                <a:effectLst/>
                <a:latin typeface="Georgia" panose="02040502050405020303" pitchFamily="18" charset="0"/>
              </a:rPr>
              <a:t>sickle cell anemia </a:t>
            </a:r>
            <a:r>
              <a:rPr lang="pl-PL" sz="1100" b="0" i="0" dirty="0">
                <a:effectLst/>
                <a:latin typeface="Georgia" panose="02040502050405020303" pitchFamily="18" charset="0"/>
              </a:rPr>
              <a:t>- </a:t>
            </a:r>
            <a:r>
              <a:rPr lang="pl-PL" sz="1100" dirty="0">
                <a:latin typeface="Cambria" panose="02040503050406030204" pitchFamily="18" charset="0"/>
              </a:rPr>
              <a:t>niedokrwistość </a:t>
            </a:r>
            <a:r>
              <a:rPr lang="pl-PL" sz="1100">
                <a:latin typeface="Cambria" panose="02040503050406030204" pitchFamily="18" charset="0"/>
              </a:rPr>
              <a:t>sierpowatokrwinkowas</a:t>
            </a:r>
            <a:endParaRPr lang="pl-PL" sz="1100" b="0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9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EAD39314-6657-FFE6-077C-AC9ADB1C7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9BD4743-6807-5117-512F-C87956EF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rgbClr val="FFFFFF"/>
                </a:solidFill>
              </a:rPr>
              <a:t>Bibliography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05856-25C7-ED70-3087-310D65F3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 fontScale="92500" lnSpcReduction="20000"/>
          </a:bodyPr>
          <a:lstStyle/>
          <a:p>
            <a:r>
              <a:rPr lang="pl-PL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https://integrisok.com/resources/articles/stroke-quiz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https://www.urmc.rochester.edu/encyclopedia/content.aspx?contenttypeid=40&amp;contentid=StrokeQuiz2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https://www.premierhealth.com/your-health/articles/women-wisdom-wellness-/what-happens-during-a-stroke-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https://www.cdc.gov/stroke/about.htm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</a:rPr>
              <a:t>https://www.google.com/url?sa=i&amp;url=https%3A%2F%2Fwww.chihealth.com%2Fen%2Fservices%2Fneuro%2Fneurological-conditions%2Fstroke%2Fstroke-prevention.html&amp;psig=AOvVaw0HxwLETy4hrlqcDnfU1PWP&amp;ust=1700778504719000&amp;source=images&amp;cd=vfe&amp;opi=89978449&amp;ved=0CBEQjRxqFwoTCOD5gefT2IIDFQAAAAAdAAAAABAY</a:t>
            </a:r>
          </a:p>
          <a:p>
            <a:r>
              <a:rPr lang="pl-PL" sz="800" dirty="0">
                <a:solidFill>
                  <a:schemeClr val="bg1"/>
                </a:solidFill>
              </a:rPr>
              <a:t>https://www.google.com/imgres?imgurl=https%3A%2F%2Fcih.com.vn%2Fimages%2F20190417-5-uncontrollable-risk-factors-resized.png&amp;tbnid=p9cm8rQEyo_-rM&amp;vet=12ahUKEwiW15jm09iCAxXFi_0HHfSQBfYQMygNegQIARBs..i&amp;imgrefurl=https%3A%2F%2Fcih.com.vn%2Fen%2Fcardiology-neuroscience%2F1217-stroke-risk-factors-what-you-can-and-cannot-controla.html&amp;docid=bHs3PQqrisvaJM&amp;w=600&amp;h=400&amp;q=stroke%20risk%20factors&amp;ved=2ahUKEwiW15jm09iCAxXFi_0HHfSQBfYQMygNegQIARBs</a:t>
            </a:r>
          </a:p>
          <a:p>
            <a:r>
              <a:rPr lang="pl-PL" sz="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https://www.hopkinsmedicine.org/health/conditions-and-diseases/stroke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</a:rPr>
              <a:t>https://www.google.com/url?sa=i&amp;url=https%3A%2F%2Fwww.neuroskills.com%2Fbrain-injury%2Fstroke%2Fwhat-are-the-signs-and-symptoms-of-a-stroke%2F&amp;psig=AOvVaw3FZLAh9SoMSAph2enTMnqj&amp;ust=1700779024114000&amp;source=images&amp;cd=vfe&amp;opi=89978449&amp;ved=0CBEQjRxqFwoTCIC-0t7V2IIDFQAAAAAdAAAAABAE</a:t>
            </a:r>
          </a:p>
          <a:p>
            <a:r>
              <a:rPr lang="pl-PL" sz="8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https://www.google.com/url?sa=i&amp;url=https%3A%2F%2Fwww.memorialcare.org%2Fservices%2Fstroke-care%2Fstroke-prevention&amp;psig=AOvVaw2LhpjLin3yKOm_JWg2QFQV&amp;ust=1700779989421000&amp;source=images&amp;cd=vfe&amp;opi=89978449&amp;ved=0CBEQjRxqFwoTCOjN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</a:rPr>
              <a:t>https://www.google.com/url?sa=i&amp;url=https%3A%2F%2Fwww.medonet.pl%2Fzdrowie%2Fzdrowie-dla-kazdego%2Cmozg%2Cartykul%2C1580681.html&amp;psig=AOvVaw0OTSAZBCOzhsIAvcbw6VEA&amp;ust=1700781867641000&amp;source=images&amp;cd=vfe&amp;ved=0CBEQjRxqFwoTCNCLpKrg2IIDFQAAAAAdAAAAABAE9KrZ2IIDFQAAAAAdAAAAABAo</a:t>
            </a:r>
          </a:p>
          <a:p>
            <a:r>
              <a:rPr lang="pl-PL" sz="800" dirty="0">
                <a:solidFill>
                  <a:schemeClr val="bg1"/>
                </a:solidFill>
              </a:rPr>
              <a:t>https://www.google.com/url?sa=i&amp;url=https%3A%2F%2Fwww.covenanthealth.com%2Fcumberland%2Fservices%2Fstroke-care%2Ftypes-of-stroke%2F&amp;psig=AOvVaw2LG_hU8QZBvWXHQYZ_4bJ0&amp;ust=1700781928519000&amp;source=images&amp;cd=vfe&amp;opi=89978449&amp;ved=0CBEQjRxqFwoTCJiGxMfg2IIDFQAAAAAdAAAAABAE</a:t>
            </a:r>
          </a:p>
          <a:p>
            <a:r>
              <a:rPr lang="pl-PL" sz="8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https://www.google.com/url?sa=i&amp;url=https%3A%2F%2Fwww.ohsu.edu%2Fbrain-institute%2Funderstanding-stroke&amp;psig=AOvVaw2LG_hU8QZBvWXHQYZ_4bJ0&amp;ust=1700781928519000&amp;source=images&amp;cd=vfe&amp;opi=89978449&amp;ved=0CBEQjRxqFwoTCJiGxMfg2IIDFQAAAAAdAAAAABAa</a:t>
            </a:r>
            <a:endParaRPr lang="pl-PL" sz="800" dirty="0">
              <a:solidFill>
                <a:schemeClr val="bg1"/>
              </a:solidFill>
            </a:endParaRPr>
          </a:p>
          <a:p>
            <a:r>
              <a:rPr lang="pl-PL" sz="800" dirty="0">
                <a:solidFill>
                  <a:schemeClr val="bg1"/>
                </a:solidFill>
              </a:rPr>
              <a:t>https://www.google.com/url?sa=i&amp;url=https%3A%2F%2Fmedschool.cuanschutz.edu%2Fhemophilia-thrombosis%2Fresources%2Fpediatric-stroke&amp;psig=AOvVaw1JdvPfP85JyMFcuI_Nbuuo&amp;ust=1700782188089000&amp;source=images&amp;cd=vfe&amp;opi=89978449&amp;ved=0CBEQjRxqFwoTCOCElsPh2IIDFQAAAAAdAAAAABAJ</a:t>
            </a:r>
          </a:p>
          <a:p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David H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Saunders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Mark Sanderson, Sara Hayes,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Maeve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Kilrane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Carolyn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A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Greig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Miriam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Brazzelli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Gillian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E Mead. „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Physical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fitness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training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for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patients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” doi: 10.1002/14651858.CD003316.pub6.</a:t>
            </a:r>
          </a:p>
          <a:p>
            <a:r>
              <a:rPr lang="en-US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Beth Clark, Jill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Whitall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Gert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Kwakkel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Jan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Mehrholz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Sean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Ewings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Jane Burridge. “The effect of time spent in rehabilitation on activity limitation and impairment after stroke”. DOI: 10.1002/14651858.CD012612.pub2</a:t>
            </a:r>
            <a:endParaRPr lang="pl-PL" sz="800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Juan Li,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Dongling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Zhong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Jing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Ye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Mingxing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He,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Xicen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Liu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Hui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Zheng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Rongjiang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Jin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Shao-Lan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Zhang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. “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Rehabilitation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for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balance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impairment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in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patients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after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: a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protocol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of a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systematic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review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and network meta-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analysis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”. DOI: 10.1136/bmjopen-2018-026844</a:t>
            </a:r>
            <a:endParaRPr lang="pl-PL" sz="800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Kałużny K.,. Kałużna A,. Kochański B, Cichosz M., Płoszaj O.,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Pawiłan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M.,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Zukow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W.,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Hagner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W. “The influence of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neurological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rehabilitation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on the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functioning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of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patients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after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ischemic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–a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retrospective</a:t>
            </a:r>
            <a:endParaRPr lang="pl-PL" sz="800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Stephano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Silva,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Lorenna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Rdm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Borges,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Lorenna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Santiago,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Larissa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Lucena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Ana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R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Lindquist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Tatiana Ribeiro. “Motor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imagery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for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gait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rehabilitation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after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pl-PL" sz="800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stroke</a:t>
            </a:r>
            <a:r>
              <a:rPr lang="pl-PL" sz="800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”. DOI: 10.1002/14651858.CD013019.pub2</a:t>
            </a:r>
            <a:endParaRPr lang="pl-PL" sz="800" dirty="0">
              <a:solidFill>
                <a:schemeClr val="bg1"/>
              </a:solidFill>
            </a:endParaRPr>
          </a:p>
          <a:p>
            <a:endParaRPr lang="pl-PL" sz="800" dirty="0">
              <a:solidFill>
                <a:schemeClr val="bg1"/>
              </a:solidFill>
            </a:endParaRPr>
          </a:p>
          <a:p>
            <a:endParaRPr lang="pl-P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3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B8EB89-0FC2-AEC6-1A04-F8EC4C0C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quiz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32B4B-5B49-A40C-7FF3-DBAFBACB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80108"/>
            <a:ext cx="3640912" cy="66778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200" b="1" i="0" dirty="0">
                <a:effectLst/>
              </a:rPr>
              <a:t>1. Strokes are caused by</a:t>
            </a:r>
          </a:p>
          <a:p>
            <a:pPr marL="0" indent="0">
              <a:buNone/>
            </a:pPr>
            <a:r>
              <a:rPr lang="en-US" sz="1200" b="0" i="0" dirty="0">
                <a:effectLst/>
              </a:rPr>
              <a:t> A. A blood clot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B. A rupture in a major artery to the brain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C. Both A and B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D. None of the above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 marL="0" indent="0">
              <a:buNone/>
            </a:pPr>
            <a:r>
              <a:rPr lang="en-US" altLang="pl-PL" sz="1200" b="1" dirty="0"/>
              <a:t>2</a:t>
            </a:r>
            <a:r>
              <a:rPr kumimoji="0" lang="en-US" altLang="pl-PL" sz="1200" b="1" i="0" u="none" strike="noStrike" cap="none" normalizeH="0" baseline="0" dirty="0">
                <a:ln>
                  <a:noFill/>
                </a:ln>
                <a:effectLst/>
              </a:rPr>
              <a:t>. What is another name for a stroke?</a:t>
            </a:r>
            <a:endParaRPr kumimoji="0" lang="en-US" altLang="pl-PL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A. Heart attack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B. Brain attack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C. Myocardial infarction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D. None of the above</a:t>
            </a:r>
          </a:p>
          <a:p>
            <a:pPr marL="0" indent="0">
              <a:buNone/>
            </a:pPr>
            <a:r>
              <a:rPr lang="en-US" sz="1200" b="1" i="0" dirty="0">
                <a:effectLst/>
              </a:rPr>
              <a:t>3. The risk factor that has the greatest impact for lowering your risk for stroke is:</a:t>
            </a:r>
          </a:p>
          <a:p>
            <a:pPr marL="0" indent="0">
              <a:buNone/>
            </a:pPr>
            <a:r>
              <a:rPr lang="en-US" sz="1200" b="0" i="0" dirty="0">
                <a:effectLst/>
              </a:rPr>
              <a:t> A. Smoking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B. Lack of exercise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C. High blood pressure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D. High cholesterol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E. None of the above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 marL="0" indent="0">
              <a:buNone/>
            </a:pPr>
            <a:r>
              <a:rPr lang="en-US" sz="1200" b="1" i="0" dirty="0">
                <a:effectLst/>
              </a:rPr>
              <a:t>4. </a:t>
            </a:r>
            <a:r>
              <a:rPr kumimoji="0" lang="en-US" altLang="pl-PL" sz="1200" b="1" i="0" u="none" strike="noStrike" cap="none" normalizeH="0" baseline="0" dirty="0">
                <a:ln>
                  <a:noFill/>
                </a:ln>
                <a:effectLst/>
              </a:rPr>
              <a:t>Which of these is a symptom of stroke?</a:t>
            </a:r>
            <a:endParaRPr kumimoji="0" lang="en-US" altLang="pl-PL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A. Sudden confusion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B. Sudden weakness in an arm or leg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C. Sudden severe headache with no cause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D. Sudden trouble seeing</a:t>
            </a:r>
          </a:p>
          <a:p>
            <a:pPr marL="0"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E. All of the above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 marL="0" indent="0">
              <a:buNone/>
            </a:pPr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3EEE36-3743-4720-E2A9-1FDA896585D6}"/>
              </a:ext>
            </a:extLst>
          </p:cNvPr>
          <p:cNvSpPr txBox="1"/>
          <p:nvPr/>
        </p:nvSpPr>
        <p:spPr>
          <a:xfrm>
            <a:off x="8451604" y="180108"/>
            <a:ext cx="3197701" cy="644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i="0" dirty="0">
                <a:effectLst/>
              </a:rPr>
              <a:t>5. The sudden onset of slurred speech, loss of speech or inability to understand speech can be a warning sign of stroke.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dirty="0">
                <a:effectLst/>
              </a:rPr>
              <a:t> True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False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i="0" dirty="0">
                <a:effectLst/>
              </a:rPr>
              <a:t>6. Warning signs of stroke can also include: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dirty="0">
                <a:effectLst/>
              </a:rPr>
              <a:t> A. Trouble seeing in one or both eyes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B. Weakness, numbness or paralysis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C. Severe headaches with no known cause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D. Confusion, dizziness or loss of balance or coordination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E. All of the above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i="0" dirty="0">
                <a:effectLst/>
              </a:rPr>
              <a:t>7. The most appropriate response to a possible stroke is: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dirty="0">
                <a:effectLst/>
              </a:rPr>
              <a:t> A. Go to bed and rest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B. Call the doctor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C. Call a neighbor or friend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 D. Call 911</a:t>
            </a:r>
            <a:br>
              <a:rPr lang="en-US" sz="1200" b="0" i="0" dirty="0">
                <a:effectLst/>
              </a:rPr>
            </a:br>
            <a:endParaRPr lang="en-US" sz="1200" b="0" i="0" dirty="0"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200" b="1" i="0" dirty="0">
                <a:effectLst/>
              </a:rPr>
              <a:t>8.</a:t>
            </a:r>
            <a:r>
              <a:rPr kumimoji="0" lang="en-US" altLang="pl-PL" sz="1200" b="1" i="0" u="none" strike="noStrike" cap="none" normalizeH="0" baseline="0" dirty="0">
                <a:ln>
                  <a:noFill/>
                </a:ln>
                <a:effectLst/>
              </a:rPr>
              <a:t> If a person has an ischemic stroke, how quickly should the person be treated to minimize long-term problems?</a:t>
            </a:r>
            <a:endParaRPr kumimoji="0" lang="en-US" altLang="pl-PL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A. Within 30 minutes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B. Within 1 hour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C. Within 2 hours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1200" b="0" i="0" u="none" strike="noStrike" cap="none" normalizeH="0" baseline="0" dirty="0">
                <a:ln>
                  <a:noFill/>
                </a:ln>
                <a:effectLst/>
              </a:rPr>
              <a:t>D. Within 3 hours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925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ózg">
            <a:extLst>
              <a:ext uri="{FF2B5EF4-FFF2-40B4-BE49-F238E27FC236}">
                <a16:creationId xmlns:a16="http://schemas.microsoft.com/office/drawing/2014/main" id="{D6F11F77-1AC3-09FE-A412-A2026DC46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2259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230819-6FF2-9AB2-726A-1B86490D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/>
              <a:t>What is a stroke?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CAA00-809F-79C8-7E2E-521CAECD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48" y="2393258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0" i="0" dirty="0">
                <a:effectLst/>
                <a:latin typeface="Cambria" panose="02040503050406030204" pitchFamily="18" charset="0"/>
              </a:rPr>
              <a:t>Stroke is a clinically defined syndrome of acute, focal neurological deficit attributed to vascular injury of the central nervous system.</a:t>
            </a:r>
            <a:r>
              <a:rPr lang="pl-PL" sz="1900" b="0" i="0" dirty="0">
                <a:effectLst/>
                <a:latin typeface="Cambria" panose="02040503050406030204" pitchFamily="18" charset="0"/>
              </a:rPr>
              <a:t> 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Most (85%) strokes are </a:t>
            </a:r>
            <a:r>
              <a:rPr lang="en-US" sz="1900" b="0" i="0" dirty="0" err="1">
                <a:effectLst/>
                <a:latin typeface="Cambria" panose="02040503050406030204" pitchFamily="18" charset="0"/>
              </a:rPr>
              <a:t>ischaemic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, predominantly caused by small vessel arteriolosclerosis, </a:t>
            </a:r>
            <a:r>
              <a:rPr lang="en-US" sz="1900" b="0" i="0" dirty="0" err="1">
                <a:effectLst/>
                <a:latin typeface="Cambria" panose="02040503050406030204" pitchFamily="18" charset="0"/>
              </a:rPr>
              <a:t>cardioembolism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 and large artery </a:t>
            </a:r>
            <a:r>
              <a:rPr lang="en-US" sz="1900" b="0" i="0" dirty="0" err="1">
                <a:effectLst/>
                <a:latin typeface="Cambria" panose="02040503050406030204" pitchFamily="18" charset="0"/>
              </a:rPr>
              <a:t>athero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-thromboembolism.</a:t>
            </a:r>
            <a:r>
              <a:rPr lang="pl-PL" sz="1900" b="0" i="0" dirty="0">
                <a:effectLst/>
                <a:latin typeface="Cambria" panose="02040503050406030204" pitchFamily="18" charset="0"/>
              </a:rPr>
              <a:t> 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Approximately 15% of strokes worldwide are the result of intracerebral </a:t>
            </a:r>
            <a:r>
              <a:rPr lang="en-US" sz="1900" b="0" i="0" dirty="0" err="1">
                <a:effectLst/>
                <a:latin typeface="Cambria" panose="02040503050406030204" pitchFamily="18" charset="0"/>
              </a:rPr>
              <a:t>haemorrhage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, which can be deep</a:t>
            </a:r>
            <a:r>
              <a:rPr lang="pl-PL" sz="1900" b="0" i="0" dirty="0">
                <a:effectLst/>
                <a:latin typeface="Cambria" panose="02040503050406030204" pitchFamily="18" charset="0"/>
              </a:rPr>
              <a:t>, </a:t>
            </a:r>
            <a:r>
              <a:rPr lang="en-US" sz="1900" b="0" i="0" dirty="0">
                <a:effectLst/>
                <a:latin typeface="Cambria" panose="02040503050406030204" pitchFamily="18" charset="0"/>
              </a:rPr>
              <a:t>cerebellar or lobar. 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79516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Understanding Stroke | Brain Institute | OHSU">
            <a:extLst>
              <a:ext uri="{FF2B5EF4-FFF2-40B4-BE49-F238E27FC236}">
                <a16:creationId xmlns:a16="http://schemas.microsoft.com/office/drawing/2014/main" id="{8E3A900E-1759-38A5-13C1-E2FB9BB56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305" name="Rectangle 1230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97502B-2EFE-B376-00E7-31230A2B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400" b="1" i="0">
                <a:effectLst/>
                <a:latin typeface="Open Sans Semibold" panose="020B0706030804020204" pitchFamily="34" charset="0"/>
              </a:rPr>
              <a:t>What happens in the brain during a stroke?</a:t>
            </a:r>
            <a:br>
              <a:rPr lang="en-US" sz="3400" b="1" i="0">
                <a:effectLst/>
                <a:latin typeface="Open Sans Semibold" panose="020B0706030804020204" pitchFamily="34" charset="0"/>
              </a:rPr>
            </a:br>
            <a:endParaRPr lang="pl-PL" sz="3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E39D9D-2BDB-1493-3366-16DD148F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The brain needs a constant supply of oxygen and nutrients in order to work well. If blood supply is stopped even for a short time, this can cause problems. Brain cells begin to die after just a few minutes without blood or oxygen.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707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1EFF0AC-CCB5-F0C4-B0D8-908A3DED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50488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i="0">
                <a:solidFill>
                  <a:srgbClr val="FFFFFF"/>
                </a:solidFill>
                <a:effectLst/>
              </a:rPr>
              <a:t>Causes of a stroke</a:t>
            </a:r>
            <a:br>
              <a:rPr lang="en-US" sz="2700" b="1" i="0">
                <a:solidFill>
                  <a:srgbClr val="FFFFFF"/>
                </a:solidFill>
                <a:effectLst/>
              </a:rPr>
            </a:br>
            <a:endParaRPr lang="en-US" sz="2700">
              <a:solidFill>
                <a:srgbClr val="FFFFFF"/>
              </a:solidFill>
            </a:endParaRPr>
          </a:p>
        </p:txBody>
      </p:sp>
      <p:pic>
        <p:nvPicPr>
          <p:cNvPr id="3076" name="Picture 4" descr="Stroke Risk Factors: What You Can &amp; Can't Control?">
            <a:extLst>
              <a:ext uri="{FF2B5EF4-FFF2-40B4-BE49-F238E27FC236}">
                <a16:creationId xmlns:a16="http://schemas.microsoft.com/office/drawing/2014/main" id="{77B0EF9D-8C05-F209-4417-33161B66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177" y="1019300"/>
            <a:ext cx="5082847" cy="33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roke Prevention">
            <a:extLst>
              <a:ext uri="{FF2B5EF4-FFF2-40B4-BE49-F238E27FC236}">
                <a16:creationId xmlns:a16="http://schemas.microsoft.com/office/drawing/2014/main" id="{01D655F0-73AC-9A67-DAC7-B31EF9931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467" y="222138"/>
            <a:ext cx="5063040" cy="50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8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D74124-BD92-155D-B3F1-FA142F6E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sz="3700" b="1" i="0">
                <a:effectLst/>
                <a:latin typeface="Open Sans Semibold" panose="020F0502020204030204" pitchFamily="34" charset="0"/>
              </a:rPr>
              <a:t>What are the types of stroke?</a:t>
            </a:r>
            <a:br>
              <a:rPr lang="en-US" sz="3700" b="1" i="0">
                <a:effectLst/>
                <a:latin typeface="Open Sans Semibold" panose="020F0502020204030204" pitchFamily="34" charset="0"/>
              </a:rPr>
            </a:br>
            <a:endParaRPr lang="pl-PL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3966EF-220B-1A48-5149-C48EF598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Ischemic stroke.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Hemorrhagic stroke.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i="0" dirty="0">
                <a:effectLst/>
                <a:latin typeface="Open Sans" panose="020B0606030504020204" pitchFamily="34" charset="0"/>
              </a:rPr>
              <a:t>A transient ischemic attack (TIA) is sometimes called a “mini-stroke.”</a:t>
            </a:r>
            <a:endParaRPr lang="pl-PL" sz="2000" dirty="0"/>
          </a:p>
        </p:txBody>
      </p:sp>
      <p:pic>
        <p:nvPicPr>
          <p:cNvPr id="11266" name="Picture 2" descr="Types of Stroke - Covenant Health">
            <a:extLst>
              <a:ext uri="{FF2B5EF4-FFF2-40B4-BE49-F238E27FC236}">
                <a16:creationId xmlns:a16="http://schemas.microsoft.com/office/drawing/2014/main" id="{7D111395-9C04-6FA6-14BB-56A58D0B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912088"/>
            <a:ext cx="4747547" cy="30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8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F960D6-2B24-52F5-9EA0-3933EA2A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pl-PL" sz="5200" b="1" i="0">
                <a:effectLst/>
                <a:latin typeface="Frutiger W01"/>
              </a:rPr>
              <a:t>Symptoms of a stroke</a:t>
            </a:r>
            <a:br>
              <a:rPr lang="pl-PL" sz="5200" b="1" i="0">
                <a:effectLst/>
                <a:latin typeface="Frutiger W01"/>
              </a:rPr>
            </a:br>
            <a:endParaRPr lang="pl-PL" sz="520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84A67067-4CC4-01F4-6464-3CFB1F29C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09339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54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Pediatric Stroke">
            <a:extLst>
              <a:ext uri="{FF2B5EF4-FFF2-40B4-BE49-F238E27FC236}">
                <a16:creationId xmlns:a16="http://schemas.microsoft.com/office/drawing/2014/main" id="{E9F11506-BCCB-FBC9-CD2C-0DA4A8CA6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2A960B-0B61-5F14-F14B-BFBFE558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pl-PL" sz="4000" b="1" i="0" dirty="0" err="1">
                <a:solidFill>
                  <a:srgbClr val="FFFFFF"/>
                </a:solidFill>
                <a:effectLst/>
                <a:latin typeface="Frutiger W01"/>
              </a:rPr>
              <a:t>Stroke</a:t>
            </a:r>
            <a:r>
              <a:rPr lang="pl-PL" sz="4000" b="1" i="0" dirty="0">
                <a:solidFill>
                  <a:srgbClr val="FFFFFF"/>
                </a:solidFill>
                <a:effectLst/>
                <a:latin typeface="Frutiger W01"/>
              </a:rPr>
              <a:t> in </a:t>
            </a:r>
            <a:r>
              <a:rPr lang="pl-PL" sz="4000" b="1" i="0" dirty="0" err="1">
                <a:solidFill>
                  <a:srgbClr val="FFFFFF"/>
                </a:solidFill>
                <a:effectLst/>
                <a:latin typeface="Frutiger W01"/>
              </a:rPr>
              <a:t>children</a:t>
            </a:r>
            <a:br>
              <a:rPr lang="pl-PL" sz="4000" b="1" i="0" dirty="0">
                <a:solidFill>
                  <a:srgbClr val="FFFFFF"/>
                </a:solidFill>
                <a:effectLst/>
                <a:latin typeface="Frutiger W01"/>
              </a:rPr>
            </a:b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0776F-8BDC-D500-F602-0679B229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Children at risk of stroke include:</a:t>
            </a:r>
          </a:p>
          <a:p>
            <a:r>
              <a:rPr lang="en-US" sz="20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Newborns, especially full-term infants</a:t>
            </a:r>
          </a:p>
          <a:p>
            <a:r>
              <a:rPr lang="en-US" sz="20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Older children with sickle cell anemia, congenital heart defects, immune disorders or problems with blood clotting</a:t>
            </a:r>
          </a:p>
          <a:p>
            <a:r>
              <a:rPr lang="en-US" sz="20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Previously healthy children who are found to have hidden disorders such as narrow blood vessels or a tendency to form blood clots easily</a:t>
            </a:r>
          </a:p>
          <a:p>
            <a:pPr marL="0" indent="0">
              <a:buNone/>
            </a:pPr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3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580C0D-B3F0-16F1-42ED-D4EED45F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5400" b="1" i="0" dirty="0" err="1">
                <a:effectLst/>
                <a:latin typeface="Frutiger W01"/>
              </a:rPr>
              <a:t>Treating</a:t>
            </a:r>
            <a:r>
              <a:rPr lang="pl-PL" sz="5400" b="1" i="0" dirty="0">
                <a:effectLst/>
                <a:latin typeface="Frutiger W01"/>
              </a:rPr>
              <a:t> a </a:t>
            </a:r>
            <a:r>
              <a:rPr lang="pl-PL" sz="5400" b="1" i="0" dirty="0" err="1">
                <a:effectLst/>
                <a:latin typeface="Frutiger W01"/>
              </a:rPr>
              <a:t>stroke</a:t>
            </a:r>
            <a:br>
              <a:rPr lang="pl-PL" sz="5400" b="1" i="0" dirty="0">
                <a:effectLst/>
                <a:latin typeface="Frutiger W01"/>
              </a:rPr>
            </a:br>
            <a:endParaRPr lang="pl-PL" sz="5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Symbol zastępczy zawartości 2">
            <a:extLst>
              <a:ext uri="{FF2B5EF4-FFF2-40B4-BE49-F238E27FC236}">
                <a16:creationId xmlns:a16="http://schemas.microsoft.com/office/drawing/2014/main" id="{59B6A624-F08B-AAC2-D488-5B78DAFC1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9498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8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AB44B3-D214-003E-067B-71C66477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are post-stroke side effects?</a:t>
            </a:r>
            <a:br>
              <a:rPr lang="en-US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3A2E89-761C-FA51-9C2E-435522E6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0" i="0" dirty="0">
                <a:effectLst/>
              </a:rPr>
              <a:t>A stroke to the right side of the brain can cause:</a:t>
            </a:r>
          </a:p>
          <a:p>
            <a:r>
              <a:rPr lang="en-US" sz="1400" b="0" i="0" dirty="0">
                <a:effectLst/>
              </a:rPr>
              <a:t>Left-side weakness.</a:t>
            </a:r>
          </a:p>
          <a:p>
            <a:r>
              <a:rPr lang="en-US" sz="1400" b="0" i="0" dirty="0">
                <a:effectLst/>
              </a:rPr>
              <a:t>Impulsive behavior.</a:t>
            </a:r>
          </a:p>
          <a:p>
            <a:r>
              <a:rPr lang="en-US" sz="1400" b="0" i="0" dirty="0">
                <a:effectLst/>
              </a:rPr>
              <a:t>Overconfidence in abilities.</a:t>
            </a:r>
          </a:p>
          <a:p>
            <a:r>
              <a:rPr lang="en-US" sz="1400" b="0" i="0" dirty="0">
                <a:effectLst/>
              </a:rPr>
              <a:t>Vision problems.</a:t>
            </a:r>
          </a:p>
          <a:p>
            <a:endParaRPr lang="en-US" sz="1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D3D799D-91D0-5E4B-1606-E68D97D11991}"/>
              </a:ext>
            </a:extLst>
          </p:cNvPr>
          <p:cNvSpPr txBox="1"/>
          <p:nvPr/>
        </p:nvSpPr>
        <p:spPr>
          <a:xfrm>
            <a:off x="8386139" y="3143438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A left-side stroke can cause: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Right-side weakness.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Speech and language problems.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Slow behavior.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9950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1671</Words>
  <Application>Microsoft Office PowerPoint</Application>
  <PresentationFormat>Panoramiczny</PresentationFormat>
  <Paragraphs>131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Courier New</vt:lpstr>
      <vt:lpstr>Frutiger W01</vt:lpstr>
      <vt:lpstr>Georgia</vt:lpstr>
      <vt:lpstr>Montserrat</vt:lpstr>
      <vt:lpstr>Noto Sans</vt:lpstr>
      <vt:lpstr>Open Sans</vt:lpstr>
      <vt:lpstr>Open Sans Semibold</vt:lpstr>
      <vt:lpstr>Segoe UI Historic</vt:lpstr>
      <vt:lpstr>Times New Roman</vt:lpstr>
      <vt:lpstr>Motyw pakietu Office</vt:lpstr>
      <vt:lpstr>The Stroke </vt:lpstr>
      <vt:lpstr>What is a stroke?</vt:lpstr>
      <vt:lpstr>What happens in the brain during a stroke? </vt:lpstr>
      <vt:lpstr>Causes of a stroke </vt:lpstr>
      <vt:lpstr>What are the types of stroke? </vt:lpstr>
      <vt:lpstr>Symptoms of a stroke </vt:lpstr>
      <vt:lpstr>Stroke in children </vt:lpstr>
      <vt:lpstr>Treating a stroke </vt:lpstr>
      <vt:lpstr>What are post-stroke side effects? </vt:lpstr>
      <vt:lpstr>What are the effects of post-stroke depression? </vt:lpstr>
      <vt:lpstr>When to see a doctor? </vt:lpstr>
      <vt:lpstr>Stroke rehabilitation  </vt:lpstr>
      <vt:lpstr>Preventing a stroke </vt:lpstr>
      <vt:lpstr>Dictionary</vt:lpstr>
      <vt:lpstr>Bibliography</vt:lpstr>
      <vt:lpstr>Short quiz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stroke</dc:title>
  <dc:creator>Karolina Brydak</dc:creator>
  <cp:lastModifiedBy>Karolina Brydak</cp:lastModifiedBy>
  <cp:revision>6</cp:revision>
  <cp:lastPrinted>2023-11-23T13:47:52Z</cp:lastPrinted>
  <dcterms:created xsi:type="dcterms:W3CDTF">2023-11-22T20:10:21Z</dcterms:created>
  <dcterms:modified xsi:type="dcterms:W3CDTF">2023-11-30T09:20:51Z</dcterms:modified>
</cp:coreProperties>
</file>