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8D9A5-E790-4341-AC11-3D4326ECB6A1}" v="3" dt="2023-11-25T21:05:48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61C44-F6EB-4D75-8B83-B2C885700B71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3734AA3-04BE-4CFB-9904-1670654E0505}">
      <dgm:prSet/>
      <dgm:spPr>
        <a:solidFill>
          <a:schemeClr val="accent1"/>
        </a:solidFill>
      </dgm:spPr>
      <dgm:t>
        <a:bodyPr/>
        <a:lstStyle/>
        <a:p>
          <a:r>
            <a:rPr lang="pl-PL" dirty="0" err="1"/>
            <a:t>Bones</a:t>
          </a:r>
          <a:endParaRPr lang="en-US" dirty="0"/>
        </a:p>
      </dgm:t>
    </dgm:pt>
    <dgm:pt modelId="{4846811D-D845-4B84-9DB7-A8C12C910DC3}" type="parTrans" cxnId="{C653EDC1-3608-4EC9-9899-3B2B168BA062}">
      <dgm:prSet/>
      <dgm:spPr/>
      <dgm:t>
        <a:bodyPr/>
        <a:lstStyle/>
        <a:p>
          <a:endParaRPr lang="en-US"/>
        </a:p>
      </dgm:t>
    </dgm:pt>
    <dgm:pt modelId="{81D74E09-7297-4507-A219-E998DE358E04}" type="sibTrans" cxnId="{C653EDC1-3608-4EC9-9899-3B2B168BA062}">
      <dgm:prSet/>
      <dgm:spPr/>
      <dgm:t>
        <a:bodyPr/>
        <a:lstStyle/>
        <a:p>
          <a:endParaRPr lang="en-US"/>
        </a:p>
      </dgm:t>
    </dgm:pt>
    <dgm:pt modelId="{D9E86D51-F710-40B9-B250-6576AD5B415E}">
      <dgm:prSet/>
      <dgm:spPr>
        <a:solidFill>
          <a:schemeClr val="accent1"/>
        </a:solidFill>
      </dgm:spPr>
      <dgm:t>
        <a:bodyPr/>
        <a:lstStyle/>
        <a:p>
          <a:r>
            <a:rPr lang="pl-PL"/>
            <a:t>Cartilage</a:t>
          </a:r>
          <a:endParaRPr lang="en-US"/>
        </a:p>
      </dgm:t>
    </dgm:pt>
    <dgm:pt modelId="{BC8ECA46-5567-4C60-B7C5-AC38326ECEFC}" type="parTrans" cxnId="{0DAFC80F-1805-4BE7-BB8E-1C61154164A7}">
      <dgm:prSet/>
      <dgm:spPr/>
      <dgm:t>
        <a:bodyPr/>
        <a:lstStyle/>
        <a:p>
          <a:endParaRPr lang="en-US"/>
        </a:p>
      </dgm:t>
    </dgm:pt>
    <dgm:pt modelId="{06E3A316-6E5D-4110-881A-CB962E9A520C}" type="sibTrans" cxnId="{0DAFC80F-1805-4BE7-BB8E-1C61154164A7}">
      <dgm:prSet/>
      <dgm:spPr/>
      <dgm:t>
        <a:bodyPr/>
        <a:lstStyle/>
        <a:p>
          <a:endParaRPr lang="en-US"/>
        </a:p>
      </dgm:t>
    </dgm:pt>
    <dgm:pt modelId="{5FB7148A-7AE1-4031-851F-9639A1BE15F3}">
      <dgm:prSet/>
      <dgm:spPr>
        <a:solidFill>
          <a:schemeClr val="accent1"/>
        </a:solidFill>
      </dgm:spPr>
      <dgm:t>
        <a:bodyPr/>
        <a:lstStyle/>
        <a:p>
          <a:r>
            <a:rPr lang="pl-PL"/>
            <a:t>Joints</a:t>
          </a:r>
          <a:endParaRPr lang="en-US"/>
        </a:p>
      </dgm:t>
    </dgm:pt>
    <dgm:pt modelId="{6B906E0F-9C1F-451B-81B9-015F7B37FAC9}" type="parTrans" cxnId="{AF9C46EB-9244-4E6D-A4A5-546EF7BCC0A1}">
      <dgm:prSet/>
      <dgm:spPr/>
      <dgm:t>
        <a:bodyPr/>
        <a:lstStyle/>
        <a:p>
          <a:endParaRPr lang="en-US"/>
        </a:p>
      </dgm:t>
    </dgm:pt>
    <dgm:pt modelId="{5EE0FB43-9F83-41AD-8173-71880AF63235}" type="sibTrans" cxnId="{AF9C46EB-9244-4E6D-A4A5-546EF7BCC0A1}">
      <dgm:prSet/>
      <dgm:spPr/>
      <dgm:t>
        <a:bodyPr/>
        <a:lstStyle/>
        <a:p>
          <a:endParaRPr lang="en-US"/>
        </a:p>
      </dgm:t>
    </dgm:pt>
    <dgm:pt modelId="{9331E3CF-7C91-47C4-967E-E38294AE9FA0}">
      <dgm:prSet/>
      <dgm:spPr>
        <a:solidFill>
          <a:schemeClr val="accent1"/>
        </a:solidFill>
      </dgm:spPr>
      <dgm:t>
        <a:bodyPr/>
        <a:lstStyle/>
        <a:p>
          <a:r>
            <a:rPr lang="pl-PL"/>
            <a:t>Muscles</a:t>
          </a:r>
          <a:endParaRPr lang="en-US"/>
        </a:p>
      </dgm:t>
    </dgm:pt>
    <dgm:pt modelId="{04871537-4CDB-4F38-96CA-B80D73805544}" type="parTrans" cxnId="{2EFE82F8-6367-4BC1-82DC-58179C8AFC7C}">
      <dgm:prSet/>
      <dgm:spPr/>
      <dgm:t>
        <a:bodyPr/>
        <a:lstStyle/>
        <a:p>
          <a:endParaRPr lang="en-US"/>
        </a:p>
      </dgm:t>
    </dgm:pt>
    <dgm:pt modelId="{17F4A7E5-4C19-4CE7-B77E-F160CE286B18}" type="sibTrans" cxnId="{2EFE82F8-6367-4BC1-82DC-58179C8AFC7C}">
      <dgm:prSet/>
      <dgm:spPr/>
      <dgm:t>
        <a:bodyPr/>
        <a:lstStyle/>
        <a:p>
          <a:endParaRPr lang="en-US"/>
        </a:p>
      </dgm:t>
    </dgm:pt>
    <dgm:pt modelId="{3BDD1D42-8014-4030-B3DB-0455DF91E030}">
      <dgm:prSet/>
      <dgm:spPr>
        <a:solidFill>
          <a:schemeClr val="accent1"/>
        </a:solidFill>
      </dgm:spPr>
      <dgm:t>
        <a:bodyPr/>
        <a:lstStyle/>
        <a:p>
          <a:r>
            <a:rPr lang="pl-PL"/>
            <a:t>Ligaments</a:t>
          </a:r>
          <a:endParaRPr lang="en-US"/>
        </a:p>
      </dgm:t>
    </dgm:pt>
    <dgm:pt modelId="{9E7A9F57-F548-4CEE-9291-F43EC39ADEB1}" type="parTrans" cxnId="{99EF0DB0-CA76-4A1F-9D4F-C2E7D83EBD59}">
      <dgm:prSet/>
      <dgm:spPr/>
      <dgm:t>
        <a:bodyPr/>
        <a:lstStyle/>
        <a:p>
          <a:endParaRPr lang="en-US"/>
        </a:p>
      </dgm:t>
    </dgm:pt>
    <dgm:pt modelId="{2FC5087E-5666-4095-A791-613921F644A8}" type="sibTrans" cxnId="{99EF0DB0-CA76-4A1F-9D4F-C2E7D83EBD59}">
      <dgm:prSet/>
      <dgm:spPr/>
      <dgm:t>
        <a:bodyPr/>
        <a:lstStyle/>
        <a:p>
          <a:endParaRPr lang="en-US"/>
        </a:p>
      </dgm:t>
    </dgm:pt>
    <dgm:pt modelId="{4BE15571-9BFA-4DB8-AE65-9FE797F34BF4}">
      <dgm:prSet/>
      <dgm:spPr>
        <a:solidFill>
          <a:schemeClr val="accent1"/>
        </a:solidFill>
      </dgm:spPr>
      <dgm:t>
        <a:bodyPr/>
        <a:lstStyle/>
        <a:p>
          <a:r>
            <a:rPr lang="pl-PL"/>
            <a:t>Tendons</a:t>
          </a:r>
          <a:endParaRPr lang="en-US"/>
        </a:p>
      </dgm:t>
    </dgm:pt>
    <dgm:pt modelId="{B0BBEE5D-D996-4B8D-86B5-F843CBD8A4D6}" type="parTrans" cxnId="{FEFCEEBC-51FD-4B79-963B-F9AACA69798E}">
      <dgm:prSet/>
      <dgm:spPr/>
      <dgm:t>
        <a:bodyPr/>
        <a:lstStyle/>
        <a:p>
          <a:endParaRPr lang="en-US"/>
        </a:p>
      </dgm:t>
    </dgm:pt>
    <dgm:pt modelId="{950B9E3A-A60C-4D56-92A2-EACF98010FA8}" type="sibTrans" cxnId="{FEFCEEBC-51FD-4B79-963B-F9AACA69798E}">
      <dgm:prSet/>
      <dgm:spPr/>
      <dgm:t>
        <a:bodyPr/>
        <a:lstStyle/>
        <a:p>
          <a:endParaRPr lang="en-US"/>
        </a:p>
      </dgm:t>
    </dgm:pt>
    <dgm:pt modelId="{6107B204-72D9-4D5D-B18C-54E5850855B8}" type="pres">
      <dgm:prSet presAssocID="{7C161C44-F6EB-4D75-8B83-B2C885700B71}" presName="diagram" presStyleCnt="0">
        <dgm:presLayoutVars>
          <dgm:dir/>
          <dgm:resizeHandles val="exact"/>
        </dgm:presLayoutVars>
      </dgm:prSet>
      <dgm:spPr/>
    </dgm:pt>
    <dgm:pt modelId="{7E0502C2-8CE3-4B73-9C0D-4113E15C03D7}" type="pres">
      <dgm:prSet presAssocID="{F3734AA3-04BE-4CFB-9904-1670654E0505}" presName="node" presStyleLbl="node1" presStyleIdx="0" presStyleCnt="6">
        <dgm:presLayoutVars>
          <dgm:bulletEnabled val="1"/>
        </dgm:presLayoutVars>
      </dgm:prSet>
      <dgm:spPr/>
    </dgm:pt>
    <dgm:pt modelId="{419D80E8-6963-4D64-B0B9-5AE49A978CC3}" type="pres">
      <dgm:prSet presAssocID="{81D74E09-7297-4507-A219-E998DE358E04}" presName="sibTrans" presStyleCnt="0"/>
      <dgm:spPr/>
    </dgm:pt>
    <dgm:pt modelId="{A3390C0E-66C1-46B4-8194-BE3DBB15A2AB}" type="pres">
      <dgm:prSet presAssocID="{D9E86D51-F710-40B9-B250-6576AD5B415E}" presName="node" presStyleLbl="node1" presStyleIdx="1" presStyleCnt="6">
        <dgm:presLayoutVars>
          <dgm:bulletEnabled val="1"/>
        </dgm:presLayoutVars>
      </dgm:prSet>
      <dgm:spPr/>
    </dgm:pt>
    <dgm:pt modelId="{635BFB98-7177-4C0A-9192-2FDA06044EC8}" type="pres">
      <dgm:prSet presAssocID="{06E3A316-6E5D-4110-881A-CB962E9A520C}" presName="sibTrans" presStyleCnt="0"/>
      <dgm:spPr/>
    </dgm:pt>
    <dgm:pt modelId="{0C312832-D039-42BB-9BEB-5BD46E2FEBDF}" type="pres">
      <dgm:prSet presAssocID="{5FB7148A-7AE1-4031-851F-9639A1BE15F3}" presName="node" presStyleLbl="node1" presStyleIdx="2" presStyleCnt="6">
        <dgm:presLayoutVars>
          <dgm:bulletEnabled val="1"/>
        </dgm:presLayoutVars>
      </dgm:prSet>
      <dgm:spPr/>
    </dgm:pt>
    <dgm:pt modelId="{E4E6695D-006A-40A3-A023-16D71534F284}" type="pres">
      <dgm:prSet presAssocID="{5EE0FB43-9F83-41AD-8173-71880AF63235}" presName="sibTrans" presStyleCnt="0"/>
      <dgm:spPr/>
    </dgm:pt>
    <dgm:pt modelId="{7058BCB4-0B31-4893-9D3B-E0D1F50E5FA1}" type="pres">
      <dgm:prSet presAssocID="{9331E3CF-7C91-47C4-967E-E38294AE9FA0}" presName="node" presStyleLbl="node1" presStyleIdx="3" presStyleCnt="6">
        <dgm:presLayoutVars>
          <dgm:bulletEnabled val="1"/>
        </dgm:presLayoutVars>
      </dgm:prSet>
      <dgm:spPr/>
    </dgm:pt>
    <dgm:pt modelId="{C6A2B2EC-6F57-4935-BCC4-F9848AA88867}" type="pres">
      <dgm:prSet presAssocID="{17F4A7E5-4C19-4CE7-B77E-F160CE286B18}" presName="sibTrans" presStyleCnt="0"/>
      <dgm:spPr/>
    </dgm:pt>
    <dgm:pt modelId="{398BD753-7368-4C16-9DC0-E810C267C6E8}" type="pres">
      <dgm:prSet presAssocID="{3BDD1D42-8014-4030-B3DB-0455DF91E030}" presName="node" presStyleLbl="node1" presStyleIdx="4" presStyleCnt="6">
        <dgm:presLayoutVars>
          <dgm:bulletEnabled val="1"/>
        </dgm:presLayoutVars>
      </dgm:prSet>
      <dgm:spPr/>
    </dgm:pt>
    <dgm:pt modelId="{C7321C91-F740-4025-864D-0FD8CB77626A}" type="pres">
      <dgm:prSet presAssocID="{2FC5087E-5666-4095-A791-613921F644A8}" presName="sibTrans" presStyleCnt="0"/>
      <dgm:spPr/>
    </dgm:pt>
    <dgm:pt modelId="{7045B3A1-BA13-47FF-AA66-082DDD5157BD}" type="pres">
      <dgm:prSet presAssocID="{4BE15571-9BFA-4DB8-AE65-9FE797F34BF4}" presName="node" presStyleLbl="node1" presStyleIdx="5" presStyleCnt="6">
        <dgm:presLayoutVars>
          <dgm:bulletEnabled val="1"/>
        </dgm:presLayoutVars>
      </dgm:prSet>
      <dgm:spPr/>
    </dgm:pt>
  </dgm:ptLst>
  <dgm:cxnLst>
    <dgm:cxn modelId="{456F5202-014F-4524-B964-A36A308EB620}" type="presOf" srcId="{D9E86D51-F710-40B9-B250-6576AD5B415E}" destId="{A3390C0E-66C1-46B4-8194-BE3DBB15A2AB}" srcOrd="0" destOrd="0" presId="urn:microsoft.com/office/officeart/2005/8/layout/default"/>
    <dgm:cxn modelId="{0DAFC80F-1805-4BE7-BB8E-1C61154164A7}" srcId="{7C161C44-F6EB-4D75-8B83-B2C885700B71}" destId="{D9E86D51-F710-40B9-B250-6576AD5B415E}" srcOrd="1" destOrd="0" parTransId="{BC8ECA46-5567-4C60-B7C5-AC38326ECEFC}" sibTransId="{06E3A316-6E5D-4110-881A-CB962E9A520C}"/>
    <dgm:cxn modelId="{538D9828-EEBB-4043-8F6D-59692F53CE4D}" type="presOf" srcId="{7C161C44-F6EB-4D75-8B83-B2C885700B71}" destId="{6107B204-72D9-4D5D-B18C-54E5850855B8}" srcOrd="0" destOrd="0" presId="urn:microsoft.com/office/officeart/2005/8/layout/default"/>
    <dgm:cxn modelId="{E2AE242A-A298-4DFC-8736-BE8D834950C7}" type="presOf" srcId="{F3734AA3-04BE-4CFB-9904-1670654E0505}" destId="{7E0502C2-8CE3-4B73-9C0D-4113E15C03D7}" srcOrd="0" destOrd="0" presId="urn:microsoft.com/office/officeart/2005/8/layout/default"/>
    <dgm:cxn modelId="{3CFDEC3A-F8D0-4EEF-801E-0EA2F807E7DE}" type="presOf" srcId="{3BDD1D42-8014-4030-B3DB-0455DF91E030}" destId="{398BD753-7368-4C16-9DC0-E810C267C6E8}" srcOrd="0" destOrd="0" presId="urn:microsoft.com/office/officeart/2005/8/layout/default"/>
    <dgm:cxn modelId="{30458090-A65D-4F24-A82B-3760C8608FFC}" type="presOf" srcId="{9331E3CF-7C91-47C4-967E-E38294AE9FA0}" destId="{7058BCB4-0B31-4893-9D3B-E0D1F50E5FA1}" srcOrd="0" destOrd="0" presId="urn:microsoft.com/office/officeart/2005/8/layout/default"/>
    <dgm:cxn modelId="{CCF5A390-2337-4228-8959-4544B147DC76}" type="presOf" srcId="{5FB7148A-7AE1-4031-851F-9639A1BE15F3}" destId="{0C312832-D039-42BB-9BEB-5BD46E2FEBDF}" srcOrd="0" destOrd="0" presId="urn:microsoft.com/office/officeart/2005/8/layout/default"/>
    <dgm:cxn modelId="{466E25AD-8C7F-40B1-A90C-1E68A7E73CFA}" type="presOf" srcId="{4BE15571-9BFA-4DB8-AE65-9FE797F34BF4}" destId="{7045B3A1-BA13-47FF-AA66-082DDD5157BD}" srcOrd="0" destOrd="0" presId="urn:microsoft.com/office/officeart/2005/8/layout/default"/>
    <dgm:cxn modelId="{99EF0DB0-CA76-4A1F-9D4F-C2E7D83EBD59}" srcId="{7C161C44-F6EB-4D75-8B83-B2C885700B71}" destId="{3BDD1D42-8014-4030-B3DB-0455DF91E030}" srcOrd="4" destOrd="0" parTransId="{9E7A9F57-F548-4CEE-9291-F43EC39ADEB1}" sibTransId="{2FC5087E-5666-4095-A791-613921F644A8}"/>
    <dgm:cxn modelId="{FEFCEEBC-51FD-4B79-963B-F9AACA69798E}" srcId="{7C161C44-F6EB-4D75-8B83-B2C885700B71}" destId="{4BE15571-9BFA-4DB8-AE65-9FE797F34BF4}" srcOrd="5" destOrd="0" parTransId="{B0BBEE5D-D996-4B8D-86B5-F843CBD8A4D6}" sibTransId="{950B9E3A-A60C-4D56-92A2-EACF98010FA8}"/>
    <dgm:cxn modelId="{C653EDC1-3608-4EC9-9899-3B2B168BA062}" srcId="{7C161C44-F6EB-4D75-8B83-B2C885700B71}" destId="{F3734AA3-04BE-4CFB-9904-1670654E0505}" srcOrd="0" destOrd="0" parTransId="{4846811D-D845-4B84-9DB7-A8C12C910DC3}" sibTransId="{81D74E09-7297-4507-A219-E998DE358E04}"/>
    <dgm:cxn modelId="{AF9C46EB-9244-4E6D-A4A5-546EF7BCC0A1}" srcId="{7C161C44-F6EB-4D75-8B83-B2C885700B71}" destId="{5FB7148A-7AE1-4031-851F-9639A1BE15F3}" srcOrd="2" destOrd="0" parTransId="{6B906E0F-9C1F-451B-81B9-015F7B37FAC9}" sibTransId="{5EE0FB43-9F83-41AD-8173-71880AF63235}"/>
    <dgm:cxn modelId="{2EFE82F8-6367-4BC1-82DC-58179C8AFC7C}" srcId="{7C161C44-F6EB-4D75-8B83-B2C885700B71}" destId="{9331E3CF-7C91-47C4-967E-E38294AE9FA0}" srcOrd="3" destOrd="0" parTransId="{04871537-4CDB-4F38-96CA-B80D73805544}" sibTransId="{17F4A7E5-4C19-4CE7-B77E-F160CE286B18}"/>
    <dgm:cxn modelId="{69BFE7A3-B9CF-49EA-BCCD-D39364F170DE}" type="presParOf" srcId="{6107B204-72D9-4D5D-B18C-54E5850855B8}" destId="{7E0502C2-8CE3-4B73-9C0D-4113E15C03D7}" srcOrd="0" destOrd="0" presId="urn:microsoft.com/office/officeart/2005/8/layout/default"/>
    <dgm:cxn modelId="{1F26FCF2-3019-4BE3-B787-2CDDDBD54A4F}" type="presParOf" srcId="{6107B204-72D9-4D5D-B18C-54E5850855B8}" destId="{419D80E8-6963-4D64-B0B9-5AE49A978CC3}" srcOrd="1" destOrd="0" presId="urn:microsoft.com/office/officeart/2005/8/layout/default"/>
    <dgm:cxn modelId="{ABB6520F-734A-4138-8641-9C09F6F78DB2}" type="presParOf" srcId="{6107B204-72D9-4D5D-B18C-54E5850855B8}" destId="{A3390C0E-66C1-46B4-8194-BE3DBB15A2AB}" srcOrd="2" destOrd="0" presId="urn:microsoft.com/office/officeart/2005/8/layout/default"/>
    <dgm:cxn modelId="{24BEEE1A-7CA0-4EAB-A35F-4D4461E45E73}" type="presParOf" srcId="{6107B204-72D9-4D5D-B18C-54E5850855B8}" destId="{635BFB98-7177-4C0A-9192-2FDA06044EC8}" srcOrd="3" destOrd="0" presId="urn:microsoft.com/office/officeart/2005/8/layout/default"/>
    <dgm:cxn modelId="{A8FDCBDE-6C4D-49D1-A09C-CCEB582FC4A6}" type="presParOf" srcId="{6107B204-72D9-4D5D-B18C-54E5850855B8}" destId="{0C312832-D039-42BB-9BEB-5BD46E2FEBDF}" srcOrd="4" destOrd="0" presId="urn:microsoft.com/office/officeart/2005/8/layout/default"/>
    <dgm:cxn modelId="{F59814E5-25AD-426F-BC2F-320E32ADC5CD}" type="presParOf" srcId="{6107B204-72D9-4D5D-B18C-54E5850855B8}" destId="{E4E6695D-006A-40A3-A023-16D71534F284}" srcOrd="5" destOrd="0" presId="urn:microsoft.com/office/officeart/2005/8/layout/default"/>
    <dgm:cxn modelId="{49095E4D-7E22-416D-B20F-A13FC8B2676B}" type="presParOf" srcId="{6107B204-72D9-4D5D-B18C-54E5850855B8}" destId="{7058BCB4-0B31-4893-9D3B-E0D1F50E5FA1}" srcOrd="6" destOrd="0" presId="urn:microsoft.com/office/officeart/2005/8/layout/default"/>
    <dgm:cxn modelId="{0A1723B7-11EF-4BB6-9EE5-FC12B2C2F87C}" type="presParOf" srcId="{6107B204-72D9-4D5D-B18C-54E5850855B8}" destId="{C6A2B2EC-6F57-4935-BCC4-F9848AA88867}" srcOrd="7" destOrd="0" presId="urn:microsoft.com/office/officeart/2005/8/layout/default"/>
    <dgm:cxn modelId="{277BBD6C-EAC7-44D7-987D-28D467E74459}" type="presParOf" srcId="{6107B204-72D9-4D5D-B18C-54E5850855B8}" destId="{398BD753-7368-4C16-9DC0-E810C267C6E8}" srcOrd="8" destOrd="0" presId="urn:microsoft.com/office/officeart/2005/8/layout/default"/>
    <dgm:cxn modelId="{C497B217-C1A1-4641-8BFA-61FBFA9F104D}" type="presParOf" srcId="{6107B204-72D9-4D5D-B18C-54E5850855B8}" destId="{C7321C91-F740-4025-864D-0FD8CB77626A}" srcOrd="9" destOrd="0" presId="urn:microsoft.com/office/officeart/2005/8/layout/default"/>
    <dgm:cxn modelId="{ED2C4FC3-5F02-47FC-AE5C-A598A5DB1EDE}" type="presParOf" srcId="{6107B204-72D9-4D5D-B18C-54E5850855B8}" destId="{7045B3A1-BA13-47FF-AA66-082DDD5157B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484AB-4E45-4E8D-9E36-B722505C4C7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8DBEEA-7F88-4445-8BE8-40FC8D2538C0}">
      <dgm:prSet/>
      <dgm:spPr/>
      <dgm:t>
        <a:bodyPr/>
        <a:lstStyle/>
        <a:p>
          <a:r>
            <a:rPr lang="pl-PL"/>
            <a:t>Locomotion</a:t>
          </a:r>
          <a:endParaRPr lang="en-US"/>
        </a:p>
      </dgm:t>
    </dgm:pt>
    <dgm:pt modelId="{84255C79-4752-4D01-9771-FEA70506D20D}" type="parTrans" cxnId="{1A934E4E-3A63-4B4C-9498-9217C64BDBD4}">
      <dgm:prSet/>
      <dgm:spPr/>
      <dgm:t>
        <a:bodyPr/>
        <a:lstStyle/>
        <a:p>
          <a:endParaRPr lang="en-US"/>
        </a:p>
      </dgm:t>
    </dgm:pt>
    <dgm:pt modelId="{B1D13AF4-D94D-4F9D-80AA-B8F572392A17}" type="sibTrans" cxnId="{1A934E4E-3A63-4B4C-9498-9217C64BDBD4}">
      <dgm:prSet/>
      <dgm:spPr/>
      <dgm:t>
        <a:bodyPr/>
        <a:lstStyle/>
        <a:p>
          <a:endParaRPr lang="en-US"/>
        </a:p>
      </dgm:t>
    </dgm:pt>
    <dgm:pt modelId="{F62EBA1E-C155-4061-96A6-0113AD7EAAC9}">
      <dgm:prSet/>
      <dgm:spPr/>
      <dgm:t>
        <a:bodyPr/>
        <a:lstStyle/>
        <a:p>
          <a:r>
            <a:rPr lang="pl-PL" b="0" i="0" dirty="0" err="1"/>
            <a:t>Stablility</a:t>
          </a:r>
          <a:r>
            <a:rPr lang="pl-PL" b="0" i="0" dirty="0"/>
            <a:t> of </a:t>
          </a:r>
          <a:r>
            <a:rPr lang="pl-PL" b="0" i="0" dirty="0" err="1"/>
            <a:t>joints</a:t>
          </a:r>
          <a:endParaRPr lang="en-US" dirty="0"/>
        </a:p>
      </dgm:t>
    </dgm:pt>
    <dgm:pt modelId="{6B2731B1-B34A-44C4-B1E8-CE1EB010B3FF}" type="parTrans" cxnId="{5AEC19A0-9A30-43E3-AC37-D3F639E2A2BE}">
      <dgm:prSet/>
      <dgm:spPr/>
      <dgm:t>
        <a:bodyPr/>
        <a:lstStyle/>
        <a:p>
          <a:endParaRPr lang="en-US"/>
        </a:p>
      </dgm:t>
    </dgm:pt>
    <dgm:pt modelId="{2523D50A-AF2B-43B7-9441-49E36369EAFA}" type="sibTrans" cxnId="{5AEC19A0-9A30-43E3-AC37-D3F639E2A2BE}">
      <dgm:prSet/>
      <dgm:spPr/>
      <dgm:t>
        <a:bodyPr/>
        <a:lstStyle/>
        <a:p>
          <a:endParaRPr lang="en-US"/>
        </a:p>
      </dgm:t>
    </dgm:pt>
    <dgm:pt modelId="{604CBF7E-E179-4D3B-B18D-612D6245C2A4}">
      <dgm:prSet/>
      <dgm:spPr/>
      <dgm:t>
        <a:bodyPr/>
        <a:lstStyle/>
        <a:p>
          <a:r>
            <a:rPr lang="pl-PL"/>
            <a:t>M</a:t>
          </a:r>
          <a:r>
            <a:rPr lang="pl-PL" b="0" i="0"/>
            <a:t>aintaining posture</a:t>
          </a:r>
          <a:endParaRPr lang="en-US"/>
        </a:p>
      </dgm:t>
    </dgm:pt>
    <dgm:pt modelId="{92F2C3FA-C4FE-44F8-8831-E12B125728BD}" type="parTrans" cxnId="{95D9E0C6-8307-4725-9E26-B9EF6A3D900D}">
      <dgm:prSet/>
      <dgm:spPr/>
      <dgm:t>
        <a:bodyPr/>
        <a:lstStyle/>
        <a:p>
          <a:endParaRPr lang="en-US"/>
        </a:p>
      </dgm:t>
    </dgm:pt>
    <dgm:pt modelId="{A68257D9-A629-4A96-BF28-F81C631E0EE9}" type="sibTrans" cxnId="{95D9E0C6-8307-4725-9E26-B9EF6A3D900D}">
      <dgm:prSet/>
      <dgm:spPr/>
      <dgm:t>
        <a:bodyPr/>
        <a:lstStyle/>
        <a:p>
          <a:endParaRPr lang="en-US"/>
        </a:p>
      </dgm:t>
    </dgm:pt>
    <dgm:pt modelId="{FD8DD4EE-A2F7-4F83-B3A3-2D04E74832AE}">
      <dgm:prSet/>
      <dgm:spPr/>
      <dgm:t>
        <a:bodyPr/>
        <a:lstStyle/>
        <a:p>
          <a:r>
            <a:rPr lang="pl-PL"/>
            <a:t>Heat production</a:t>
          </a:r>
          <a:endParaRPr lang="en-US"/>
        </a:p>
      </dgm:t>
    </dgm:pt>
    <dgm:pt modelId="{0A89D504-FB19-48CF-B3C0-45ED9C15C392}" type="parTrans" cxnId="{7471E57B-A845-4D48-9397-F94A36C0C50D}">
      <dgm:prSet/>
      <dgm:spPr/>
      <dgm:t>
        <a:bodyPr/>
        <a:lstStyle/>
        <a:p>
          <a:endParaRPr lang="en-US"/>
        </a:p>
      </dgm:t>
    </dgm:pt>
    <dgm:pt modelId="{9BD15827-02A2-4D29-9466-E91A2C1D2864}" type="sibTrans" cxnId="{7471E57B-A845-4D48-9397-F94A36C0C50D}">
      <dgm:prSet/>
      <dgm:spPr/>
      <dgm:t>
        <a:bodyPr/>
        <a:lstStyle/>
        <a:p>
          <a:endParaRPr lang="en-US"/>
        </a:p>
      </dgm:t>
    </dgm:pt>
    <dgm:pt modelId="{3AF219DD-177C-47BD-B37C-D4080205565E}">
      <dgm:prSet/>
      <dgm:spPr/>
      <dgm:t>
        <a:bodyPr/>
        <a:lstStyle/>
        <a:p>
          <a:r>
            <a:rPr lang="pl-PL"/>
            <a:t>P</a:t>
          </a:r>
          <a:r>
            <a:rPr lang="pl-PL" b="0" i="0"/>
            <a:t>rotection of internal organs</a:t>
          </a:r>
          <a:endParaRPr lang="en-US"/>
        </a:p>
      </dgm:t>
    </dgm:pt>
    <dgm:pt modelId="{2363F9A3-B246-49F5-9D18-1828DB35D117}" type="parTrans" cxnId="{D17ABC3C-18C1-4D13-AA57-52E8F94D243A}">
      <dgm:prSet/>
      <dgm:spPr/>
      <dgm:t>
        <a:bodyPr/>
        <a:lstStyle/>
        <a:p>
          <a:endParaRPr lang="en-US"/>
        </a:p>
      </dgm:t>
    </dgm:pt>
    <dgm:pt modelId="{2A7BB885-62F7-4A7E-B1DB-DC2A4FF75BFA}" type="sibTrans" cxnId="{D17ABC3C-18C1-4D13-AA57-52E8F94D243A}">
      <dgm:prSet/>
      <dgm:spPr/>
      <dgm:t>
        <a:bodyPr/>
        <a:lstStyle/>
        <a:p>
          <a:endParaRPr lang="en-US"/>
        </a:p>
      </dgm:t>
    </dgm:pt>
    <dgm:pt modelId="{68147927-A4B8-4697-A1AF-BC653D1C37E1}">
      <dgm:prSet/>
      <dgm:spPr/>
      <dgm:t>
        <a:bodyPr/>
        <a:lstStyle/>
        <a:p>
          <a:r>
            <a:rPr lang="pl-PL"/>
            <a:t>M</a:t>
          </a:r>
          <a:r>
            <a:rPr lang="pl-PL" b="0" i="0"/>
            <a:t>etabolic functions</a:t>
          </a:r>
          <a:endParaRPr lang="en-US"/>
        </a:p>
      </dgm:t>
    </dgm:pt>
    <dgm:pt modelId="{80813118-DBEB-49AA-ACA4-15A777BF23F0}" type="parTrans" cxnId="{8DEE02E3-1321-42A9-909D-AC0E6AD0C18F}">
      <dgm:prSet/>
      <dgm:spPr/>
      <dgm:t>
        <a:bodyPr/>
        <a:lstStyle/>
        <a:p>
          <a:endParaRPr lang="en-US"/>
        </a:p>
      </dgm:t>
    </dgm:pt>
    <dgm:pt modelId="{BD5B4E77-2BC4-4642-9A52-1947ED09DC8A}" type="sibTrans" cxnId="{8DEE02E3-1321-42A9-909D-AC0E6AD0C18F}">
      <dgm:prSet/>
      <dgm:spPr/>
      <dgm:t>
        <a:bodyPr/>
        <a:lstStyle/>
        <a:p>
          <a:endParaRPr lang="en-US"/>
        </a:p>
      </dgm:t>
    </dgm:pt>
    <dgm:pt modelId="{A14C4AB8-251F-443A-86E7-86E17B16BF5D}" type="pres">
      <dgm:prSet presAssocID="{4A4484AB-4E45-4E8D-9E36-B722505C4C72}" presName="vert0" presStyleCnt="0">
        <dgm:presLayoutVars>
          <dgm:dir/>
          <dgm:animOne val="branch"/>
          <dgm:animLvl val="lvl"/>
        </dgm:presLayoutVars>
      </dgm:prSet>
      <dgm:spPr/>
    </dgm:pt>
    <dgm:pt modelId="{C8DD269A-2DC1-4278-91DE-8B220E4406D5}" type="pres">
      <dgm:prSet presAssocID="{628DBEEA-7F88-4445-8BE8-40FC8D2538C0}" presName="thickLine" presStyleLbl="alignNode1" presStyleIdx="0" presStyleCnt="6"/>
      <dgm:spPr/>
    </dgm:pt>
    <dgm:pt modelId="{181D7251-9DE4-4684-AB31-13F683415123}" type="pres">
      <dgm:prSet presAssocID="{628DBEEA-7F88-4445-8BE8-40FC8D2538C0}" presName="horz1" presStyleCnt="0"/>
      <dgm:spPr/>
    </dgm:pt>
    <dgm:pt modelId="{99880F4D-E7A4-47F8-A13E-EDD3EE98BF3F}" type="pres">
      <dgm:prSet presAssocID="{628DBEEA-7F88-4445-8BE8-40FC8D2538C0}" presName="tx1" presStyleLbl="revTx" presStyleIdx="0" presStyleCnt="6"/>
      <dgm:spPr/>
    </dgm:pt>
    <dgm:pt modelId="{3834B0A3-4690-428E-821B-77D5B92C462B}" type="pres">
      <dgm:prSet presAssocID="{628DBEEA-7F88-4445-8BE8-40FC8D2538C0}" presName="vert1" presStyleCnt="0"/>
      <dgm:spPr/>
    </dgm:pt>
    <dgm:pt modelId="{FAB619F6-6603-4201-B08D-38FCEE499284}" type="pres">
      <dgm:prSet presAssocID="{F62EBA1E-C155-4061-96A6-0113AD7EAAC9}" presName="thickLine" presStyleLbl="alignNode1" presStyleIdx="1" presStyleCnt="6"/>
      <dgm:spPr/>
    </dgm:pt>
    <dgm:pt modelId="{152B32AC-0D6C-453D-804E-AA181C051618}" type="pres">
      <dgm:prSet presAssocID="{F62EBA1E-C155-4061-96A6-0113AD7EAAC9}" presName="horz1" presStyleCnt="0"/>
      <dgm:spPr/>
    </dgm:pt>
    <dgm:pt modelId="{1142399C-EB63-467C-BAA0-91F195FA346F}" type="pres">
      <dgm:prSet presAssocID="{F62EBA1E-C155-4061-96A6-0113AD7EAAC9}" presName="tx1" presStyleLbl="revTx" presStyleIdx="1" presStyleCnt="6"/>
      <dgm:spPr/>
    </dgm:pt>
    <dgm:pt modelId="{E9C23ED1-A9F3-4474-83F4-8E72EB11E739}" type="pres">
      <dgm:prSet presAssocID="{F62EBA1E-C155-4061-96A6-0113AD7EAAC9}" presName="vert1" presStyleCnt="0"/>
      <dgm:spPr/>
    </dgm:pt>
    <dgm:pt modelId="{A9D7CA9F-9955-4F35-B2E5-668443DBC851}" type="pres">
      <dgm:prSet presAssocID="{604CBF7E-E179-4D3B-B18D-612D6245C2A4}" presName="thickLine" presStyleLbl="alignNode1" presStyleIdx="2" presStyleCnt="6"/>
      <dgm:spPr/>
    </dgm:pt>
    <dgm:pt modelId="{E3F89ABF-857F-4152-861C-5952B02F001F}" type="pres">
      <dgm:prSet presAssocID="{604CBF7E-E179-4D3B-B18D-612D6245C2A4}" presName="horz1" presStyleCnt="0"/>
      <dgm:spPr/>
    </dgm:pt>
    <dgm:pt modelId="{26494D39-2C7A-4268-90CC-7169854B10F2}" type="pres">
      <dgm:prSet presAssocID="{604CBF7E-E179-4D3B-B18D-612D6245C2A4}" presName="tx1" presStyleLbl="revTx" presStyleIdx="2" presStyleCnt="6"/>
      <dgm:spPr/>
    </dgm:pt>
    <dgm:pt modelId="{B5DE56B9-3695-4B2D-A32C-12B1278311B1}" type="pres">
      <dgm:prSet presAssocID="{604CBF7E-E179-4D3B-B18D-612D6245C2A4}" presName="vert1" presStyleCnt="0"/>
      <dgm:spPr/>
    </dgm:pt>
    <dgm:pt modelId="{DE092CAA-8B7F-4700-AA7D-CDBA46029B0F}" type="pres">
      <dgm:prSet presAssocID="{FD8DD4EE-A2F7-4F83-B3A3-2D04E74832AE}" presName="thickLine" presStyleLbl="alignNode1" presStyleIdx="3" presStyleCnt="6"/>
      <dgm:spPr/>
    </dgm:pt>
    <dgm:pt modelId="{1CB4A01C-4B01-4912-80FF-14807DCFF577}" type="pres">
      <dgm:prSet presAssocID="{FD8DD4EE-A2F7-4F83-B3A3-2D04E74832AE}" presName="horz1" presStyleCnt="0"/>
      <dgm:spPr/>
    </dgm:pt>
    <dgm:pt modelId="{813BC5C6-6097-4236-8D1A-806A72752AA4}" type="pres">
      <dgm:prSet presAssocID="{FD8DD4EE-A2F7-4F83-B3A3-2D04E74832AE}" presName="tx1" presStyleLbl="revTx" presStyleIdx="3" presStyleCnt="6"/>
      <dgm:spPr/>
    </dgm:pt>
    <dgm:pt modelId="{B4154D48-D6AD-495F-9674-EA161ADF0005}" type="pres">
      <dgm:prSet presAssocID="{FD8DD4EE-A2F7-4F83-B3A3-2D04E74832AE}" presName="vert1" presStyleCnt="0"/>
      <dgm:spPr/>
    </dgm:pt>
    <dgm:pt modelId="{364CBD1A-B41D-48C3-8950-1A1C73901EC2}" type="pres">
      <dgm:prSet presAssocID="{3AF219DD-177C-47BD-B37C-D4080205565E}" presName="thickLine" presStyleLbl="alignNode1" presStyleIdx="4" presStyleCnt="6"/>
      <dgm:spPr/>
    </dgm:pt>
    <dgm:pt modelId="{427F65BA-02E8-4F33-94D5-1978BF4A1F41}" type="pres">
      <dgm:prSet presAssocID="{3AF219DD-177C-47BD-B37C-D4080205565E}" presName="horz1" presStyleCnt="0"/>
      <dgm:spPr/>
    </dgm:pt>
    <dgm:pt modelId="{0B2EC2DA-A9B2-48EA-BBC9-B682EEC125AE}" type="pres">
      <dgm:prSet presAssocID="{3AF219DD-177C-47BD-B37C-D4080205565E}" presName="tx1" presStyleLbl="revTx" presStyleIdx="4" presStyleCnt="6"/>
      <dgm:spPr/>
    </dgm:pt>
    <dgm:pt modelId="{D5BC526E-23EC-48D9-B36B-8162274512B3}" type="pres">
      <dgm:prSet presAssocID="{3AF219DD-177C-47BD-B37C-D4080205565E}" presName="vert1" presStyleCnt="0"/>
      <dgm:spPr/>
    </dgm:pt>
    <dgm:pt modelId="{6F863277-23C4-491B-870A-EB6BA3F005C3}" type="pres">
      <dgm:prSet presAssocID="{68147927-A4B8-4697-A1AF-BC653D1C37E1}" presName="thickLine" presStyleLbl="alignNode1" presStyleIdx="5" presStyleCnt="6"/>
      <dgm:spPr/>
    </dgm:pt>
    <dgm:pt modelId="{F80A7F71-075E-43E2-9D59-66DFB21EA98E}" type="pres">
      <dgm:prSet presAssocID="{68147927-A4B8-4697-A1AF-BC653D1C37E1}" presName="horz1" presStyleCnt="0"/>
      <dgm:spPr/>
    </dgm:pt>
    <dgm:pt modelId="{C9F80CE0-3D3A-4D85-B877-1E9BC9939DCB}" type="pres">
      <dgm:prSet presAssocID="{68147927-A4B8-4697-A1AF-BC653D1C37E1}" presName="tx1" presStyleLbl="revTx" presStyleIdx="5" presStyleCnt="6"/>
      <dgm:spPr/>
    </dgm:pt>
    <dgm:pt modelId="{A9F7F52A-E4BC-4546-A0ED-54D46B0F633F}" type="pres">
      <dgm:prSet presAssocID="{68147927-A4B8-4697-A1AF-BC653D1C37E1}" presName="vert1" presStyleCnt="0"/>
      <dgm:spPr/>
    </dgm:pt>
  </dgm:ptLst>
  <dgm:cxnLst>
    <dgm:cxn modelId="{EA972E2A-134E-42EB-9915-1C72A1D92B89}" type="presOf" srcId="{604CBF7E-E179-4D3B-B18D-612D6245C2A4}" destId="{26494D39-2C7A-4268-90CC-7169854B10F2}" srcOrd="0" destOrd="0" presId="urn:microsoft.com/office/officeart/2008/layout/LinedList"/>
    <dgm:cxn modelId="{D17ABC3C-18C1-4D13-AA57-52E8F94D243A}" srcId="{4A4484AB-4E45-4E8D-9E36-B722505C4C72}" destId="{3AF219DD-177C-47BD-B37C-D4080205565E}" srcOrd="4" destOrd="0" parTransId="{2363F9A3-B246-49F5-9D18-1828DB35D117}" sibTransId="{2A7BB885-62F7-4A7E-B1DB-DC2A4FF75BFA}"/>
    <dgm:cxn modelId="{1DB90568-BCAB-4723-B28A-19E8F6640A3F}" type="presOf" srcId="{3AF219DD-177C-47BD-B37C-D4080205565E}" destId="{0B2EC2DA-A9B2-48EA-BBC9-B682EEC125AE}" srcOrd="0" destOrd="0" presId="urn:microsoft.com/office/officeart/2008/layout/LinedList"/>
    <dgm:cxn modelId="{1A934E4E-3A63-4B4C-9498-9217C64BDBD4}" srcId="{4A4484AB-4E45-4E8D-9E36-B722505C4C72}" destId="{628DBEEA-7F88-4445-8BE8-40FC8D2538C0}" srcOrd="0" destOrd="0" parTransId="{84255C79-4752-4D01-9771-FEA70506D20D}" sibTransId="{B1D13AF4-D94D-4F9D-80AA-B8F572392A17}"/>
    <dgm:cxn modelId="{2A510476-23D2-492D-B245-BA77C33CB967}" type="presOf" srcId="{FD8DD4EE-A2F7-4F83-B3A3-2D04E74832AE}" destId="{813BC5C6-6097-4236-8D1A-806A72752AA4}" srcOrd="0" destOrd="0" presId="urn:microsoft.com/office/officeart/2008/layout/LinedList"/>
    <dgm:cxn modelId="{1DDB3576-3754-4981-97B7-24A41D4992FF}" type="presOf" srcId="{F62EBA1E-C155-4061-96A6-0113AD7EAAC9}" destId="{1142399C-EB63-467C-BAA0-91F195FA346F}" srcOrd="0" destOrd="0" presId="urn:microsoft.com/office/officeart/2008/layout/LinedList"/>
    <dgm:cxn modelId="{7471E57B-A845-4D48-9397-F94A36C0C50D}" srcId="{4A4484AB-4E45-4E8D-9E36-B722505C4C72}" destId="{FD8DD4EE-A2F7-4F83-B3A3-2D04E74832AE}" srcOrd="3" destOrd="0" parTransId="{0A89D504-FB19-48CF-B3C0-45ED9C15C392}" sibTransId="{9BD15827-02A2-4D29-9466-E91A2C1D2864}"/>
    <dgm:cxn modelId="{5AEC19A0-9A30-43E3-AC37-D3F639E2A2BE}" srcId="{4A4484AB-4E45-4E8D-9E36-B722505C4C72}" destId="{F62EBA1E-C155-4061-96A6-0113AD7EAAC9}" srcOrd="1" destOrd="0" parTransId="{6B2731B1-B34A-44C4-B1E8-CE1EB010B3FF}" sibTransId="{2523D50A-AF2B-43B7-9441-49E36369EAFA}"/>
    <dgm:cxn modelId="{95D9E0C6-8307-4725-9E26-B9EF6A3D900D}" srcId="{4A4484AB-4E45-4E8D-9E36-B722505C4C72}" destId="{604CBF7E-E179-4D3B-B18D-612D6245C2A4}" srcOrd="2" destOrd="0" parTransId="{92F2C3FA-C4FE-44F8-8831-E12B125728BD}" sibTransId="{A68257D9-A629-4A96-BF28-F81C631E0EE9}"/>
    <dgm:cxn modelId="{8EBCF3CE-F555-41AB-B451-56829D07C3AD}" type="presOf" srcId="{68147927-A4B8-4697-A1AF-BC653D1C37E1}" destId="{C9F80CE0-3D3A-4D85-B877-1E9BC9939DCB}" srcOrd="0" destOrd="0" presId="urn:microsoft.com/office/officeart/2008/layout/LinedList"/>
    <dgm:cxn modelId="{C57904DC-099E-4D97-BEFE-DDDC3DA9C788}" type="presOf" srcId="{4A4484AB-4E45-4E8D-9E36-B722505C4C72}" destId="{A14C4AB8-251F-443A-86E7-86E17B16BF5D}" srcOrd="0" destOrd="0" presId="urn:microsoft.com/office/officeart/2008/layout/LinedList"/>
    <dgm:cxn modelId="{8DEE02E3-1321-42A9-909D-AC0E6AD0C18F}" srcId="{4A4484AB-4E45-4E8D-9E36-B722505C4C72}" destId="{68147927-A4B8-4697-A1AF-BC653D1C37E1}" srcOrd="5" destOrd="0" parTransId="{80813118-DBEB-49AA-ACA4-15A777BF23F0}" sibTransId="{BD5B4E77-2BC4-4642-9A52-1947ED09DC8A}"/>
    <dgm:cxn modelId="{825C12F6-ABC3-4367-B631-0EA2C4478FA2}" type="presOf" srcId="{628DBEEA-7F88-4445-8BE8-40FC8D2538C0}" destId="{99880F4D-E7A4-47F8-A13E-EDD3EE98BF3F}" srcOrd="0" destOrd="0" presId="urn:microsoft.com/office/officeart/2008/layout/LinedList"/>
    <dgm:cxn modelId="{6664221C-A68D-48C1-8CDA-381A416C2C87}" type="presParOf" srcId="{A14C4AB8-251F-443A-86E7-86E17B16BF5D}" destId="{C8DD269A-2DC1-4278-91DE-8B220E4406D5}" srcOrd="0" destOrd="0" presId="urn:microsoft.com/office/officeart/2008/layout/LinedList"/>
    <dgm:cxn modelId="{FC05A59C-04AF-4AE1-A4F5-1D3E9C1F02C1}" type="presParOf" srcId="{A14C4AB8-251F-443A-86E7-86E17B16BF5D}" destId="{181D7251-9DE4-4684-AB31-13F683415123}" srcOrd="1" destOrd="0" presId="urn:microsoft.com/office/officeart/2008/layout/LinedList"/>
    <dgm:cxn modelId="{14F3BA59-3287-4294-A21F-6BAAA123C173}" type="presParOf" srcId="{181D7251-9DE4-4684-AB31-13F683415123}" destId="{99880F4D-E7A4-47F8-A13E-EDD3EE98BF3F}" srcOrd="0" destOrd="0" presId="urn:microsoft.com/office/officeart/2008/layout/LinedList"/>
    <dgm:cxn modelId="{AA5F837B-3A84-485A-B73B-90507AF3E240}" type="presParOf" srcId="{181D7251-9DE4-4684-AB31-13F683415123}" destId="{3834B0A3-4690-428E-821B-77D5B92C462B}" srcOrd="1" destOrd="0" presId="urn:microsoft.com/office/officeart/2008/layout/LinedList"/>
    <dgm:cxn modelId="{3F88EABD-8103-4029-94A0-5010F0841AAF}" type="presParOf" srcId="{A14C4AB8-251F-443A-86E7-86E17B16BF5D}" destId="{FAB619F6-6603-4201-B08D-38FCEE499284}" srcOrd="2" destOrd="0" presId="urn:microsoft.com/office/officeart/2008/layout/LinedList"/>
    <dgm:cxn modelId="{A2124C3E-BFA9-4AE6-8B38-6A26911BDE83}" type="presParOf" srcId="{A14C4AB8-251F-443A-86E7-86E17B16BF5D}" destId="{152B32AC-0D6C-453D-804E-AA181C051618}" srcOrd="3" destOrd="0" presId="urn:microsoft.com/office/officeart/2008/layout/LinedList"/>
    <dgm:cxn modelId="{85345C27-DF32-4888-88C6-82F9476E1E1C}" type="presParOf" srcId="{152B32AC-0D6C-453D-804E-AA181C051618}" destId="{1142399C-EB63-467C-BAA0-91F195FA346F}" srcOrd="0" destOrd="0" presId="urn:microsoft.com/office/officeart/2008/layout/LinedList"/>
    <dgm:cxn modelId="{051C62B0-E437-4FD7-95FA-3831A57F2D21}" type="presParOf" srcId="{152B32AC-0D6C-453D-804E-AA181C051618}" destId="{E9C23ED1-A9F3-4474-83F4-8E72EB11E739}" srcOrd="1" destOrd="0" presId="urn:microsoft.com/office/officeart/2008/layout/LinedList"/>
    <dgm:cxn modelId="{3A7B4414-4B1A-4225-83AC-418EC4BAF2A9}" type="presParOf" srcId="{A14C4AB8-251F-443A-86E7-86E17B16BF5D}" destId="{A9D7CA9F-9955-4F35-B2E5-668443DBC851}" srcOrd="4" destOrd="0" presId="urn:microsoft.com/office/officeart/2008/layout/LinedList"/>
    <dgm:cxn modelId="{EC1EDB7F-03F4-4432-B165-B6DAD19205D2}" type="presParOf" srcId="{A14C4AB8-251F-443A-86E7-86E17B16BF5D}" destId="{E3F89ABF-857F-4152-861C-5952B02F001F}" srcOrd="5" destOrd="0" presId="urn:microsoft.com/office/officeart/2008/layout/LinedList"/>
    <dgm:cxn modelId="{FC3E485F-6A57-4165-BA28-C121EA6EAE49}" type="presParOf" srcId="{E3F89ABF-857F-4152-861C-5952B02F001F}" destId="{26494D39-2C7A-4268-90CC-7169854B10F2}" srcOrd="0" destOrd="0" presId="urn:microsoft.com/office/officeart/2008/layout/LinedList"/>
    <dgm:cxn modelId="{5A05DA15-4A97-4E55-862D-62BF2804610F}" type="presParOf" srcId="{E3F89ABF-857F-4152-861C-5952B02F001F}" destId="{B5DE56B9-3695-4B2D-A32C-12B1278311B1}" srcOrd="1" destOrd="0" presId="urn:microsoft.com/office/officeart/2008/layout/LinedList"/>
    <dgm:cxn modelId="{BE944E5E-6744-415C-8A9E-5852A57518D6}" type="presParOf" srcId="{A14C4AB8-251F-443A-86E7-86E17B16BF5D}" destId="{DE092CAA-8B7F-4700-AA7D-CDBA46029B0F}" srcOrd="6" destOrd="0" presId="urn:microsoft.com/office/officeart/2008/layout/LinedList"/>
    <dgm:cxn modelId="{5DD97AFB-606E-4891-8B5D-DFC08743CB41}" type="presParOf" srcId="{A14C4AB8-251F-443A-86E7-86E17B16BF5D}" destId="{1CB4A01C-4B01-4912-80FF-14807DCFF577}" srcOrd="7" destOrd="0" presId="urn:microsoft.com/office/officeart/2008/layout/LinedList"/>
    <dgm:cxn modelId="{43CDF54D-5DC1-40C1-9F32-90D3E28E77B4}" type="presParOf" srcId="{1CB4A01C-4B01-4912-80FF-14807DCFF577}" destId="{813BC5C6-6097-4236-8D1A-806A72752AA4}" srcOrd="0" destOrd="0" presId="urn:microsoft.com/office/officeart/2008/layout/LinedList"/>
    <dgm:cxn modelId="{C2842C2F-34EB-4300-92EE-26BDF5160C25}" type="presParOf" srcId="{1CB4A01C-4B01-4912-80FF-14807DCFF577}" destId="{B4154D48-D6AD-495F-9674-EA161ADF0005}" srcOrd="1" destOrd="0" presId="urn:microsoft.com/office/officeart/2008/layout/LinedList"/>
    <dgm:cxn modelId="{44C190E1-F026-41BE-9910-C288142F338E}" type="presParOf" srcId="{A14C4AB8-251F-443A-86E7-86E17B16BF5D}" destId="{364CBD1A-B41D-48C3-8950-1A1C73901EC2}" srcOrd="8" destOrd="0" presId="urn:microsoft.com/office/officeart/2008/layout/LinedList"/>
    <dgm:cxn modelId="{9F1ACED9-8DC6-4856-B854-4EAE7C7B315D}" type="presParOf" srcId="{A14C4AB8-251F-443A-86E7-86E17B16BF5D}" destId="{427F65BA-02E8-4F33-94D5-1978BF4A1F41}" srcOrd="9" destOrd="0" presId="urn:microsoft.com/office/officeart/2008/layout/LinedList"/>
    <dgm:cxn modelId="{02FDFC14-B50E-4840-9461-B83A3B8D2A31}" type="presParOf" srcId="{427F65BA-02E8-4F33-94D5-1978BF4A1F41}" destId="{0B2EC2DA-A9B2-48EA-BBC9-B682EEC125AE}" srcOrd="0" destOrd="0" presId="urn:microsoft.com/office/officeart/2008/layout/LinedList"/>
    <dgm:cxn modelId="{93030CA2-9F85-49D6-ADF9-DB9B4BF6E897}" type="presParOf" srcId="{427F65BA-02E8-4F33-94D5-1978BF4A1F41}" destId="{D5BC526E-23EC-48D9-B36B-8162274512B3}" srcOrd="1" destOrd="0" presId="urn:microsoft.com/office/officeart/2008/layout/LinedList"/>
    <dgm:cxn modelId="{8A5E8EDC-C6CC-4CA6-9471-93151BEE7078}" type="presParOf" srcId="{A14C4AB8-251F-443A-86E7-86E17B16BF5D}" destId="{6F863277-23C4-491B-870A-EB6BA3F005C3}" srcOrd="10" destOrd="0" presId="urn:microsoft.com/office/officeart/2008/layout/LinedList"/>
    <dgm:cxn modelId="{CFDCAE9A-39FC-4D4B-AEAE-A9584BEF51C3}" type="presParOf" srcId="{A14C4AB8-251F-443A-86E7-86E17B16BF5D}" destId="{F80A7F71-075E-43E2-9D59-66DFB21EA98E}" srcOrd="11" destOrd="0" presId="urn:microsoft.com/office/officeart/2008/layout/LinedList"/>
    <dgm:cxn modelId="{AF4F0E16-1479-4139-A124-1C3811EBA5B9}" type="presParOf" srcId="{F80A7F71-075E-43E2-9D59-66DFB21EA98E}" destId="{C9F80CE0-3D3A-4D85-B877-1E9BC9939DCB}" srcOrd="0" destOrd="0" presId="urn:microsoft.com/office/officeart/2008/layout/LinedList"/>
    <dgm:cxn modelId="{97C289CE-B51E-4609-AD5A-9D6B8C179124}" type="presParOf" srcId="{F80A7F71-075E-43E2-9D59-66DFB21EA98E}" destId="{A9F7F52A-E4BC-4546-A0ED-54D46B0F63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2DACF-9E33-44A5-9184-A49F5CC4CEBD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3DE3EC-CABF-4674-94C0-4E8BD0501229}">
      <dgm:prSet/>
      <dgm:spPr/>
      <dgm:t>
        <a:bodyPr/>
        <a:lstStyle/>
        <a:p>
          <a:r>
            <a:rPr lang="pl-PL" b="1" i="0" dirty="0" err="1"/>
            <a:t>Myocytes</a:t>
          </a:r>
          <a:endParaRPr lang="en-US" b="1" dirty="0"/>
        </a:p>
      </dgm:t>
    </dgm:pt>
    <dgm:pt modelId="{B3341B25-8621-4F0C-AD4F-7F313D0D2CBF}" type="parTrans" cxnId="{E348E803-93BD-4A97-98E7-19A980F646CF}">
      <dgm:prSet/>
      <dgm:spPr/>
      <dgm:t>
        <a:bodyPr/>
        <a:lstStyle/>
        <a:p>
          <a:endParaRPr lang="en-US"/>
        </a:p>
      </dgm:t>
    </dgm:pt>
    <dgm:pt modelId="{04752532-80B2-499C-8AA9-A448A45BE617}" type="sibTrans" cxnId="{E348E803-93BD-4A97-98E7-19A980F646CF}">
      <dgm:prSet/>
      <dgm:spPr/>
      <dgm:t>
        <a:bodyPr/>
        <a:lstStyle/>
        <a:p>
          <a:endParaRPr lang="en-US"/>
        </a:p>
      </dgm:t>
    </dgm:pt>
    <dgm:pt modelId="{B00A6CA9-6A15-4148-8173-0BEEC7656C6B}">
      <dgm:prSet/>
      <dgm:spPr/>
      <dgm:t>
        <a:bodyPr/>
        <a:lstStyle/>
        <a:p>
          <a:r>
            <a:rPr lang="pl-PL" b="1" i="0" dirty="0" err="1"/>
            <a:t>Sarcolemma</a:t>
          </a:r>
          <a:r>
            <a:rPr lang="pl-PL" b="1" i="0" dirty="0"/>
            <a:t> </a:t>
          </a:r>
          <a:endParaRPr lang="en-US" b="1" dirty="0"/>
        </a:p>
      </dgm:t>
    </dgm:pt>
    <dgm:pt modelId="{AD0BDC99-3D29-47B0-B47E-681137649E6E}" type="parTrans" cxnId="{80871E07-5FAE-480D-AEA6-D565B969F804}">
      <dgm:prSet/>
      <dgm:spPr/>
      <dgm:t>
        <a:bodyPr/>
        <a:lstStyle/>
        <a:p>
          <a:endParaRPr lang="en-US"/>
        </a:p>
      </dgm:t>
    </dgm:pt>
    <dgm:pt modelId="{11C548AA-757E-42B6-B200-BE5FB8431C34}" type="sibTrans" cxnId="{80871E07-5FAE-480D-AEA6-D565B969F804}">
      <dgm:prSet/>
      <dgm:spPr/>
      <dgm:t>
        <a:bodyPr/>
        <a:lstStyle/>
        <a:p>
          <a:endParaRPr lang="en-US"/>
        </a:p>
      </dgm:t>
    </dgm:pt>
    <dgm:pt modelId="{F443E766-6161-454D-B4AA-613FB1C37DD9}">
      <dgm:prSet/>
      <dgm:spPr/>
      <dgm:t>
        <a:bodyPr/>
        <a:lstStyle/>
        <a:p>
          <a:r>
            <a:rPr lang="pl-PL" b="1" i="0" dirty="0" err="1"/>
            <a:t>Sarcoplasm</a:t>
          </a:r>
          <a:endParaRPr lang="en-US" b="1" dirty="0"/>
        </a:p>
      </dgm:t>
    </dgm:pt>
    <dgm:pt modelId="{B82B4846-25AE-4775-9AA0-D2D1330BA155}" type="parTrans" cxnId="{B8C0BF4B-0704-492C-A088-5FDF92FCF93B}">
      <dgm:prSet/>
      <dgm:spPr/>
      <dgm:t>
        <a:bodyPr/>
        <a:lstStyle/>
        <a:p>
          <a:endParaRPr lang="en-US"/>
        </a:p>
      </dgm:t>
    </dgm:pt>
    <dgm:pt modelId="{33B15D91-A773-4654-9ACD-60983B6C10C8}" type="sibTrans" cxnId="{B8C0BF4B-0704-492C-A088-5FDF92FCF93B}">
      <dgm:prSet/>
      <dgm:spPr/>
      <dgm:t>
        <a:bodyPr/>
        <a:lstStyle/>
        <a:p>
          <a:endParaRPr lang="en-US"/>
        </a:p>
      </dgm:t>
    </dgm:pt>
    <dgm:pt modelId="{ECF40B54-7F41-4722-B58D-C6BAF206F345}">
      <dgm:prSet/>
      <dgm:spPr/>
      <dgm:t>
        <a:bodyPr/>
        <a:lstStyle/>
        <a:p>
          <a:r>
            <a:rPr lang="pl-PL" b="1" i="0" dirty="0" err="1"/>
            <a:t>Sarcomeres</a:t>
          </a:r>
          <a:endParaRPr lang="en-US" b="1" dirty="0"/>
        </a:p>
      </dgm:t>
    </dgm:pt>
    <dgm:pt modelId="{1589946A-984E-4BC0-9FD3-3B31ED83E647}" type="parTrans" cxnId="{04519362-9DC7-4E73-82F4-C79AB6C4F806}">
      <dgm:prSet/>
      <dgm:spPr/>
      <dgm:t>
        <a:bodyPr/>
        <a:lstStyle/>
        <a:p>
          <a:endParaRPr lang="en-US"/>
        </a:p>
      </dgm:t>
    </dgm:pt>
    <dgm:pt modelId="{196C6004-437A-4A7D-A330-F723D2287F1F}" type="sibTrans" cxnId="{04519362-9DC7-4E73-82F4-C79AB6C4F806}">
      <dgm:prSet/>
      <dgm:spPr/>
      <dgm:t>
        <a:bodyPr/>
        <a:lstStyle/>
        <a:p>
          <a:endParaRPr lang="en-US"/>
        </a:p>
      </dgm:t>
    </dgm:pt>
    <dgm:pt modelId="{659AD20D-BB74-4CA3-88CA-08E78C265CEB}">
      <dgm:prSet/>
      <dgm:spPr/>
      <dgm:t>
        <a:bodyPr/>
        <a:lstStyle/>
        <a:p>
          <a:r>
            <a:rPr lang="pl-PL" b="1" i="0" dirty="0" err="1"/>
            <a:t>Endomysium</a:t>
          </a:r>
          <a:endParaRPr lang="en-US" b="1" dirty="0"/>
        </a:p>
      </dgm:t>
    </dgm:pt>
    <dgm:pt modelId="{E7F81D75-CF41-40EE-B455-1A03FEAE1BF3}" type="parTrans" cxnId="{2770191F-5222-4954-8DCD-B6FCC4F587D1}">
      <dgm:prSet/>
      <dgm:spPr/>
      <dgm:t>
        <a:bodyPr/>
        <a:lstStyle/>
        <a:p>
          <a:endParaRPr lang="en-US"/>
        </a:p>
      </dgm:t>
    </dgm:pt>
    <dgm:pt modelId="{10A9034F-7AF4-4995-8F66-9CB41467ED51}" type="sibTrans" cxnId="{2770191F-5222-4954-8DCD-B6FCC4F587D1}">
      <dgm:prSet/>
      <dgm:spPr/>
      <dgm:t>
        <a:bodyPr/>
        <a:lstStyle/>
        <a:p>
          <a:endParaRPr lang="en-US"/>
        </a:p>
      </dgm:t>
    </dgm:pt>
    <dgm:pt modelId="{84E279FB-9B4E-4E46-B604-A257B9A15D28}">
      <dgm:prSet/>
      <dgm:spPr/>
      <dgm:t>
        <a:bodyPr/>
        <a:lstStyle/>
        <a:p>
          <a:r>
            <a:rPr lang="pl-PL" b="1" i="0" dirty="0" err="1"/>
            <a:t>Perymisium</a:t>
          </a:r>
          <a:endParaRPr lang="en-US" b="1" dirty="0"/>
        </a:p>
      </dgm:t>
    </dgm:pt>
    <dgm:pt modelId="{7731E9EC-6969-4FB6-B9D9-F2B78871C82A}" type="parTrans" cxnId="{16783D4F-BEBF-4EFB-85FA-01BCA21BEAE4}">
      <dgm:prSet/>
      <dgm:spPr/>
      <dgm:t>
        <a:bodyPr/>
        <a:lstStyle/>
        <a:p>
          <a:endParaRPr lang="en-US"/>
        </a:p>
      </dgm:t>
    </dgm:pt>
    <dgm:pt modelId="{AF3B31DF-A56A-4A3F-993C-BE999C524711}" type="sibTrans" cxnId="{16783D4F-BEBF-4EFB-85FA-01BCA21BEAE4}">
      <dgm:prSet/>
      <dgm:spPr/>
      <dgm:t>
        <a:bodyPr/>
        <a:lstStyle/>
        <a:p>
          <a:endParaRPr lang="en-US"/>
        </a:p>
      </dgm:t>
    </dgm:pt>
    <dgm:pt modelId="{988D5D5F-ED22-4ABF-B27D-5205525A3293}" type="pres">
      <dgm:prSet presAssocID="{72E2DACF-9E33-44A5-9184-A49F5CC4CEBD}" presName="diagram" presStyleCnt="0">
        <dgm:presLayoutVars>
          <dgm:dir/>
          <dgm:resizeHandles val="exact"/>
        </dgm:presLayoutVars>
      </dgm:prSet>
      <dgm:spPr/>
    </dgm:pt>
    <dgm:pt modelId="{955E5248-64D1-49CF-9E82-76A314D8EC49}" type="pres">
      <dgm:prSet presAssocID="{9C3DE3EC-CABF-4674-94C0-4E8BD0501229}" presName="node" presStyleLbl="node1" presStyleIdx="0" presStyleCnt="6">
        <dgm:presLayoutVars>
          <dgm:bulletEnabled val="1"/>
        </dgm:presLayoutVars>
      </dgm:prSet>
      <dgm:spPr/>
    </dgm:pt>
    <dgm:pt modelId="{6E1D2FF9-24E0-4D58-A09A-3C7627D6717E}" type="pres">
      <dgm:prSet presAssocID="{04752532-80B2-499C-8AA9-A448A45BE617}" presName="sibTrans" presStyleCnt="0"/>
      <dgm:spPr/>
    </dgm:pt>
    <dgm:pt modelId="{FEE2CB1F-AFF9-41DB-937E-11607316D902}" type="pres">
      <dgm:prSet presAssocID="{B00A6CA9-6A15-4148-8173-0BEEC7656C6B}" presName="node" presStyleLbl="node1" presStyleIdx="1" presStyleCnt="6">
        <dgm:presLayoutVars>
          <dgm:bulletEnabled val="1"/>
        </dgm:presLayoutVars>
      </dgm:prSet>
      <dgm:spPr/>
    </dgm:pt>
    <dgm:pt modelId="{F2E04BDA-3EC4-4F7C-A4E2-06503BBABE71}" type="pres">
      <dgm:prSet presAssocID="{11C548AA-757E-42B6-B200-BE5FB8431C34}" presName="sibTrans" presStyleCnt="0"/>
      <dgm:spPr/>
    </dgm:pt>
    <dgm:pt modelId="{CC2ED4E2-EDC2-452A-8102-68C2D2E48C33}" type="pres">
      <dgm:prSet presAssocID="{F443E766-6161-454D-B4AA-613FB1C37DD9}" presName="node" presStyleLbl="node1" presStyleIdx="2" presStyleCnt="6">
        <dgm:presLayoutVars>
          <dgm:bulletEnabled val="1"/>
        </dgm:presLayoutVars>
      </dgm:prSet>
      <dgm:spPr/>
    </dgm:pt>
    <dgm:pt modelId="{C369D17B-B697-48FE-BF52-00D2E3E9B90C}" type="pres">
      <dgm:prSet presAssocID="{33B15D91-A773-4654-9ACD-60983B6C10C8}" presName="sibTrans" presStyleCnt="0"/>
      <dgm:spPr/>
    </dgm:pt>
    <dgm:pt modelId="{DE8BBD32-5EBE-424A-8F7C-74F2744301C7}" type="pres">
      <dgm:prSet presAssocID="{ECF40B54-7F41-4722-B58D-C6BAF206F345}" presName="node" presStyleLbl="node1" presStyleIdx="3" presStyleCnt="6">
        <dgm:presLayoutVars>
          <dgm:bulletEnabled val="1"/>
        </dgm:presLayoutVars>
      </dgm:prSet>
      <dgm:spPr/>
    </dgm:pt>
    <dgm:pt modelId="{C88BF1C0-9487-4C6A-8741-6A9995469B52}" type="pres">
      <dgm:prSet presAssocID="{196C6004-437A-4A7D-A330-F723D2287F1F}" presName="sibTrans" presStyleCnt="0"/>
      <dgm:spPr/>
    </dgm:pt>
    <dgm:pt modelId="{C39376B2-DEFE-457F-BE7B-B93DF412BE82}" type="pres">
      <dgm:prSet presAssocID="{659AD20D-BB74-4CA3-88CA-08E78C265CEB}" presName="node" presStyleLbl="node1" presStyleIdx="4" presStyleCnt="6">
        <dgm:presLayoutVars>
          <dgm:bulletEnabled val="1"/>
        </dgm:presLayoutVars>
      </dgm:prSet>
      <dgm:spPr/>
    </dgm:pt>
    <dgm:pt modelId="{83375C2E-1F13-46C6-BFFE-1992C220C371}" type="pres">
      <dgm:prSet presAssocID="{10A9034F-7AF4-4995-8F66-9CB41467ED51}" presName="sibTrans" presStyleCnt="0"/>
      <dgm:spPr/>
    </dgm:pt>
    <dgm:pt modelId="{2E2E1EDD-7E60-4704-B3B7-4E190FE85EB1}" type="pres">
      <dgm:prSet presAssocID="{84E279FB-9B4E-4E46-B604-A257B9A15D28}" presName="node" presStyleLbl="node1" presStyleIdx="5" presStyleCnt="6">
        <dgm:presLayoutVars>
          <dgm:bulletEnabled val="1"/>
        </dgm:presLayoutVars>
      </dgm:prSet>
      <dgm:spPr/>
    </dgm:pt>
  </dgm:ptLst>
  <dgm:cxnLst>
    <dgm:cxn modelId="{E348E803-93BD-4A97-98E7-19A980F646CF}" srcId="{72E2DACF-9E33-44A5-9184-A49F5CC4CEBD}" destId="{9C3DE3EC-CABF-4674-94C0-4E8BD0501229}" srcOrd="0" destOrd="0" parTransId="{B3341B25-8621-4F0C-AD4F-7F313D0D2CBF}" sibTransId="{04752532-80B2-499C-8AA9-A448A45BE617}"/>
    <dgm:cxn modelId="{80871E07-5FAE-480D-AEA6-D565B969F804}" srcId="{72E2DACF-9E33-44A5-9184-A49F5CC4CEBD}" destId="{B00A6CA9-6A15-4148-8173-0BEEC7656C6B}" srcOrd="1" destOrd="0" parTransId="{AD0BDC99-3D29-47B0-B47E-681137649E6E}" sibTransId="{11C548AA-757E-42B6-B200-BE5FB8431C34}"/>
    <dgm:cxn modelId="{F1B4F20A-A4F0-478B-9A0D-61087E50859E}" type="presOf" srcId="{659AD20D-BB74-4CA3-88CA-08E78C265CEB}" destId="{C39376B2-DEFE-457F-BE7B-B93DF412BE82}" srcOrd="0" destOrd="0" presId="urn:microsoft.com/office/officeart/2005/8/layout/default"/>
    <dgm:cxn modelId="{2770191F-5222-4954-8DCD-B6FCC4F587D1}" srcId="{72E2DACF-9E33-44A5-9184-A49F5CC4CEBD}" destId="{659AD20D-BB74-4CA3-88CA-08E78C265CEB}" srcOrd="4" destOrd="0" parTransId="{E7F81D75-CF41-40EE-B455-1A03FEAE1BF3}" sibTransId="{10A9034F-7AF4-4995-8F66-9CB41467ED51}"/>
    <dgm:cxn modelId="{04519362-9DC7-4E73-82F4-C79AB6C4F806}" srcId="{72E2DACF-9E33-44A5-9184-A49F5CC4CEBD}" destId="{ECF40B54-7F41-4722-B58D-C6BAF206F345}" srcOrd="3" destOrd="0" parTransId="{1589946A-984E-4BC0-9FD3-3B31ED83E647}" sibTransId="{196C6004-437A-4A7D-A330-F723D2287F1F}"/>
    <dgm:cxn modelId="{B8C0BF4B-0704-492C-A088-5FDF92FCF93B}" srcId="{72E2DACF-9E33-44A5-9184-A49F5CC4CEBD}" destId="{F443E766-6161-454D-B4AA-613FB1C37DD9}" srcOrd="2" destOrd="0" parTransId="{B82B4846-25AE-4775-9AA0-D2D1330BA155}" sibTransId="{33B15D91-A773-4654-9ACD-60983B6C10C8}"/>
    <dgm:cxn modelId="{16783D4F-BEBF-4EFB-85FA-01BCA21BEAE4}" srcId="{72E2DACF-9E33-44A5-9184-A49F5CC4CEBD}" destId="{84E279FB-9B4E-4E46-B604-A257B9A15D28}" srcOrd="5" destOrd="0" parTransId="{7731E9EC-6969-4FB6-B9D9-F2B78871C82A}" sibTransId="{AF3B31DF-A56A-4A3F-993C-BE999C524711}"/>
    <dgm:cxn modelId="{79724E9D-2BCD-4102-AE2C-345103B5292F}" type="presOf" srcId="{9C3DE3EC-CABF-4674-94C0-4E8BD0501229}" destId="{955E5248-64D1-49CF-9E82-76A314D8EC49}" srcOrd="0" destOrd="0" presId="urn:microsoft.com/office/officeart/2005/8/layout/default"/>
    <dgm:cxn modelId="{8879FCAD-B3F2-4B87-AB50-3F8D77C57DB9}" type="presOf" srcId="{F443E766-6161-454D-B4AA-613FB1C37DD9}" destId="{CC2ED4E2-EDC2-452A-8102-68C2D2E48C33}" srcOrd="0" destOrd="0" presId="urn:microsoft.com/office/officeart/2005/8/layout/default"/>
    <dgm:cxn modelId="{5EC8A3C0-C32B-4A7A-BC3A-0A59A6ED9D16}" type="presOf" srcId="{ECF40B54-7F41-4722-B58D-C6BAF206F345}" destId="{DE8BBD32-5EBE-424A-8F7C-74F2744301C7}" srcOrd="0" destOrd="0" presId="urn:microsoft.com/office/officeart/2005/8/layout/default"/>
    <dgm:cxn modelId="{34DB85C2-AB8C-402F-99E6-9C44DC43D993}" type="presOf" srcId="{84E279FB-9B4E-4E46-B604-A257B9A15D28}" destId="{2E2E1EDD-7E60-4704-B3B7-4E190FE85EB1}" srcOrd="0" destOrd="0" presId="urn:microsoft.com/office/officeart/2005/8/layout/default"/>
    <dgm:cxn modelId="{5D11E8C5-0AF1-4B63-BD0B-1F9FFF18CC7A}" type="presOf" srcId="{72E2DACF-9E33-44A5-9184-A49F5CC4CEBD}" destId="{988D5D5F-ED22-4ABF-B27D-5205525A3293}" srcOrd="0" destOrd="0" presId="urn:microsoft.com/office/officeart/2005/8/layout/default"/>
    <dgm:cxn modelId="{C2E675CB-6875-4E3F-8CFD-3559E25991B5}" type="presOf" srcId="{B00A6CA9-6A15-4148-8173-0BEEC7656C6B}" destId="{FEE2CB1F-AFF9-41DB-937E-11607316D902}" srcOrd="0" destOrd="0" presId="urn:microsoft.com/office/officeart/2005/8/layout/default"/>
    <dgm:cxn modelId="{750DFC7B-17AD-4012-A215-90857028C7D2}" type="presParOf" srcId="{988D5D5F-ED22-4ABF-B27D-5205525A3293}" destId="{955E5248-64D1-49CF-9E82-76A314D8EC49}" srcOrd="0" destOrd="0" presId="urn:microsoft.com/office/officeart/2005/8/layout/default"/>
    <dgm:cxn modelId="{5007D62D-A1C1-4559-858D-74D439516206}" type="presParOf" srcId="{988D5D5F-ED22-4ABF-B27D-5205525A3293}" destId="{6E1D2FF9-24E0-4D58-A09A-3C7627D6717E}" srcOrd="1" destOrd="0" presId="urn:microsoft.com/office/officeart/2005/8/layout/default"/>
    <dgm:cxn modelId="{5C0A2A55-BF00-4E5C-B0AC-ACE07BF1AA8A}" type="presParOf" srcId="{988D5D5F-ED22-4ABF-B27D-5205525A3293}" destId="{FEE2CB1F-AFF9-41DB-937E-11607316D902}" srcOrd="2" destOrd="0" presId="urn:microsoft.com/office/officeart/2005/8/layout/default"/>
    <dgm:cxn modelId="{EFD1FCC4-9764-4416-804F-4977AC87C2F6}" type="presParOf" srcId="{988D5D5F-ED22-4ABF-B27D-5205525A3293}" destId="{F2E04BDA-3EC4-4F7C-A4E2-06503BBABE71}" srcOrd="3" destOrd="0" presId="urn:microsoft.com/office/officeart/2005/8/layout/default"/>
    <dgm:cxn modelId="{0085F4FE-94AB-47DB-962A-A65F44B36D76}" type="presParOf" srcId="{988D5D5F-ED22-4ABF-B27D-5205525A3293}" destId="{CC2ED4E2-EDC2-452A-8102-68C2D2E48C33}" srcOrd="4" destOrd="0" presId="urn:microsoft.com/office/officeart/2005/8/layout/default"/>
    <dgm:cxn modelId="{A5EE482B-07AB-4F0A-9630-D926F6377142}" type="presParOf" srcId="{988D5D5F-ED22-4ABF-B27D-5205525A3293}" destId="{C369D17B-B697-48FE-BF52-00D2E3E9B90C}" srcOrd="5" destOrd="0" presId="urn:microsoft.com/office/officeart/2005/8/layout/default"/>
    <dgm:cxn modelId="{F27F3D0A-7E74-49F4-B44E-9B02DE598B42}" type="presParOf" srcId="{988D5D5F-ED22-4ABF-B27D-5205525A3293}" destId="{DE8BBD32-5EBE-424A-8F7C-74F2744301C7}" srcOrd="6" destOrd="0" presId="urn:microsoft.com/office/officeart/2005/8/layout/default"/>
    <dgm:cxn modelId="{F80866C5-FA3D-4729-B65F-A75E20C6D39D}" type="presParOf" srcId="{988D5D5F-ED22-4ABF-B27D-5205525A3293}" destId="{C88BF1C0-9487-4C6A-8741-6A9995469B52}" srcOrd="7" destOrd="0" presId="urn:microsoft.com/office/officeart/2005/8/layout/default"/>
    <dgm:cxn modelId="{57EA33D8-90DD-456B-8DE3-B4507825FF38}" type="presParOf" srcId="{988D5D5F-ED22-4ABF-B27D-5205525A3293}" destId="{C39376B2-DEFE-457F-BE7B-B93DF412BE82}" srcOrd="8" destOrd="0" presId="urn:microsoft.com/office/officeart/2005/8/layout/default"/>
    <dgm:cxn modelId="{1896A6FD-6E08-4488-B50A-E24A1A49C78B}" type="presParOf" srcId="{988D5D5F-ED22-4ABF-B27D-5205525A3293}" destId="{83375C2E-1F13-46C6-BFFE-1992C220C371}" srcOrd="9" destOrd="0" presId="urn:microsoft.com/office/officeart/2005/8/layout/default"/>
    <dgm:cxn modelId="{384BBDAE-3C4A-41A0-A022-A1866AEB7B67}" type="presParOf" srcId="{988D5D5F-ED22-4ABF-B27D-5205525A3293}" destId="{2E2E1EDD-7E60-4704-B3B7-4E190FE85EB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02C2-8CE3-4B73-9C0D-4113E15C03D7}">
      <dsp:nvSpPr>
        <dsp:cNvPr id="0" name=""/>
        <dsp:cNvSpPr/>
      </dsp:nvSpPr>
      <dsp:spPr>
        <a:xfrm>
          <a:off x="0" y="420257"/>
          <a:ext cx="2123612" cy="12741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 err="1"/>
            <a:t>Bones</a:t>
          </a:r>
          <a:endParaRPr lang="en-US" sz="3000" kern="1200" dirty="0"/>
        </a:p>
      </dsp:txBody>
      <dsp:txXfrm>
        <a:off x="0" y="420257"/>
        <a:ext cx="2123612" cy="1274167"/>
      </dsp:txXfrm>
    </dsp:sp>
    <dsp:sp modelId="{A3390C0E-66C1-46B4-8194-BE3DBB15A2AB}">
      <dsp:nvSpPr>
        <dsp:cNvPr id="0" name=""/>
        <dsp:cNvSpPr/>
      </dsp:nvSpPr>
      <dsp:spPr>
        <a:xfrm>
          <a:off x="2335973" y="420257"/>
          <a:ext cx="2123612" cy="12741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Cartilage</a:t>
          </a:r>
          <a:endParaRPr lang="en-US" sz="3000" kern="1200"/>
        </a:p>
      </dsp:txBody>
      <dsp:txXfrm>
        <a:off x="2335973" y="420257"/>
        <a:ext cx="2123612" cy="1274167"/>
      </dsp:txXfrm>
    </dsp:sp>
    <dsp:sp modelId="{0C312832-D039-42BB-9BEB-5BD46E2FEBDF}">
      <dsp:nvSpPr>
        <dsp:cNvPr id="0" name=""/>
        <dsp:cNvSpPr/>
      </dsp:nvSpPr>
      <dsp:spPr>
        <a:xfrm>
          <a:off x="4671947" y="420257"/>
          <a:ext cx="2123612" cy="12741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Joints</a:t>
          </a:r>
          <a:endParaRPr lang="en-US" sz="3000" kern="1200"/>
        </a:p>
      </dsp:txBody>
      <dsp:txXfrm>
        <a:off x="4671947" y="420257"/>
        <a:ext cx="2123612" cy="1274167"/>
      </dsp:txXfrm>
    </dsp:sp>
    <dsp:sp modelId="{7058BCB4-0B31-4893-9D3B-E0D1F50E5FA1}">
      <dsp:nvSpPr>
        <dsp:cNvPr id="0" name=""/>
        <dsp:cNvSpPr/>
      </dsp:nvSpPr>
      <dsp:spPr>
        <a:xfrm>
          <a:off x="0" y="1906786"/>
          <a:ext cx="2123612" cy="12741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Muscles</a:t>
          </a:r>
          <a:endParaRPr lang="en-US" sz="3000" kern="1200"/>
        </a:p>
      </dsp:txBody>
      <dsp:txXfrm>
        <a:off x="0" y="1906786"/>
        <a:ext cx="2123612" cy="1274167"/>
      </dsp:txXfrm>
    </dsp:sp>
    <dsp:sp modelId="{398BD753-7368-4C16-9DC0-E810C267C6E8}">
      <dsp:nvSpPr>
        <dsp:cNvPr id="0" name=""/>
        <dsp:cNvSpPr/>
      </dsp:nvSpPr>
      <dsp:spPr>
        <a:xfrm>
          <a:off x="2335973" y="1906786"/>
          <a:ext cx="2123612" cy="12741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Ligaments</a:t>
          </a:r>
          <a:endParaRPr lang="en-US" sz="3000" kern="1200"/>
        </a:p>
      </dsp:txBody>
      <dsp:txXfrm>
        <a:off x="2335973" y="1906786"/>
        <a:ext cx="2123612" cy="1274167"/>
      </dsp:txXfrm>
    </dsp:sp>
    <dsp:sp modelId="{7045B3A1-BA13-47FF-AA66-082DDD5157BD}">
      <dsp:nvSpPr>
        <dsp:cNvPr id="0" name=""/>
        <dsp:cNvSpPr/>
      </dsp:nvSpPr>
      <dsp:spPr>
        <a:xfrm>
          <a:off x="4671947" y="1906786"/>
          <a:ext cx="2123612" cy="12741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Tendons</a:t>
          </a:r>
          <a:endParaRPr lang="en-US" sz="3000" kern="1200"/>
        </a:p>
      </dsp:txBody>
      <dsp:txXfrm>
        <a:off x="4671947" y="1906786"/>
        <a:ext cx="2123612" cy="1274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D269A-2DC1-4278-91DE-8B220E4406D5}">
      <dsp:nvSpPr>
        <dsp:cNvPr id="0" name=""/>
        <dsp:cNvSpPr/>
      </dsp:nvSpPr>
      <dsp:spPr>
        <a:xfrm>
          <a:off x="0" y="1758"/>
          <a:ext cx="41335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0F4D-E7A4-47F8-A13E-EDD3EE98BF3F}">
      <dsp:nvSpPr>
        <dsp:cNvPr id="0" name=""/>
        <dsp:cNvSpPr/>
      </dsp:nvSpPr>
      <dsp:spPr>
        <a:xfrm>
          <a:off x="0" y="1758"/>
          <a:ext cx="4133560" cy="59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Locomotion</a:t>
          </a:r>
          <a:endParaRPr lang="en-US" sz="2300" kern="1200"/>
        </a:p>
      </dsp:txBody>
      <dsp:txXfrm>
        <a:off x="0" y="1758"/>
        <a:ext cx="4133560" cy="599615"/>
      </dsp:txXfrm>
    </dsp:sp>
    <dsp:sp modelId="{FAB619F6-6603-4201-B08D-38FCEE499284}">
      <dsp:nvSpPr>
        <dsp:cNvPr id="0" name=""/>
        <dsp:cNvSpPr/>
      </dsp:nvSpPr>
      <dsp:spPr>
        <a:xfrm>
          <a:off x="0" y="601374"/>
          <a:ext cx="4133560" cy="0"/>
        </a:xfrm>
        <a:prstGeom prst="line">
          <a:avLst/>
        </a:prstGeom>
        <a:solidFill>
          <a:schemeClr val="accent2">
            <a:hueOff val="-405184"/>
            <a:satOff val="-3100"/>
            <a:lumOff val="-38"/>
            <a:alphaOff val="0"/>
          </a:schemeClr>
        </a:solidFill>
        <a:ln w="12700" cap="flat" cmpd="sng" algn="ctr">
          <a:solidFill>
            <a:schemeClr val="accent2">
              <a:hueOff val="-405184"/>
              <a:satOff val="-3100"/>
              <a:lumOff val="-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2399C-EB63-467C-BAA0-91F195FA346F}">
      <dsp:nvSpPr>
        <dsp:cNvPr id="0" name=""/>
        <dsp:cNvSpPr/>
      </dsp:nvSpPr>
      <dsp:spPr>
        <a:xfrm>
          <a:off x="0" y="601374"/>
          <a:ext cx="4133560" cy="59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 dirty="0" err="1"/>
            <a:t>Stablility</a:t>
          </a:r>
          <a:r>
            <a:rPr lang="pl-PL" sz="2300" b="0" i="0" kern="1200" dirty="0"/>
            <a:t> of </a:t>
          </a:r>
          <a:r>
            <a:rPr lang="pl-PL" sz="2300" b="0" i="0" kern="1200" dirty="0" err="1"/>
            <a:t>joints</a:t>
          </a:r>
          <a:endParaRPr lang="en-US" sz="2300" kern="1200" dirty="0"/>
        </a:p>
      </dsp:txBody>
      <dsp:txXfrm>
        <a:off x="0" y="601374"/>
        <a:ext cx="4133560" cy="599615"/>
      </dsp:txXfrm>
    </dsp:sp>
    <dsp:sp modelId="{A9D7CA9F-9955-4F35-B2E5-668443DBC851}">
      <dsp:nvSpPr>
        <dsp:cNvPr id="0" name=""/>
        <dsp:cNvSpPr/>
      </dsp:nvSpPr>
      <dsp:spPr>
        <a:xfrm>
          <a:off x="0" y="1200990"/>
          <a:ext cx="4133560" cy="0"/>
        </a:xfrm>
        <a:prstGeom prst="line">
          <a:avLst/>
        </a:prstGeom>
        <a:solidFill>
          <a:schemeClr val="accent2">
            <a:hueOff val="-810369"/>
            <a:satOff val="-6200"/>
            <a:lumOff val="-77"/>
            <a:alphaOff val="0"/>
          </a:schemeClr>
        </a:solidFill>
        <a:ln w="12700" cap="flat" cmpd="sng" algn="ctr">
          <a:solidFill>
            <a:schemeClr val="accent2">
              <a:hueOff val="-810369"/>
              <a:satOff val="-6200"/>
              <a:lumOff val="-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94D39-2C7A-4268-90CC-7169854B10F2}">
      <dsp:nvSpPr>
        <dsp:cNvPr id="0" name=""/>
        <dsp:cNvSpPr/>
      </dsp:nvSpPr>
      <dsp:spPr>
        <a:xfrm>
          <a:off x="0" y="1200990"/>
          <a:ext cx="4133560" cy="59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M</a:t>
          </a:r>
          <a:r>
            <a:rPr lang="pl-PL" sz="2300" b="0" i="0" kern="1200"/>
            <a:t>aintaining posture</a:t>
          </a:r>
          <a:endParaRPr lang="en-US" sz="2300" kern="1200"/>
        </a:p>
      </dsp:txBody>
      <dsp:txXfrm>
        <a:off x="0" y="1200990"/>
        <a:ext cx="4133560" cy="599615"/>
      </dsp:txXfrm>
    </dsp:sp>
    <dsp:sp modelId="{DE092CAA-8B7F-4700-AA7D-CDBA46029B0F}">
      <dsp:nvSpPr>
        <dsp:cNvPr id="0" name=""/>
        <dsp:cNvSpPr/>
      </dsp:nvSpPr>
      <dsp:spPr>
        <a:xfrm>
          <a:off x="0" y="1800606"/>
          <a:ext cx="4133560" cy="0"/>
        </a:xfrm>
        <a:prstGeom prst="line">
          <a:avLst/>
        </a:prstGeom>
        <a:solidFill>
          <a:schemeClr val="accent2">
            <a:hueOff val="-1215553"/>
            <a:satOff val="-9299"/>
            <a:lumOff val="-115"/>
            <a:alphaOff val="0"/>
          </a:schemeClr>
        </a:solidFill>
        <a:ln w="12700" cap="flat" cmpd="sng" algn="ctr">
          <a:solidFill>
            <a:schemeClr val="accent2">
              <a:hueOff val="-1215553"/>
              <a:satOff val="-9299"/>
              <a:lumOff val="-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BC5C6-6097-4236-8D1A-806A72752AA4}">
      <dsp:nvSpPr>
        <dsp:cNvPr id="0" name=""/>
        <dsp:cNvSpPr/>
      </dsp:nvSpPr>
      <dsp:spPr>
        <a:xfrm>
          <a:off x="0" y="1800606"/>
          <a:ext cx="4133560" cy="59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Heat production</a:t>
          </a:r>
          <a:endParaRPr lang="en-US" sz="2300" kern="1200"/>
        </a:p>
      </dsp:txBody>
      <dsp:txXfrm>
        <a:off x="0" y="1800606"/>
        <a:ext cx="4133560" cy="599615"/>
      </dsp:txXfrm>
    </dsp:sp>
    <dsp:sp modelId="{364CBD1A-B41D-48C3-8950-1A1C73901EC2}">
      <dsp:nvSpPr>
        <dsp:cNvPr id="0" name=""/>
        <dsp:cNvSpPr/>
      </dsp:nvSpPr>
      <dsp:spPr>
        <a:xfrm>
          <a:off x="0" y="2400221"/>
          <a:ext cx="4133560" cy="0"/>
        </a:xfrm>
        <a:prstGeom prst="line">
          <a:avLst/>
        </a:prstGeom>
        <a:solidFill>
          <a:schemeClr val="accent2">
            <a:hueOff val="-1620738"/>
            <a:satOff val="-12399"/>
            <a:lumOff val="-154"/>
            <a:alphaOff val="0"/>
          </a:schemeClr>
        </a:solidFill>
        <a:ln w="12700" cap="flat" cmpd="sng" algn="ctr">
          <a:solidFill>
            <a:schemeClr val="accent2">
              <a:hueOff val="-1620738"/>
              <a:satOff val="-12399"/>
              <a:lumOff val="-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C2DA-A9B2-48EA-BBC9-B682EEC125AE}">
      <dsp:nvSpPr>
        <dsp:cNvPr id="0" name=""/>
        <dsp:cNvSpPr/>
      </dsp:nvSpPr>
      <dsp:spPr>
        <a:xfrm>
          <a:off x="0" y="2400221"/>
          <a:ext cx="4133560" cy="59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</a:t>
          </a:r>
          <a:r>
            <a:rPr lang="pl-PL" sz="2300" b="0" i="0" kern="1200"/>
            <a:t>rotection of internal organs</a:t>
          </a:r>
          <a:endParaRPr lang="en-US" sz="2300" kern="1200"/>
        </a:p>
      </dsp:txBody>
      <dsp:txXfrm>
        <a:off x="0" y="2400221"/>
        <a:ext cx="4133560" cy="599615"/>
      </dsp:txXfrm>
    </dsp:sp>
    <dsp:sp modelId="{6F863277-23C4-491B-870A-EB6BA3F005C3}">
      <dsp:nvSpPr>
        <dsp:cNvPr id="0" name=""/>
        <dsp:cNvSpPr/>
      </dsp:nvSpPr>
      <dsp:spPr>
        <a:xfrm>
          <a:off x="0" y="2999837"/>
          <a:ext cx="4133560" cy="0"/>
        </a:xfrm>
        <a:prstGeom prst="line">
          <a:avLst/>
        </a:prstGeom>
        <a:solidFill>
          <a:schemeClr val="accent2">
            <a:hueOff val="-2025922"/>
            <a:satOff val="-15499"/>
            <a:lumOff val="-192"/>
            <a:alphaOff val="0"/>
          </a:schemeClr>
        </a:solidFill>
        <a:ln w="12700" cap="flat" cmpd="sng" algn="ctr">
          <a:solidFill>
            <a:schemeClr val="accent2">
              <a:hueOff val="-2025922"/>
              <a:satOff val="-15499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80CE0-3D3A-4D85-B877-1E9BC9939DCB}">
      <dsp:nvSpPr>
        <dsp:cNvPr id="0" name=""/>
        <dsp:cNvSpPr/>
      </dsp:nvSpPr>
      <dsp:spPr>
        <a:xfrm>
          <a:off x="0" y="2999837"/>
          <a:ext cx="4133560" cy="59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M</a:t>
          </a:r>
          <a:r>
            <a:rPr lang="pl-PL" sz="2300" b="0" i="0" kern="1200"/>
            <a:t>etabolic functions</a:t>
          </a:r>
          <a:endParaRPr lang="en-US" sz="2300" kern="1200"/>
        </a:p>
      </dsp:txBody>
      <dsp:txXfrm>
        <a:off x="0" y="2999837"/>
        <a:ext cx="4133560" cy="599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E5248-64D1-49CF-9E82-76A314D8EC49}">
      <dsp:nvSpPr>
        <dsp:cNvPr id="0" name=""/>
        <dsp:cNvSpPr/>
      </dsp:nvSpPr>
      <dsp:spPr>
        <a:xfrm>
          <a:off x="270009" y="390"/>
          <a:ext cx="1289152" cy="773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kern="1200" dirty="0" err="1"/>
            <a:t>Myocytes</a:t>
          </a:r>
          <a:endParaRPr lang="en-US" sz="1500" b="1" kern="1200" dirty="0"/>
        </a:p>
      </dsp:txBody>
      <dsp:txXfrm>
        <a:off x="270009" y="390"/>
        <a:ext cx="1289152" cy="773491"/>
      </dsp:txXfrm>
    </dsp:sp>
    <dsp:sp modelId="{FEE2CB1F-AFF9-41DB-937E-11607316D902}">
      <dsp:nvSpPr>
        <dsp:cNvPr id="0" name=""/>
        <dsp:cNvSpPr/>
      </dsp:nvSpPr>
      <dsp:spPr>
        <a:xfrm>
          <a:off x="1688076" y="390"/>
          <a:ext cx="1289152" cy="773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kern="1200" dirty="0" err="1"/>
            <a:t>Sarcolemma</a:t>
          </a:r>
          <a:r>
            <a:rPr lang="pl-PL" sz="1500" b="1" i="0" kern="1200" dirty="0"/>
            <a:t> </a:t>
          </a:r>
          <a:endParaRPr lang="en-US" sz="1500" b="1" kern="1200" dirty="0"/>
        </a:p>
      </dsp:txBody>
      <dsp:txXfrm>
        <a:off x="1688076" y="390"/>
        <a:ext cx="1289152" cy="773491"/>
      </dsp:txXfrm>
    </dsp:sp>
    <dsp:sp modelId="{CC2ED4E2-EDC2-452A-8102-68C2D2E48C33}">
      <dsp:nvSpPr>
        <dsp:cNvPr id="0" name=""/>
        <dsp:cNvSpPr/>
      </dsp:nvSpPr>
      <dsp:spPr>
        <a:xfrm>
          <a:off x="3106143" y="390"/>
          <a:ext cx="1289152" cy="773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kern="1200" dirty="0" err="1"/>
            <a:t>Sarcoplasm</a:t>
          </a:r>
          <a:endParaRPr lang="en-US" sz="1500" b="1" kern="1200" dirty="0"/>
        </a:p>
      </dsp:txBody>
      <dsp:txXfrm>
        <a:off x="3106143" y="390"/>
        <a:ext cx="1289152" cy="773491"/>
      </dsp:txXfrm>
    </dsp:sp>
    <dsp:sp modelId="{DE8BBD32-5EBE-424A-8F7C-74F2744301C7}">
      <dsp:nvSpPr>
        <dsp:cNvPr id="0" name=""/>
        <dsp:cNvSpPr/>
      </dsp:nvSpPr>
      <dsp:spPr>
        <a:xfrm>
          <a:off x="4524210" y="390"/>
          <a:ext cx="1289152" cy="773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kern="1200" dirty="0" err="1"/>
            <a:t>Sarcomeres</a:t>
          </a:r>
          <a:endParaRPr lang="en-US" sz="1500" b="1" kern="1200" dirty="0"/>
        </a:p>
      </dsp:txBody>
      <dsp:txXfrm>
        <a:off x="4524210" y="390"/>
        <a:ext cx="1289152" cy="773491"/>
      </dsp:txXfrm>
    </dsp:sp>
    <dsp:sp modelId="{C39376B2-DEFE-457F-BE7B-B93DF412BE82}">
      <dsp:nvSpPr>
        <dsp:cNvPr id="0" name=""/>
        <dsp:cNvSpPr/>
      </dsp:nvSpPr>
      <dsp:spPr>
        <a:xfrm>
          <a:off x="1688076" y="902796"/>
          <a:ext cx="1289152" cy="773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kern="1200" dirty="0" err="1"/>
            <a:t>Endomysium</a:t>
          </a:r>
          <a:endParaRPr lang="en-US" sz="1500" b="1" kern="1200" dirty="0"/>
        </a:p>
      </dsp:txBody>
      <dsp:txXfrm>
        <a:off x="1688076" y="902796"/>
        <a:ext cx="1289152" cy="773491"/>
      </dsp:txXfrm>
    </dsp:sp>
    <dsp:sp modelId="{2E2E1EDD-7E60-4704-B3B7-4E190FE85EB1}">
      <dsp:nvSpPr>
        <dsp:cNvPr id="0" name=""/>
        <dsp:cNvSpPr/>
      </dsp:nvSpPr>
      <dsp:spPr>
        <a:xfrm>
          <a:off x="3106143" y="902796"/>
          <a:ext cx="1289152" cy="773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i="0" kern="1200" dirty="0" err="1"/>
            <a:t>Perymisium</a:t>
          </a:r>
          <a:endParaRPr lang="en-US" sz="1500" b="1" kern="1200" dirty="0"/>
        </a:p>
      </dsp:txBody>
      <dsp:txXfrm>
        <a:off x="3106143" y="902796"/>
        <a:ext cx="1289152" cy="773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4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35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3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4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3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8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0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2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00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3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yloview.pl/fototapeta-realistyczne-narzady-ludzkie-tworza-anatomie-nr-5CE5836" TargetMode="External"/><Relationship Id="rId3" Type="http://schemas.openxmlformats.org/officeDocument/2006/relationships/hyperlink" Target="https://www.wibroterapia.pro/badania-i-raporty/ruch/wibroterapia-w-leczeniu-zaburzen-ukladu-miesniowo-szkieletowego-przeglad-badan-in-vitro-i-in-vivo" TargetMode="External"/><Relationship Id="rId7" Type="http://schemas.openxmlformats.org/officeDocument/2006/relationships/hyperlink" Target="https://zpe.gov.pl/a/tkanka-miesniowa-poprzecznie-prazkowana/Da99CDljp" TargetMode="External"/><Relationship Id="rId12" Type="http://schemas.openxmlformats.org/officeDocument/2006/relationships/image" Target="../media/image26.svg"/><Relationship Id="rId2" Type="http://schemas.openxmlformats.org/officeDocument/2006/relationships/hyperlink" Target="https://doi.org/10.1016/j.jelekin.2023.1028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quaportail.com/dictionnaire/definition/3630/ligament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www.nepeanphysioclinic.com.au/post/muscle-tendon-injury" TargetMode="External"/><Relationship Id="rId10" Type="http://schemas.openxmlformats.org/officeDocument/2006/relationships/hyperlink" Target="https://vickphysiotherapy.wordpress.com/2018/11/06/isometric-concentric-and-eccentric-muscle-contractions-whats-the-difference/" TargetMode="External"/><Relationship Id="rId4" Type="http://schemas.openxmlformats.org/officeDocument/2006/relationships/hyperlink" Target="https://www.kindpng.com/imgv/womwbi_muscle-anatomy-png-muscular-system-png-transparent-png/" TargetMode="External"/><Relationship Id="rId9" Type="http://schemas.openxmlformats.org/officeDocument/2006/relationships/hyperlink" Target="https://twitter.com/PTFlashcards/status/163801275570076467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54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56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376479" y="355201"/>
            <a:ext cx="4025901" cy="2554261"/>
          </a:xfrm>
        </p:spPr>
        <p:txBody>
          <a:bodyPr>
            <a:normAutofit/>
          </a:bodyPr>
          <a:lstStyle/>
          <a:p>
            <a:r>
              <a:rPr lang="pl-PL" sz="4200" b="1" dirty="0">
                <a:latin typeface="Calibri"/>
                <a:cs typeface="Calibri Light"/>
              </a:rPr>
              <a:t>The </a:t>
            </a:r>
            <a:r>
              <a:rPr lang="pl-PL" sz="4200" dirty="0" err="1">
                <a:latin typeface="Calibri"/>
                <a:cs typeface="Calibri Light"/>
              </a:rPr>
              <a:t>M</a:t>
            </a:r>
            <a:r>
              <a:rPr lang="pl-PL" sz="4200" b="1" dirty="0" err="1">
                <a:latin typeface="Calibri"/>
                <a:cs typeface="Calibri Light"/>
              </a:rPr>
              <a:t>usculoskeletal</a:t>
            </a:r>
            <a:r>
              <a:rPr lang="pl-PL" sz="4200" b="1" dirty="0">
                <a:latin typeface="Calibri"/>
                <a:cs typeface="Calibri Light"/>
              </a:rPr>
              <a:t> </a:t>
            </a:r>
            <a:r>
              <a:rPr lang="pl-PL" sz="4200" dirty="0">
                <a:latin typeface="Calibri"/>
                <a:cs typeface="Calibri Light"/>
              </a:rPr>
              <a:t>S</a:t>
            </a:r>
            <a:r>
              <a:rPr lang="pl-PL" sz="4200" b="1" dirty="0">
                <a:latin typeface="Calibri"/>
                <a:cs typeface="Calibri Light"/>
              </a:rPr>
              <a:t>ystem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376481" y="2263480"/>
            <a:ext cx="4025900" cy="14751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cs typeface="Calibri"/>
              </a:rPr>
              <a:t>Prepared by: Klaudia Gogół</a:t>
            </a:r>
          </a:p>
          <a:p>
            <a:r>
              <a:rPr lang="pl-PL">
                <a:cs typeface="Calibri"/>
              </a:rPr>
              <a:t>Physiotherapy JMS</a:t>
            </a:r>
          </a:p>
          <a:p>
            <a:r>
              <a:rPr lang="pl-PL">
                <a:cs typeface="Calibri"/>
              </a:rPr>
              <a:t>2023/2024</a:t>
            </a:r>
          </a:p>
        </p:txBody>
      </p:sp>
      <p:pic>
        <p:nvPicPr>
          <p:cNvPr id="4" name="Obraz 3" descr="Obraz zawierający ręcznie robiony, sztuka&#10;&#10;Opis wygenerowany automatycznie">
            <a:extLst>
              <a:ext uri="{FF2B5EF4-FFF2-40B4-BE49-F238E27FC236}">
                <a16:creationId xmlns:a16="http://schemas.microsoft.com/office/drawing/2014/main" id="{05DED416-5DE8-7924-8D21-FCA2D8A71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" r="29182" b="-2"/>
          <a:stretch/>
        </p:blipFill>
        <p:spPr>
          <a:xfrm>
            <a:off x="1" y="1"/>
            <a:ext cx="6914058" cy="6857999"/>
          </a:xfrm>
          <a:prstGeom prst="rect">
            <a:avLst/>
          </a:prstGeom>
        </p:spPr>
      </p:pic>
      <p:cxnSp>
        <p:nvCxnSpPr>
          <p:cNvPr id="94" name="Straight Connector 65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Grafika, symbol, logo, design&#10;&#10;Opis wygenerowany automatycznie">
            <a:extLst>
              <a:ext uri="{FF2B5EF4-FFF2-40B4-BE49-F238E27FC236}">
                <a16:creationId xmlns:a16="http://schemas.microsoft.com/office/drawing/2014/main" id="{45895DB7-1ECC-764B-25E1-006D9262E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565" y="4266167"/>
            <a:ext cx="1731713" cy="173171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53050AC-1951-6426-7636-FE83E4FD8296}"/>
              </a:ext>
            </a:extLst>
          </p:cNvPr>
          <p:cNvSpPr txBox="1"/>
          <p:nvPr/>
        </p:nvSpPr>
        <p:spPr>
          <a:xfrm>
            <a:off x="9227774" y="4630526"/>
            <a:ext cx="258093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/>
              <a:t>University of Rzeszów</a:t>
            </a:r>
            <a:endParaRPr lang="pl-PL"/>
          </a:p>
          <a:p>
            <a:pPr algn="ctr"/>
            <a:r>
              <a:rPr lang="pl-PL" err="1"/>
              <a:t>Faculty</a:t>
            </a:r>
            <a:r>
              <a:rPr lang="pl-PL"/>
              <a:t> of </a:t>
            </a:r>
            <a:r>
              <a:rPr lang="pl-PL" err="1"/>
              <a:t>Medicine</a:t>
            </a:r>
            <a:endParaRPr lang="pl-PL" dirty="0" err="1"/>
          </a:p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F3737BB-756D-7337-5FE7-89D4F875C8B5}"/>
              </a:ext>
            </a:extLst>
          </p:cNvPr>
          <p:cNvSpPr txBox="1"/>
          <p:nvPr/>
        </p:nvSpPr>
        <p:spPr>
          <a:xfrm>
            <a:off x="-3442" y="6580283"/>
            <a:ext cx="691021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 dirty="0">
                <a:ea typeface="+mn-lt"/>
                <a:cs typeface="+mn-lt"/>
              </a:rPr>
              <a:t>https://www.wibroterapia.pro/badania-i-raporty/ruch/wibroterapia-w-leczeniu-zaburzen-ukladu-miesniowo-szkieletowego-przeglad-badan-in-vitro-i-in-vivo/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6" name="Rectangle 9222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6FF401-90F0-713F-EBA5-B60B1F75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r>
              <a:rPr lang="pl-PL" dirty="0" err="1"/>
              <a:t>Skeletal</a:t>
            </a:r>
            <a:r>
              <a:rPr lang="pl-PL" dirty="0"/>
              <a:t> system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72A028-E44A-F51D-C407-8627BB85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808480"/>
            <a:ext cx="5130799" cy="44874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Axial skeleton</a:t>
            </a:r>
            <a:r>
              <a:rPr lang="pl-PL" sz="2000" b="1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vertebral column </a:t>
            </a:r>
            <a:endParaRPr lang="pl-PL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bones of the head  </a:t>
            </a:r>
            <a:endParaRPr lang="pl-PL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bones of the thoracic cage </a:t>
            </a:r>
            <a:endParaRPr lang="pl-PL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Appendicular skeleton</a:t>
            </a:r>
            <a:r>
              <a:rPr lang="pl-PL" sz="2000" b="1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bones of the shoulder and pelvic girdle, </a:t>
            </a:r>
            <a:endParaRPr lang="pl-PL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 the bones of the upper and lower extremities</a:t>
            </a:r>
            <a:endParaRPr lang="pl-PL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i="0" dirty="0">
                <a:solidFill>
                  <a:srgbClr val="C00000"/>
                </a:solidFill>
                <a:effectLst/>
              </a:rPr>
              <a:t>The adult human skeleton is composed of 206 bones</a:t>
            </a:r>
            <a:r>
              <a:rPr lang="pl-PL" sz="2000" b="0" i="0" dirty="0">
                <a:solidFill>
                  <a:srgbClr val="C00000"/>
                </a:solidFill>
                <a:effectLst/>
              </a:rPr>
              <a:t>.</a:t>
            </a:r>
            <a:endParaRPr lang="pl-PL" sz="2000" dirty="0">
              <a:solidFill>
                <a:srgbClr val="C00000"/>
              </a:solidFill>
            </a:endParaRPr>
          </a:p>
        </p:txBody>
      </p:sp>
      <p:cxnSp>
        <p:nvCxnSpPr>
          <p:cNvPr id="9237" name="Straight Connector 9224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Anterior skeletal anatomy: MedlinePlus Medical Encyclopedia Image">
            <a:extLst>
              <a:ext uri="{FF2B5EF4-FFF2-40B4-BE49-F238E27FC236}">
                <a16:creationId xmlns:a16="http://schemas.microsoft.com/office/drawing/2014/main" id="{075BDAEB-4410-8ACB-8E17-16E932EDD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r="11962" b="-1"/>
          <a:stretch/>
        </p:blipFill>
        <p:spPr bwMode="auto">
          <a:xfrm>
            <a:off x="6259523" y="534689"/>
            <a:ext cx="5819330" cy="5761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38" name="Group 9226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9239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40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41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42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43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44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45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68D05A0-140D-BCE0-822F-6CF26A7784D8}"/>
              </a:ext>
            </a:extLst>
          </p:cNvPr>
          <p:cNvSpPr txBox="1"/>
          <p:nvPr/>
        </p:nvSpPr>
        <p:spPr>
          <a:xfrm>
            <a:off x="9382640" y="6119699"/>
            <a:ext cx="4950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https://medlineplus.gov/ency/imagepages/9065.htm</a:t>
            </a:r>
          </a:p>
        </p:txBody>
      </p:sp>
    </p:spTree>
    <p:extLst>
      <p:ext uri="{BB962C8B-B14F-4D97-AF65-F5344CB8AC3E}">
        <p14:creationId xmlns:p14="http://schemas.microsoft.com/office/powerpoint/2010/main" val="379062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E33F7C-6704-33AC-C008-23AFE97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5723889" cy="126898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b="1" i="0" dirty="0">
                <a:effectLst/>
                <a:latin typeface="Open Sans" panose="020B0606030504020204" pitchFamily="34" charset="0"/>
              </a:rPr>
              <a:t>Effects of Aging on the Musculoskeletal System</a:t>
            </a:r>
            <a:br>
              <a:rPr lang="en-US" sz="2500" b="1" i="0" dirty="0">
                <a:effectLst/>
                <a:latin typeface="Open Sans" panose="020B0606030504020204" pitchFamily="34" charset="0"/>
              </a:rPr>
            </a:br>
            <a:endParaRPr lang="pl-PL" sz="25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A52507-153B-2A76-ADF6-BD2605E1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91" y="2039873"/>
            <a:ext cx="4133560" cy="3903725"/>
          </a:xfrm>
        </p:spPr>
        <p:txBody>
          <a:bodyPr>
            <a:normAutofit/>
          </a:bodyPr>
          <a:lstStyle/>
          <a:p>
            <a:r>
              <a:rPr lang="pl-PL" b="0" i="0" dirty="0">
                <a:effectLst/>
                <a:latin typeface="Open Sans" panose="020B0606030504020204" pitchFamily="34" charset="0"/>
              </a:rPr>
              <a:t>The </a:t>
            </a:r>
            <a:r>
              <a:rPr lang="pl-PL" b="0" i="0" dirty="0" err="1">
                <a:effectLst/>
                <a:latin typeface="Open Sans" panose="020B0606030504020204" pitchFamily="34" charset="0"/>
              </a:rPr>
              <a:t>joints</a:t>
            </a:r>
            <a:r>
              <a:rPr lang="pl-PL" b="0" i="0" dirty="0"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effectLst/>
                <a:latin typeface="Open Sans" panose="020B0606030504020204" pitchFamily="34" charset="0"/>
              </a:rPr>
              <a:t>become</a:t>
            </a:r>
            <a:r>
              <a:rPr lang="pl-PL" b="0" i="0" dirty="0">
                <a:effectLst/>
                <a:latin typeface="Open Sans" panose="020B0606030504020204" pitchFamily="34" charset="0"/>
              </a:rPr>
              <a:t> </a:t>
            </a:r>
            <a:r>
              <a:rPr lang="pl-PL" b="0" i="0" dirty="0" err="1">
                <a:effectLst/>
                <a:latin typeface="Open Sans" panose="020B0606030504020204" pitchFamily="34" charset="0"/>
              </a:rPr>
              <a:t>stiffer</a:t>
            </a:r>
            <a:r>
              <a:rPr lang="pl-PL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US" b="0" i="0" dirty="0">
                <a:effectLst/>
                <a:latin typeface="Open Sans" panose="020B0606030504020204" pitchFamily="34" charset="0"/>
              </a:rPr>
              <a:t>The cartilage inside a joint becomes thinner</a:t>
            </a:r>
            <a:r>
              <a:rPr lang="pl-PL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pl-PL" dirty="0" err="1">
                <a:latin typeface="Open Sans" panose="020B0606030504020204" pitchFamily="34" charset="0"/>
              </a:rPr>
              <a:t>S</a:t>
            </a:r>
            <a:r>
              <a:rPr lang="pl-PL" b="0" i="0" dirty="0" err="1">
                <a:effectLst/>
                <a:latin typeface="Open Sans" panose="020B0606030504020204" pitchFamily="34" charset="0"/>
              </a:rPr>
              <a:t>arcopenia</a:t>
            </a:r>
            <a:r>
              <a:rPr lang="pl-PL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pl-PL" dirty="0" err="1">
                <a:latin typeface="Open Sans" panose="020B0606030504020204" pitchFamily="34" charset="0"/>
              </a:rPr>
              <a:t>Reduction</a:t>
            </a:r>
            <a:r>
              <a:rPr lang="pl-PL" dirty="0">
                <a:latin typeface="Open Sans" panose="020B0606030504020204" pitchFamily="34" charset="0"/>
              </a:rPr>
              <a:t> in </a:t>
            </a:r>
            <a:r>
              <a:rPr lang="pl-PL" dirty="0" err="1">
                <a:latin typeface="Open Sans" panose="020B0606030504020204" pitchFamily="34" charset="0"/>
              </a:rPr>
              <a:t>bone</a:t>
            </a:r>
            <a:r>
              <a:rPr lang="pl-PL" dirty="0">
                <a:latin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</a:rPr>
              <a:t>density</a:t>
            </a:r>
            <a:r>
              <a:rPr lang="pl-PL" dirty="0">
                <a:latin typeface="Open Sans" panose="020B0606030504020204" pitchFamily="34" charset="0"/>
              </a:rPr>
              <a:t>.</a:t>
            </a:r>
          </a:p>
          <a:p>
            <a:r>
              <a:rPr lang="pl-PL" dirty="0" err="1">
                <a:latin typeface="Open Sans" panose="020B0606030504020204" pitchFamily="34" charset="0"/>
              </a:rPr>
              <a:t>Muscular</a:t>
            </a:r>
            <a:r>
              <a:rPr lang="pl-PL" dirty="0">
                <a:latin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</a:rPr>
              <a:t>imbalances</a:t>
            </a:r>
            <a:r>
              <a:rPr lang="pl-PL" dirty="0">
                <a:latin typeface="Open Sans" panose="020B0606030504020204" pitchFamily="34" charset="0"/>
              </a:rPr>
              <a:t> and </a:t>
            </a:r>
            <a:r>
              <a:rPr lang="pl-PL" dirty="0" err="1">
                <a:latin typeface="Open Sans" panose="020B0606030504020204" pitchFamily="34" charset="0"/>
              </a:rPr>
              <a:t>reduced</a:t>
            </a:r>
            <a:r>
              <a:rPr lang="pl-PL" dirty="0">
                <a:latin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</a:rPr>
              <a:t>flexibility</a:t>
            </a:r>
            <a:r>
              <a:rPr lang="pl-PL" dirty="0">
                <a:latin typeface="Open Sans" panose="020B0606030504020204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268" name="Picture 4" descr="Starzenie Się Z Wdziękiem - Stockowe grafiki wektorowe i więcej obrazów  Proces starzenia się - Proces starzenia się, Dziecko, Wzrost - iStock">
            <a:extLst>
              <a:ext uri="{FF2B5EF4-FFF2-40B4-BE49-F238E27FC236}">
                <a16:creationId xmlns:a16="http://schemas.microsoft.com/office/drawing/2014/main" id="{878FF80B-3CEB-048A-5610-D0201D17C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342" y="1097939"/>
            <a:ext cx="6430513" cy="4662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5" name="Group 11274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1276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77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78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79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1281" name="Straight Connector 11280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1CB2BB-E551-D70A-CE38-BF5E70A2AD76}"/>
              </a:ext>
            </a:extLst>
          </p:cNvPr>
          <p:cNvSpPr txBox="1"/>
          <p:nvPr/>
        </p:nvSpPr>
        <p:spPr>
          <a:xfrm>
            <a:off x="7080937" y="5569285"/>
            <a:ext cx="52701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https://kobieta.onet.pl/zdrowie/24-oznaki-ze-zaczynasz-sie-starzec-zauwazasz-je-u-siebie/7gn8lvt</a:t>
            </a:r>
          </a:p>
        </p:txBody>
      </p:sp>
    </p:spTree>
    <p:extLst>
      <p:ext uri="{BB962C8B-B14F-4D97-AF65-F5344CB8AC3E}">
        <p14:creationId xmlns:p14="http://schemas.microsoft.com/office/powerpoint/2010/main" val="124227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6" name="Rectangle 1032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28" name="Group 10327">
            <a:extLst>
              <a:ext uri="{FF2B5EF4-FFF2-40B4-BE49-F238E27FC236}">
                <a16:creationId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329" name="Freeform 34">
              <a:extLst>
                <a:ext uri="{FF2B5EF4-FFF2-40B4-BE49-F238E27FC236}">
                  <a16:creationId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30" name="Freeform 36">
              <a:extLst>
                <a:ext uri="{FF2B5EF4-FFF2-40B4-BE49-F238E27FC236}">
                  <a16:creationId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31" name="Freeform 38">
              <a:extLst>
                <a:ext uri="{FF2B5EF4-FFF2-40B4-BE49-F238E27FC236}">
                  <a16:creationId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32" name="Freeform 50">
              <a:extLst>
                <a:ext uri="{FF2B5EF4-FFF2-40B4-BE49-F238E27FC236}">
                  <a16:creationId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84273E8-0EB2-4AE3-0014-67ACE321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79" y="770889"/>
            <a:ext cx="4133561" cy="1268985"/>
          </a:xfrm>
        </p:spPr>
        <p:txBody>
          <a:bodyPr>
            <a:noAutofit/>
          </a:bodyPr>
          <a:lstStyle/>
          <a:p>
            <a:pPr algn="l"/>
            <a:r>
              <a:rPr lang="en-US" sz="3200" b="1" i="0" dirty="0">
                <a:solidFill>
                  <a:srgbClr val="363636"/>
                </a:solidFill>
                <a:effectLst/>
              </a:rPr>
              <a:t>How can I keep my musculoskeletal system healthy?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A71534-1DE8-2623-E2A7-4913EDDB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999" y="2503503"/>
            <a:ext cx="4260840" cy="38085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i="0" dirty="0">
                <a:effectLst/>
                <a:latin typeface="__Roboto_2d2bf0"/>
              </a:rPr>
              <a:t>Exercise regularly</a:t>
            </a:r>
            <a:r>
              <a:rPr lang="pl-PL" i="0" dirty="0">
                <a:effectLst/>
                <a:latin typeface="__Roboto_2d2bf0"/>
              </a:rPr>
              <a:t>.</a:t>
            </a:r>
            <a:endParaRPr lang="pl-PL" dirty="0">
              <a:latin typeface="__Roboto_2d2bf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i="0" dirty="0">
                <a:effectLst/>
                <a:latin typeface="__Roboto_2d2bf0"/>
              </a:rPr>
              <a:t>Get plenty of sleep</a:t>
            </a:r>
            <a:r>
              <a:rPr lang="pl-PL" dirty="0">
                <a:latin typeface="__Roboto_2d2bf0"/>
              </a:rPr>
              <a:t>.</a:t>
            </a:r>
            <a:endParaRPr lang="pl-PL" i="0" dirty="0">
              <a:effectLst/>
              <a:latin typeface="__Roboto_2d2bf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i="0" dirty="0">
                <a:effectLst/>
                <a:latin typeface="__Roboto_2d2bf0"/>
              </a:rPr>
              <a:t>Maintain a healthy weight.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i="0" dirty="0">
                <a:effectLst/>
                <a:latin typeface="__Roboto_2d2bf0"/>
              </a:rPr>
              <a:t>Make healthy food choices</a:t>
            </a:r>
            <a:r>
              <a:rPr lang="pl-PL" i="0" dirty="0">
                <a:effectLst/>
                <a:latin typeface="__Roboto_2d2bf0"/>
              </a:rPr>
              <a:t>.</a:t>
            </a:r>
            <a:endParaRPr lang="en-US" i="0" dirty="0">
              <a:effectLst/>
              <a:latin typeface="__Roboto_2d2bf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i="0" dirty="0">
                <a:effectLst/>
                <a:latin typeface="__Roboto_2d2bf0"/>
              </a:rPr>
              <a:t>Quit smoking and avoid tobacco. </a:t>
            </a:r>
            <a:endParaRPr lang="pl-PL" i="0" dirty="0">
              <a:effectLst/>
              <a:latin typeface="__Roboto_2d2bf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i="0" dirty="0">
                <a:effectLst/>
                <a:latin typeface="__Roboto_2d2bf0"/>
              </a:rPr>
              <a:t>Have regular checkups and age-appropriate health screenings. 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200" dirty="0"/>
          </a:p>
        </p:txBody>
      </p:sp>
      <p:pic>
        <p:nvPicPr>
          <p:cNvPr id="10242" name="Picture 2" descr="Premium Vector | Health fitness cartoon">
            <a:extLst>
              <a:ext uri="{FF2B5EF4-FFF2-40B4-BE49-F238E27FC236}">
                <a16:creationId xmlns:a16="http://schemas.microsoft.com/office/drawing/2014/main" id="{7AED47F7-1919-4CAF-DFE8-B2518A976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 r="1" b="1"/>
          <a:stretch/>
        </p:blipFill>
        <p:spPr bwMode="auto">
          <a:xfrm>
            <a:off x="20" y="1"/>
            <a:ext cx="69271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4" name="Straight Connector 1033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CEA325-B0D8-C959-9736-AAD650598A06}"/>
              </a:ext>
            </a:extLst>
          </p:cNvPr>
          <p:cNvSpPr txBox="1"/>
          <p:nvPr/>
        </p:nvSpPr>
        <p:spPr>
          <a:xfrm>
            <a:off x="0" y="6642555"/>
            <a:ext cx="4125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https://www.freepik.com/premium-vector/health-fitness-cartoon_3285557.htm</a:t>
            </a:r>
          </a:p>
        </p:txBody>
      </p:sp>
    </p:spTree>
    <p:extLst>
      <p:ext uri="{BB962C8B-B14F-4D97-AF65-F5344CB8AC3E}">
        <p14:creationId xmlns:p14="http://schemas.microsoft.com/office/powerpoint/2010/main" val="107293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69F8C1-8047-4022-79A6-C507B40F9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757681"/>
            <a:ext cx="5111461" cy="452609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200" b="1" dirty="0"/>
              <a:t>How many bones is the human skeletal system made of?</a:t>
            </a:r>
            <a:endParaRPr lang="pl-PL" sz="1200" b="1" dirty="0"/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pl-PL" sz="1200" dirty="0"/>
              <a:t>200</a:t>
            </a:r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pl-PL" sz="1200" dirty="0"/>
              <a:t>198</a:t>
            </a:r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pl-PL" sz="1200" dirty="0"/>
              <a:t>206</a:t>
            </a:r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pl-PL" sz="1200" dirty="0"/>
              <a:t>289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/>
              <a:t>2</a:t>
            </a:r>
            <a:r>
              <a:rPr lang="pl-PL" sz="1200" b="1" dirty="0"/>
              <a:t>.    </a:t>
            </a:r>
            <a:r>
              <a:rPr lang="en-US" sz="1200" b="1" dirty="0"/>
              <a:t>In which muscles is contraction dependent on our willpower?</a:t>
            </a:r>
            <a:endParaRPr lang="pl-PL" sz="1200" b="1" dirty="0"/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pl-PL" sz="1200" dirty="0"/>
              <a:t>p</a:t>
            </a:r>
            <a:r>
              <a:rPr lang="en-US" sz="1200" dirty="0" err="1"/>
              <a:t>ulmonary</a:t>
            </a:r>
            <a:endParaRPr lang="pl-PL" sz="1200" dirty="0"/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pl-PL" sz="1200" dirty="0"/>
              <a:t>s</a:t>
            </a:r>
            <a:r>
              <a:rPr lang="en-US" sz="1200" dirty="0" err="1"/>
              <a:t>keletal</a:t>
            </a:r>
            <a:endParaRPr lang="pl-PL" sz="1200" dirty="0"/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pl-PL" sz="1200" dirty="0"/>
              <a:t>c</a:t>
            </a:r>
            <a:r>
              <a:rPr lang="en-US" sz="1200" dirty="0" err="1"/>
              <a:t>ardiac</a:t>
            </a:r>
            <a:endParaRPr lang="pl-PL" sz="1200" dirty="0"/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pl-PL" sz="1200" dirty="0"/>
              <a:t>s</a:t>
            </a:r>
            <a:r>
              <a:rPr lang="en-US" sz="1200" dirty="0" err="1"/>
              <a:t>mooth</a:t>
            </a:r>
            <a:endParaRPr lang="pl-PL" sz="12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/>
              <a:t>3. </a:t>
            </a:r>
            <a:r>
              <a:rPr lang="en-US" sz="1200" b="1" dirty="0"/>
              <a:t>Where do smooth muscles occur?</a:t>
            </a:r>
            <a:endParaRPr lang="pl-PL" sz="1200" b="1" dirty="0"/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en-US" sz="1200" dirty="0"/>
              <a:t>In the walls of blood vessels</a:t>
            </a:r>
            <a:endParaRPr lang="pl-PL" sz="1200" dirty="0"/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en-US" sz="1200" dirty="0"/>
              <a:t>in the skull</a:t>
            </a:r>
            <a:endParaRPr lang="pl-PL" sz="1200" dirty="0"/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en-US" sz="1200" dirty="0"/>
              <a:t>in the heart</a:t>
            </a:r>
            <a:endParaRPr lang="pl-PL" sz="1200" dirty="0"/>
          </a:p>
          <a:p>
            <a:pPr marL="457200" indent="-457200">
              <a:lnSpc>
                <a:spcPct val="90000"/>
              </a:lnSpc>
              <a:buAutoNum type="alphaLcParenR"/>
            </a:pPr>
            <a:r>
              <a:rPr lang="en-US" sz="1200" dirty="0"/>
              <a:t>In the skeletal system</a:t>
            </a:r>
            <a:endParaRPr lang="pl-PL" sz="1200" dirty="0"/>
          </a:p>
          <a:p>
            <a:pPr marL="0" indent="0">
              <a:lnSpc>
                <a:spcPct val="90000"/>
              </a:lnSpc>
              <a:buNone/>
            </a:pPr>
            <a:endParaRPr lang="pl-PL" sz="1200" dirty="0"/>
          </a:p>
          <a:p>
            <a:pPr marL="0" indent="0">
              <a:lnSpc>
                <a:spcPct val="90000"/>
              </a:lnSpc>
              <a:buNone/>
            </a:pPr>
            <a:endParaRPr lang="pl-PL" sz="800" dirty="0"/>
          </a:p>
        </p:txBody>
      </p:sp>
      <p:pic>
        <p:nvPicPr>
          <p:cNvPr id="5" name="Grafika 4" descr="Grupowa burza mózgów z wypełnieniem pełnym">
            <a:extLst>
              <a:ext uri="{FF2B5EF4-FFF2-40B4-BE49-F238E27FC236}">
                <a16:creationId xmlns:a16="http://schemas.microsoft.com/office/drawing/2014/main" id="{1D900E48-AF21-3A16-29FB-22BA4E5DE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8823" y="681645"/>
            <a:ext cx="5486059" cy="54860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chemat blokowy: pamięć o dostępie sekwencyjnym 8">
            <a:extLst>
              <a:ext uri="{FF2B5EF4-FFF2-40B4-BE49-F238E27FC236}">
                <a16:creationId xmlns:a16="http://schemas.microsoft.com/office/drawing/2014/main" id="{D872FE03-174B-7805-356F-C7416961A6CB}"/>
              </a:ext>
            </a:extLst>
          </p:cNvPr>
          <p:cNvSpPr/>
          <p:nvPr/>
        </p:nvSpPr>
        <p:spPr>
          <a:xfrm>
            <a:off x="565150" y="139469"/>
            <a:ext cx="3464661" cy="1339139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A90995B-BBF9-C519-082C-C43FB35B1116}"/>
              </a:ext>
            </a:extLst>
          </p:cNvPr>
          <p:cNvSpPr txBox="1"/>
          <p:nvPr/>
        </p:nvSpPr>
        <p:spPr>
          <a:xfrm>
            <a:off x="1572521" y="475571"/>
            <a:ext cx="275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427718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543BE-70EB-0098-99D2-91B3C15D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Dictionary</a:t>
            </a:r>
            <a:endParaRPr lang="pl-PL" dirty="0"/>
          </a:p>
        </p:txBody>
      </p:sp>
      <p:pic>
        <p:nvPicPr>
          <p:cNvPr id="5" name="Symbol zastępczy zawartości 4" descr="Lista kontrolna kontur">
            <a:extLst>
              <a:ext uri="{FF2B5EF4-FFF2-40B4-BE49-F238E27FC236}">
                <a16:creationId xmlns:a16="http://schemas.microsoft.com/office/drawing/2014/main" id="{0CA918F9-B73A-AF76-AB99-922FE999D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949" y="597853"/>
            <a:ext cx="914400" cy="914400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A7FEF08-1DF8-6748-FE37-0F00C8281FBF}"/>
              </a:ext>
            </a:extLst>
          </p:cNvPr>
          <p:cNvSpPr txBox="1"/>
          <p:nvPr/>
        </p:nvSpPr>
        <p:spPr>
          <a:xfrm>
            <a:off x="697229" y="1802068"/>
            <a:ext cx="28347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Subdivided</a:t>
            </a:r>
            <a:r>
              <a:rPr lang="pl-PL" dirty="0"/>
              <a:t>- podzielony</a:t>
            </a:r>
          </a:p>
          <a:p>
            <a:r>
              <a:rPr lang="pl-PL" b="1" dirty="0"/>
              <a:t>Component</a:t>
            </a:r>
            <a:r>
              <a:rPr lang="pl-PL" dirty="0"/>
              <a:t>- składnik</a:t>
            </a:r>
          </a:p>
          <a:p>
            <a:r>
              <a:rPr lang="pl-PL" b="1" dirty="0" err="1"/>
              <a:t>Cartilage</a:t>
            </a:r>
            <a:r>
              <a:rPr lang="pl-PL" dirty="0"/>
              <a:t>- chrząstka</a:t>
            </a:r>
          </a:p>
          <a:p>
            <a:r>
              <a:rPr lang="pl-PL" b="1" dirty="0" err="1"/>
              <a:t>Joints</a:t>
            </a:r>
            <a:r>
              <a:rPr lang="pl-PL" dirty="0"/>
              <a:t>- stawy</a:t>
            </a:r>
          </a:p>
          <a:p>
            <a:r>
              <a:rPr lang="pl-PL" b="1" dirty="0" err="1"/>
              <a:t>Ligamnts</a:t>
            </a:r>
            <a:r>
              <a:rPr lang="pl-PL" dirty="0"/>
              <a:t>- więzadła</a:t>
            </a:r>
          </a:p>
          <a:p>
            <a:r>
              <a:rPr lang="pl-PL" b="1" dirty="0" err="1"/>
              <a:t>Tendons</a:t>
            </a:r>
            <a:r>
              <a:rPr lang="pl-PL" b="1" dirty="0"/>
              <a:t>-</a:t>
            </a:r>
            <a:r>
              <a:rPr lang="pl-PL" dirty="0"/>
              <a:t> ścięgna</a:t>
            </a:r>
          </a:p>
          <a:p>
            <a:r>
              <a:rPr lang="pl-PL" b="1" dirty="0" err="1"/>
              <a:t>Maintaining</a:t>
            </a:r>
            <a:r>
              <a:rPr lang="pl-PL" dirty="0"/>
              <a:t>- utrzymanie</a:t>
            </a:r>
          </a:p>
          <a:p>
            <a:r>
              <a:rPr lang="pl-PL" b="1" dirty="0" err="1"/>
              <a:t>Internal</a:t>
            </a:r>
            <a:r>
              <a:rPr lang="pl-PL" b="1" dirty="0"/>
              <a:t> </a:t>
            </a:r>
            <a:r>
              <a:rPr lang="pl-PL" b="1" dirty="0" err="1"/>
              <a:t>organs</a:t>
            </a:r>
            <a:r>
              <a:rPr lang="pl-PL" dirty="0"/>
              <a:t>- narządy wewnętrzne</a:t>
            </a:r>
          </a:p>
          <a:p>
            <a:r>
              <a:rPr lang="pl-PL" b="1" dirty="0" err="1"/>
              <a:t>Cardiac</a:t>
            </a:r>
            <a:r>
              <a:rPr lang="pl-PL" b="1" dirty="0"/>
              <a:t> </a:t>
            </a:r>
            <a:r>
              <a:rPr lang="pl-PL" b="1" dirty="0" err="1"/>
              <a:t>muscle</a:t>
            </a:r>
            <a:r>
              <a:rPr lang="pl-PL" dirty="0"/>
              <a:t>- mięsień sercowy</a:t>
            </a:r>
          </a:p>
          <a:p>
            <a:r>
              <a:rPr lang="pl-PL" b="1" dirty="0" err="1"/>
              <a:t>Smooth</a:t>
            </a:r>
            <a:r>
              <a:rPr lang="pl-PL" b="1" dirty="0"/>
              <a:t> </a:t>
            </a:r>
            <a:r>
              <a:rPr lang="pl-PL" b="1" dirty="0" err="1"/>
              <a:t>muscle</a:t>
            </a:r>
            <a:r>
              <a:rPr lang="pl-PL" dirty="0"/>
              <a:t>- mięśnie gładkie</a:t>
            </a:r>
          </a:p>
          <a:p>
            <a:r>
              <a:rPr lang="pl-PL" b="1" dirty="0" err="1"/>
              <a:t>Skeletal</a:t>
            </a:r>
            <a:r>
              <a:rPr lang="pl-PL" b="1" dirty="0"/>
              <a:t> </a:t>
            </a:r>
            <a:r>
              <a:rPr lang="pl-PL" b="1" dirty="0" err="1"/>
              <a:t>muscle</a:t>
            </a:r>
            <a:r>
              <a:rPr lang="pl-PL" dirty="0"/>
              <a:t>- mięśnie szkieletowe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9F9D170-2786-2F01-0B61-5FF110CB45A9}"/>
              </a:ext>
            </a:extLst>
          </p:cNvPr>
          <p:cNvSpPr txBox="1"/>
          <p:nvPr/>
        </p:nvSpPr>
        <p:spPr>
          <a:xfrm>
            <a:off x="4167967" y="2129501"/>
            <a:ext cx="29917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Myocytes</a:t>
            </a:r>
            <a:r>
              <a:rPr lang="pl-PL" dirty="0"/>
              <a:t>- miocyty</a:t>
            </a:r>
          </a:p>
          <a:p>
            <a:r>
              <a:rPr lang="pl-PL" b="1" dirty="0" err="1"/>
              <a:t>Sarcolemma</a:t>
            </a:r>
            <a:r>
              <a:rPr lang="pl-PL" dirty="0"/>
              <a:t>- </a:t>
            </a:r>
            <a:r>
              <a:rPr lang="pl-PL" dirty="0" err="1"/>
              <a:t>sarkolemma</a:t>
            </a:r>
            <a:endParaRPr lang="pl-PL" dirty="0"/>
          </a:p>
          <a:p>
            <a:r>
              <a:rPr lang="pl-PL" b="1" dirty="0" err="1"/>
              <a:t>Sarcoplasm</a:t>
            </a:r>
            <a:r>
              <a:rPr lang="pl-PL" dirty="0"/>
              <a:t>- </a:t>
            </a:r>
            <a:r>
              <a:rPr lang="pl-PL" dirty="0" err="1"/>
              <a:t>sarkoplazma</a:t>
            </a:r>
            <a:endParaRPr lang="pl-PL" dirty="0"/>
          </a:p>
          <a:p>
            <a:r>
              <a:rPr lang="pl-PL" b="1" dirty="0" err="1"/>
              <a:t>Sarcomeres</a:t>
            </a:r>
            <a:r>
              <a:rPr lang="pl-PL" dirty="0"/>
              <a:t>- </a:t>
            </a:r>
            <a:r>
              <a:rPr lang="pl-PL" dirty="0" err="1"/>
              <a:t>sarkomery</a:t>
            </a:r>
            <a:endParaRPr lang="pl-PL" dirty="0"/>
          </a:p>
          <a:p>
            <a:r>
              <a:rPr lang="pl-PL" b="1" dirty="0" err="1"/>
              <a:t>Contraction</a:t>
            </a:r>
            <a:r>
              <a:rPr lang="pl-PL" dirty="0"/>
              <a:t>-skurcz</a:t>
            </a:r>
          </a:p>
          <a:p>
            <a:r>
              <a:rPr lang="pl-PL" b="1" dirty="0" err="1"/>
              <a:t>Concetric</a:t>
            </a:r>
            <a:r>
              <a:rPr lang="pl-PL" dirty="0"/>
              <a:t>- koncentryczny</a:t>
            </a:r>
          </a:p>
          <a:p>
            <a:r>
              <a:rPr lang="pl-PL" b="1" dirty="0" err="1"/>
              <a:t>Eccentric</a:t>
            </a:r>
            <a:r>
              <a:rPr lang="pl-PL" dirty="0"/>
              <a:t>- ekscentryczny</a:t>
            </a:r>
          </a:p>
          <a:p>
            <a:r>
              <a:rPr lang="pl-PL" b="1" dirty="0" err="1"/>
              <a:t>Axial</a:t>
            </a:r>
            <a:r>
              <a:rPr lang="pl-PL" dirty="0"/>
              <a:t>- osiowy</a:t>
            </a:r>
          </a:p>
          <a:p>
            <a:r>
              <a:rPr lang="pl-PL" b="1" dirty="0" err="1"/>
              <a:t>Appendicular</a:t>
            </a:r>
            <a:r>
              <a:rPr lang="pl-PL" b="1" dirty="0"/>
              <a:t> skeleton</a:t>
            </a:r>
            <a:r>
              <a:rPr lang="pl-PL" dirty="0"/>
              <a:t>- szkielet kończyn</a:t>
            </a:r>
          </a:p>
          <a:p>
            <a:r>
              <a:rPr lang="pl-PL" b="1" dirty="0" err="1"/>
              <a:t>Stiffer</a:t>
            </a:r>
            <a:r>
              <a:rPr lang="pl-PL" dirty="0"/>
              <a:t>- sztywniejszy</a:t>
            </a:r>
          </a:p>
        </p:txBody>
      </p:sp>
      <p:pic>
        <p:nvPicPr>
          <p:cNvPr id="13314" name="Picture 2" descr="Your mental dictionary is part of what makes you unique − here's how your  brain stores and retrieves words">
            <a:extLst>
              <a:ext uri="{FF2B5EF4-FFF2-40B4-BE49-F238E27FC236}">
                <a16:creationId xmlns:a16="http://schemas.microsoft.com/office/drawing/2014/main" id="{63A443CE-9071-D9B3-55EF-01C95841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87" y="1168368"/>
            <a:ext cx="3413422" cy="2407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7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D3B35-DF66-9C98-E808-C7B6E381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29BF4-4F52-5BC8-809C-45628C07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1731145"/>
            <a:ext cx="11603115" cy="45453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1200" b="1"/>
              <a:t>Sally R, Pauline C, Aneka S, Claire M, Jan H D ,Jérôme G, James R E</a:t>
            </a:r>
            <a:r>
              <a:rPr lang="pl-PL" sz="1200" b="1"/>
              <a:t>; ,,</a:t>
            </a:r>
            <a:r>
              <a:rPr lang="en-US" sz="1200" b="1"/>
              <a:t> Ageing in the musculoskeletal system</a:t>
            </a:r>
            <a:r>
              <a:rPr lang="pl-PL" sz="1200" b="1"/>
              <a:t>’’; 2016 Dec; 87(Suppl 363): 15–25; 2016 Dec; 87(Suppl 363): 15–25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200" b="1"/>
              <a:t>Andrew C. Murphy , Sarah F. Muldoon, David Baker, Adam Lastówka ,Brittany Bennett ,  Muzhi Yang , Danielle S. B; </a:t>
            </a:r>
            <a:r>
              <a:rPr lang="en-US" sz="1200" b="1"/>
              <a:t>Structure, function, and control of the human musculoskeletal network</a:t>
            </a:r>
            <a:r>
              <a:rPr lang="pl-PL" sz="1200" b="1"/>
              <a:t>; 2018 Jan; 16(1): e2002811;</a:t>
            </a:r>
            <a:r>
              <a:rPr lang="fr-FR" sz="1200" b="1"/>
              <a:t> doi: 10.1371/journal.pbio.2002811</a:t>
            </a:r>
            <a:endParaRPr lang="pl-PL" sz="1200" b="1"/>
          </a:p>
          <a:p>
            <a:pPr marL="457200" indent="-457200">
              <a:buFont typeface="+mj-lt"/>
              <a:buAutoNum type="arabicPeriod"/>
            </a:pPr>
            <a:r>
              <a:rPr lang="pl-PL" sz="1200" b="1"/>
              <a:t>Paweł P, Mariusz K, Przemysław D, Tomasz D, Mariusz G, Elżbieta S;</a:t>
            </a:r>
            <a:r>
              <a:rPr lang="en-US" sz="1200" b="1"/>
              <a:t> Comparison of concentric and eccentric resistance training in terms of changes in the muscle contractile properties</a:t>
            </a:r>
            <a:r>
              <a:rPr lang="pl-PL" sz="1200" b="1"/>
              <a:t>; Volume 73, December 2023, 102824; </a:t>
            </a:r>
            <a:r>
              <a:rPr lang="pl-PL" sz="12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https://doi.org/10.1016/j.jelekin.2023.102824</a:t>
            </a:r>
            <a:endParaRPr lang="pl-PL" sz="1200" b="1"/>
          </a:p>
          <a:p>
            <a:pPr marL="457200" indent="-457200">
              <a:buFont typeface="+mj-lt"/>
              <a:buAutoNum type="arabicPeriod"/>
            </a:pPr>
            <a:r>
              <a:rPr lang="pl-PL" sz="12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https://www.wibroterapia.pro/badania-i-raporty/ruch/wibroterapia-w-leczeniu-zaburzen-ukladu-miesniowo-szkieletowego-przeglad-badan-in-vitro-i-in-vivo</a:t>
            </a:r>
            <a:endParaRPr lang="pl-PL" sz="1200">
              <a:ea typeface="+mn-lt"/>
              <a:cs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12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https://www.kindpng.com/imgv/womwbi_muscle-anatomy-png-muscular-system-png-transparent-png/</a:t>
            </a:r>
            <a:endParaRPr lang="pl-PL" sz="1200"/>
          </a:p>
          <a:p>
            <a:pPr marL="457200" indent="-457200">
              <a:buFont typeface="+mj-lt"/>
              <a:buAutoNum type="arabicPeriod"/>
            </a:pPr>
            <a:r>
              <a:rPr lang="pl-PL" sz="12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https://www.nepeanphysioclinic.com.au/post/muscle-tendon-injury</a:t>
            </a:r>
            <a:endParaRPr lang="pl-PL" sz="1200"/>
          </a:p>
          <a:p>
            <a:pPr marL="457200" indent="-457200">
              <a:buFont typeface="+mj-lt"/>
              <a:buAutoNum type="arabicPeriod"/>
            </a:pPr>
            <a:r>
              <a:rPr lang="pl-PL" sz="12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https://www.aquaportail.com/dictionnaire/definition/3630/ligament</a:t>
            </a:r>
            <a:endParaRPr lang="pl-PL" sz="1200"/>
          </a:p>
          <a:p>
            <a:pPr marL="457200" indent="-457200">
              <a:buFont typeface="+mj-lt"/>
              <a:buAutoNum type="arabicPeriod"/>
            </a:pPr>
            <a:r>
              <a:rPr lang="pl-PL" sz="120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https://zpe.gov.pl/a/tkanka-miesniowa-poprzecznie-prazkowana/Da99CDljp</a:t>
            </a:r>
            <a:endParaRPr lang="pl-PL" sz="1200"/>
          </a:p>
          <a:p>
            <a:pPr marL="457200" indent="-457200">
              <a:buFont typeface="+mj-lt"/>
              <a:buAutoNum type="arabicPeriod"/>
            </a:pPr>
            <a:r>
              <a:rPr lang="pl-PL" sz="120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https://myloview.pl/fototapeta-realistyczne-narzady-ludzkie-tworza-anatomie-nr-5CE5836</a:t>
            </a:r>
            <a:endParaRPr lang="pl-PL" sz="1200"/>
          </a:p>
          <a:p>
            <a:pPr marL="457200" indent="-457200">
              <a:buFont typeface="+mj-lt"/>
              <a:buAutoNum type="arabicPeriod"/>
            </a:pPr>
            <a:r>
              <a:rPr lang="pl-PL" sz="120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https://twitter.com/PTFlashcards/status/1638012755700764672</a:t>
            </a:r>
            <a:endParaRPr lang="pl-PL" sz="1200"/>
          </a:p>
          <a:p>
            <a:pPr marL="457200" indent="-457200">
              <a:buFont typeface="+mj-lt"/>
              <a:buAutoNum type="arabicPeriod"/>
            </a:pPr>
            <a:r>
              <a:rPr lang="pl-PL" sz="120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https://vickphysiotherapy.wordpress.com/2018/11/06/isometric-concentric-and-eccentric-muscle-contractions-whats-the-difference/</a:t>
            </a:r>
            <a:endParaRPr lang="pl-PL" sz="1200"/>
          </a:p>
          <a:p>
            <a:pPr marL="457200" indent="-457200">
              <a:buFont typeface="+mj-lt"/>
              <a:buAutoNum type="arabicPeriod"/>
            </a:pPr>
            <a:r>
              <a:rPr lang="pl-PL" sz="1200"/>
              <a:t>https://www.freepik.com/premium-vector/health-fitness-cartoon_3285557.htm</a:t>
            </a:r>
          </a:p>
          <a:p>
            <a:pPr marL="457200" indent="-457200">
              <a:buFont typeface="+mj-lt"/>
              <a:buAutoNum type="arabicPeriod"/>
            </a:pPr>
            <a:endParaRPr lang="pl-PL" sz="1200"/>
          </a:p>
          <a:p>
            <a:pPr marL="457200" indent="-457200">
              <a:buFont typeface="+mj-lt"/>
              <a:buAutoNum type="arabicPeriod"/>
            </a:pPr>
            <a:endParaRPr lang="pl-PL" sz="1200"/>
          </a:p>
          <a:p>
            <a:pPr marL="457200" indent="-457200">
              <a:buFont typeface="+mj-lt"/>
              <a:buAutoNum type="arabicPeriod"/>
            </a:pPr>
            <a:endParaRPr lang="pl-PL" sz="1200"/>
          </a:p>
          <a:p>
            <a:pPr marL="457200" indent="-457200">
              <a:buFont typeface="+mj-lt"/>
              <a:buAutoNum type="arabicPeriod"/>
            </a:pPr>
            <a:endParaRPr lang="pl-PL" sz="1200"/>
          </a:p>
          <a:p>
            <a:pPr marL="457200" indent="-457200">
              <a:buFont typeface="+mj-lt"/>
              <a:buAutoNum type="arabicPeriod"/>
            </a:pPr>
            <a:endParaRPr lang="pl-PL" sz="1200"/>
          </a:p>
          <a:p>
            <a:pPr marL="0" indent="0">
              <a:buNone/>
            </a:pPr>
            <a:endParaRPr lang="pl-PL" sz="1200"/>
          </a:p>
          <a:p>
            <a:pPr marL="457200" indent="-457200">
              <a:buFont typeface="+mj-lt"/>
              <a:buAutoNum type="arabicPeriod"/>
            </a:pPr>
            <a:endParaRPr lang="pl-PL" sz="1200"/>
          </a:p>
          <a:p>
            <a:pPr marL="457200" indent="-457200">
              <a:buFont typeface="+mj-lt"/>
              <a:buAutoNum type="arabicPeriod"/>
            </a:pPr>
            <a:endParaRPr lang="pl-PL" sz="1200"/>
          </a:p>
          <a:p>
            <a:pPr marL="0" indent="0">
              <a:buNone/>
            </a:pPr>
            <a:endParaRPr lang="pl-PL" sz="1200"/>
          </a:p>
          <a:p>
            <a:pPr marL="457200" indent="-457200">
              <a:buFont typeface="+mj-lt"/>
              <a:buAutoNum type="arabicPeriod"/>
            </a:pPr>
            <a:endParaRPr lang="pl-PL" sz="1200"/>
          </a:p>
          <a:p>
            <a:pPr marL="457200" indent="-457200">
              <a:buFont typeface="+mj-lt"/>
              <a:buAutoNum type="arabicPeriod"/>
            </a:pPr>
            <a:endParaRPr lang="pl-PL" sz="120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5" name="Grafika 4" descr="Książki kontur">
            <a:extLst>
              <a:ext uri="{FF2B5EF4-FFF2-40B4-BE49-F238E27FC236}">
                <a16:creationId xmlns:a16="http://schemas.microsoft.com/office/drawing/2014/main" id="{28C65E41-1CE6-3DEE-B9B6-3D9C314452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33067" y="6924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47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6" name="Group 12295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2297" name="Oval 12296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8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9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00" name="Oval 12299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1" name="Oval 12300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2" name="Oval 12301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3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04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05" name="Oval 12304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6" name="Oval 12305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7" name="Oval 12306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8" name="Oval 12307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9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10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11" name="Oval 12310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2" name="Oval 12311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3" name="Oval 12312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4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15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16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17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18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19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20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2322" name="Straight Connector 12321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324" name="Rectangle 12323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26" name="Group 12325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327" name="Oval 12326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8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29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30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31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32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33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E2DE585-D915-470C-83CE-999320D1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48" y="768334"/>
            <a:ext cx="4025901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Thank you for your atttention</a:t>
            </a:r>
          </a:p>
        </p:txBody>
      </p:sp>
      <p:pic>
        <p:nvPicPr>
          <p:cNvPr id="12291" name="Picture 3" descr="Obraz z przodu iz tyłu mięśni człowieka na wymiar • forma, człowiek, ludzie  • REDRO.pl">
            <a:extLst>
              <a:ext uri="{FF2B5EF4-FFF2-40B4-BE49-F238E27FC236}">
                <a16:creationId xmlns:a16="http://schemas.microsoft.com/office/drawing/2014/main" id="{438C49D9-D252-80D2-816D-B9317BBEDF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" r="-1" b="-1"/>
          <a:stretch/>
        </p:blipFill>
        <p:spPr bwMode="auto">
          <a:xfrm>
            <a:off x="1776" y="1"/>
            <a:ext cx="691405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35" name="Straight Connector 12334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FB9683B-38BA-7FA7-8726-171260CD6C22}"/>
              </a:ext>
            </a:extLst>
          </p:cNvPr>
          <p:cNvSpPr txBox="1"/>
          <p:nvPr/>
        </p:nvSpPr>
        <p:spPr>
          <a:xfrm>
            <a:off x="-14238" y="6702751"/>
            <a:ext cx="3281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https://redro.pl/obraz-z-przodu-iz-tylu-miesni-czlowieka,568015</a:t>
            </a:r>
          </a:p>
        </p:txBody>
      </p:sp>
    </p:spTree>
    <p:extLst>
      <p:ext uri="{BB962C8B-B14F-4D97-AF65-F5344CB8AC3E}">
        <p14:creationId xmlns:p14="http://schemas.microsoft.com/office/powerpoint/2010/main" val="230606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4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7" name="Group 1047">
            <a:extLst>
              <a:ext uri="{FF2B5EF4-FFF2-40B4-BE49-F238E27FC236}">
                <a16:creationId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58" name="Freeform 34">
              <a:extLst>
                <a:ext uri="{FF2B5EF4-FFF2-40B4-BE49-F238E27FC236}">
                  <a16:creationId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9" name="Freeform 36">
              <a:extLst>
                <a:ext uri="{FF2B5EF4-FFF2-40B4-BE49-F238E27FC236}">
                  <a16:creationId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0" name="Freeform 38">
              <a:extLst>
                <a:ext uri="{FF2B5EF4-FFF2-40B4-BE49-F238E27FC236}">
                  <a16:creationId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1" name="Freeform 50">
              <a:extLst>
                <a:ext uri="{FF2B5EF4-FFF2-40B4-BE49-F238E27FC236}">
                  <a16:creationId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2FDFCBC-73F7-8B02-0655-06060C76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80" y="562898"/>
            <a:ext cx="4133560" cy="14769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 dirty="0" err="1"/>
              <a:t>What</a:t>
            </a:r>
            <a:r>
              <a:rPr lang="pl-PL" sz="3600" dirty="0"/>
              <a:t> </a:t>
            </a:r>
            <a:r>
              <a:rPr lang="pl-PL" sz="3600" dirty="0" err="1"/>
              <a:t>is</a:t>
            </a:r>
            <a:r>
              <a:rPr lang="pl-PL" sz="3600" dirty="0"/>
              <a:t> the </a:t>
            </a:r>
            <a:r>
              <a:rPr lang="pl-PL" sz="3600" dirty="0" err="1"/>
              <a:t>musculoskeletal</a:t>
            </a:r>
            <a:r>
              <a:rPr lang="pl-PL" sz="3600" dirty="0"/>
              <a:t> system?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02BCB2-5969-6D70-4446-C3EFE22B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689" y="2414756"/>
            <a:ext cx="4133561" cy="40538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 </a:t>
            </a:r>
            <a:r>
              <a:rPr lang="pl-PL" sz="2200" dirty="0"/>
              <a:t>It </a:t>
            </a:r>
            <a:r>
              <a:rPr lang="pl-PL" sz="2200" dirty="0" err="1"/>
              <a:t>is</a:t>
            </a:r>
            <a:r>
              <a:rPr lang="en-US" sz="2200" dirty="0"/>
              <a:t> a human body system</a:t>
            </a:r>
            <a:r>
              <a:rPr lang="pl-PL" sz="22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 It is subdivided into two broad systems: </a:t>
            </a:r>
            <a:endParaRPr lang="pl-PL" sz="22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200" dirty="0"/>
              <a:t>1.   M</a:t>
            </a:r>
            <a:r>
              <a:rPr lang="en-US" sz="2200" dirty="0" err="1"/>
              <a:t>uscular</a:t>
            </a:r>
            <a:r>
              <a:rPr lang="en-US" sz="2200" dirty="0"/>
              <a:t> system, which includes </a:t>
            </a:r>
            <a:r>
              <a:rPr lang="en-US" sz="2200" b="1" dirty="0"/>
              <a:t>all types of muscles </a:t>
            </a:r>
            <a:r>
              <a:rPr lang="en-US" sz="2200" dirty="0"/>
              <a:t>in the body.</a:t>
            </a:r>
            <a:r>
              <a:rPr lang="pl-PL" sz="22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C00000"/>
                </a:solidFill>
              </a:rPr>
              <a:t>There are more than 600 muscles in the human </a:t>
            </a:r>
            <a:r>
              <a:rPr lang="pl-PL" sz="2200" b="1" dirty="0">
                <a:solidFill>
                  <a:srgbClr val="C00000"/>
                </a:solidFill>
              </a:rPr>
              <a:t>body.</a:t>
            </a:r>
            <a:r>
              <a:rPr lang="pl-PL" sz="2200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200" dirty="0"/>
              <a:t>2.   </a:t>
            </a:r>
            <a:r>
              <a:rPr lang="en-US" sz="2200" dirty="0"/>
              <a:t>Skeletal system, whose main component is the</a:t>
            </a:r>
            <a:r>
              <a:rPr lang="pl-PL" sz="2200" dirty="0"/>
              <a:t> </a:t>
            </a:r>
            <a:r>
              <a:rPr lang="pl-PL" sz="2200" b="1" dirty="0" err="1"/>
              <a:t>bone</a:t>
            </a:r>
            <a:r>
              <a:rPr lang="en-US" sz="2200" dirty="0"/>
              <a:t>.</a:t>
            </a:r>
            <a:endParaRPr lang="pl-PL" sz="2200" dirty="0"/>
          </a:p>
          <a:p>
            <a:pPr>
              <a:lnSpc>
                <a:spcPct val="90000"/>
              </a:lnSpc>
            </a:pPr>
            <a:endParaRPr lang="pl-PL" sz="2200" dirty="0"/>
          </a:p>
          <a:p>
            <a:pPr>
              <a:lnSpc>
                <a:spcPct val="90000"/>
              </a:lnSpc>
            </a:pPr>
            <a:endParaRPr lang="pl-PL" sz="2200" dirty="0"/>
          </a:p>
        </p:txBody>
      </p:sp>
      <p:pic>
        <p:nvPicPr>
          <p:cNvPr id="15" name="Picture 4" descr="Muscle Anatomy Png - Muscular System Png, Transparent Png - kindpng">
            <a:extLst>
              <a:ext uri="{FF2B5EF4-FFF2-40B4-BE49-F238E27FC236}">
                <a16:creationId xmlns:a16="http://schemas.microsoft.com/office/drawing/2014/main" id="{CD1F5870-C253-BDEE-BA38-14608C661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6"/>
          <a:stretch/>
        </p:blipFill>
        <p:spPr bwMode="auto">
          <a:xfrm>
            <a:off x="208239" y="200203"/>
            <a:ext cx="6522700" cy="64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2" name="Straight Connector 105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A36F486-9EA3-C7A0-5239-CDA8EE603475}"/>
              </a:ext>
            </a:extLst>
          </p:cNvPr>
          <p:cNvSpPr txBox="1"/>
          <p:nvPr/>
        </p:nvSpPr>
        <p:spPr>
          <a:xfrm>
            <a:off x="1103096" y="6476389"/>
            <a:ext cx="6390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https://www.kindpng.com/imgv/womwbi_muscle-anatomy-png-muscular-system-png-transparent-png/</a:t>
            </a:r>
          </a:p>
        </p:txBody>
      </p:sp>
    </p:spTree>
    <p:extLst>
      <p:ext uri="{BB962C8B-B14F-4D97-AF65-F5344CB8AC3E}">
        <p14:creationId xmlns:p14="http://schemas.microsoft.com/office/powerpoint/2010/main" val="44831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8" name="Rectangle 2103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6" name="Group 2105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129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30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31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32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1953E06-0263-68B4-C074-E0CBFC9C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180" y="770890"/>
            <a:ext cx="6795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The p</a:t>
            </a:r>
            <a:r>
              <a:rPr lang="en-US" dirty="0"/>
              <a:t>arts of the musculoskeletal system</a:t>
            </a:r>
            <a:endParaRPr lang="pl-PL" dirty="0"/>
          </a:p>
        </p:txBody>
      </p:sp>
      <p:pic>
        <p:nvPicPr>
          <p:cNvPr id="2050" name="Picture 2" descr="MUSCLE / TENDON INJURY">
            <a:extLst>
              <a:ext uri="{FF2B5EF4-FFF2-40B4-BE49-F238E27FC236}">
                <a16:creationId xmlns:a16="http://schemas.microsoft.com/office/drawing/2014/main" id="{FCB00CA0-6561-4C15-23C2-4838B91B9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b="31453"/>
          <a:stretch/>
        </p:blipFill>
        <p:spPr bwMode="auto">
          <a:xfrm>
            <a:off x="651489" y="681647"/>
            <a:ext cx="3519756" cy="2631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gament : définition et explications">
            <a:extLst>
              <a:ext uri="{FF2B5EF4-FFF2-40B4-BE49-F238E27FC236}">
                <a16:creationId xmlns:a16="http://schemas.microsoft.com/office/drawing/2014/main" id="{943CB6A8-AEB5-A4D8-6F13-FDB3C9279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647"/>
          <a:stretch/>
        </p:blipFill>
        <p:spPr bwMode="auto">
          <a:xfrm>
            <a:off x="651489" y="3545072"/>
            <a:ext cx="3519756" cy="2622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12" name="Straight Connector 211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3180" y="6087110"/>
            <a:ext cx="68836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Symbol zastępczy zawartości 2">
            <a:extLst>
              <a:ext uri="{FF2B5EF4-FFF2-40B4-BE49-F238E27FC236}">
                <a16:creationId xmlns:a16="http://schemas.microsoft.com/office/drawing/2014/main" id="{7EF7AB3E-DBFC-2D06-9665-34DC3AB97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822351"/>
              </p:ext>
            </p:extLst>
          </p:nvPr>
        </p:nvGraphicFramePr>
        <p:xfrm>
          <a:off x="4743180" y="2160016"/>
          <a:ext cx="6795560" cy="360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0F58413-95F2-CC94-0C16-269995F0B9DC}"/>
              </a:ext>
            </a:extLst>
          </p:cNvPr>
          <p:cNvSpPr txBox="1"/>
          <p:nvPr/>
        </p:nvSpPr>
        <p:spPr>
          <a:xfrm>
            <a:off x="651489" y="3135086"/>
            <a:ext cx="3438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https://www.nepeanphysioclinic.com.au/post/muscle-tendon-injury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77C9478-206F-D3BC-616E-A35D7AF41B2C}"/>
              </a:ext>
            </a:extLst>
          </p:cNvPr>
          <p:cNvSpPr txBox="1"/>
          <p:nvPr/>
        </p:nvSpPr>
        <p:spPr>
          <a:xfrm>
            <a:off x="651489" y="5995790"/>
            <a:ext cx="3438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https://www.aquaportail.com/dictionnaire/definition/3630/ligament</a:t>
            </a:r>
          </a:p>
        </p:txBody>
      </p:sp>
    </p:spTree>
    <p:extLst>
      <p:ext uri="{BB962C8B-B14F-4D97-AF65-F5344CB8AC3E}">
        <p14:creationId xmlns:p14="http://schemas.microsoft.com/office/powerpoint/2010/main" val="168190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D17DF8C-2730-EDE3-0BE3-3F43CCE4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/>
              <a:t>F</a:t>
            </a:r>
            <a:r>
              <a:rPr lang="en-US" sz="3400"/>
              <a:t>unctions of the locomotor system</a:t>
            </a:r>
            <a:endParaRPr lang="pl-PL" sz="3400"/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Kontrola motoryczna w dysfunkcjach mięśniowo-szkieletowych">
            <a:extLst>
              <a:ext uri="{FF2B5EF4-FFF2-40B4-BE49-F238E27FC236}">
                <a16:creationId xmlns:a16="http://schemas.microsoft.com/office/drawing/2014/main" id="{0417791F-5AD8-1022-CF50-528F6F04D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r="13652"/>
          <a:stretch/>
        </p:blipFill>
        <p:spPr bwMode="auto">
          <a:xfrm>
            <a:off x="5263860" y="681645"/>
            <a:ext cx="6273249" cy="54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084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5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6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7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61D83C3-9187-11A0-2F52-67CB94485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285822"/>
              </p:ext>
            </p:extLst>
          </p:nvPr>
        </p:nvGraphicFramePr>
        <p:xfrm>
          <a:off x="565151" y="2160016"/>
          <a:ext cx="4133560" cy="360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3BC8F93-9645-AC9A-BFA3-2EB4111224EC}"/>
              </a:ext>
            </a:extLst>
          </p:cNvPr>
          <p:cNvSpPr txBox="1"/>
          <p:nvPr/>
        </p:nvSpPr>
        <p:spPr>
          <a:xfrm>
            <a:off x="9206144" y="6022140"/>
            <a:ext cx="5273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https://redro.pl/plakaty/temat/anatomia-miesnie/</a:t>
            </a:r>
          </a:p>
        </p:txBody>
      </p:sp>
    </p:spTree>
    <p:extLst>
      <p:ext uri="{BB962C8B-B14F-4D97-AF65-F5344CB8AC3E}">
        <p14:creationId xmlns:p14="http://schemas.microsoft.com/office/powerpoint/2010/main" val="104344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5D5634-4E49-0E27-C695-87B36401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muscle</a:t>
            </a:r>
            <a:r>
              <a:rPr lang="pl-PL" dirty="0"/>
              <a:t> </a:t>
            </a:r>
            <a:r>
              <a:rPr lang="pl-PL" dirty="0" err="1"/>
              <a:t>cells</a:t>
            </a:r>
            <a:endParaRPr lang="pl-PL" dirty="0"/>
          </a:p>
        </p:txBody>
      </p:sp>
      <p:pic>
        <p:nvPicPr>
          <p:cNvPr id="4098" name="Picture 2" descr="Najczęstsze choroby serca – objawy, diagnostyka, leczenie i działania  profilaktyczne - aptelia.pl">
            <a:extLst>
              <a:ext uri="{FF2B5EF4-FFF2-40B4-BE49-F238E27FC236}">
                <a16:creationId xmlns:a16="http://schemas.microsoft.com/office/drawing/2014/main" id="{ECE2D524-D8EA-39E7-C61B-F4E00DA44F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85" y="2181917"/>
            <a:ext cx="4542885" cy="30266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E04A92F-0292-0C2C-A5BE-A47B3C2AA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77" y="1731147"/>
            <a:ext cx="2709909" cy="361321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A89A16A-19A2-26D1-2998-95A06D7DF768}"/>
              </a:ext>
            </a:extLst>
          </p:cNvPr>
          <p:cNvSpPr txBox="1"/>
          <p:nvPr/>
        </p:nvSpPr>
        <p:spPr>
          <a:xfrm>
            <a:off x="1493668" y="5412409"/>
            <a:ext cx="595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Cardiac</a:t>
            </a:r>
            <a:r>
              <a:rPr lang="pl-PL" b="1" dirty="0"/>
              <a:t> </a:t>
            </a:r>
            <a:r>
              <a:rPr lang="pl-PL" b="1" dirty="0" err="1"/>
              <a:t>Muscle</a:t>
            </a:r>
            <a:r>
              <a:rPr lang="pl-PL" b="1" dirty="0"/>
              <a:t> </a:t>
            </a:r>
            <a:r>
              <a:rPr lang="pl-PL" b="1" dirty="0" err="1"/>
              <a:t>Cells</a:t>
            </a:r>
            <a:endParaRPr lang="pl-PL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12AD072-0AD4-41A6-4E86-A7A1C4FEE266}"/>
              </a:ext>
            </a:extLst>
          </p:cNvPr>
          <p:cNvSpPr txBox="1"/>
          <p:nvPr/>
        </p:nvSpPr>
        <p:spPr>
          <a:xfrm>
            <a:off x="8460420" y="6642556"/>
            <a:ext cx="3897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https://zpe.gov.pl/a/tkanka-miesniowa-poprzecznie-prazkowana/Da99CDljp</a:t>
            </a:r>
          </a:p>
        </p:txBody>
      </p:sp>
      <p:pic>
        <p:nvPicPr>
          <p:cNvPr id="9" name="Grafika 8" descr="Wstecz z wypełnieniem pełnym">
            <a:extLst>
              <a:ext uri="{FF2B5EF4-FFF2-40B4-BE49-F238E27FC236}">
                <a16:creationId xmlns:a16="http://schemas.microsoft.com/office/drawing/2014/main" id="{292F947B-5DCA-56B7-AAFB-3C5FF04B4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98976">
            <a:off x="4483250" y="2776812"/>
            <a:ext cx="1521878" cy="15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BE5C63-CE37-FD70-2D2A-85F78939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muscle</a:t>
            </a:r>
            <a:r>
              <a:rPr lang="pl-PL" dirty="0"/>
              <a:t> </a:t>
            </a:r>
            <a:r>
              <a:rPr lang="pl-PL" dirty="0" err="1"/>
              <a:t>cells</a:t>
            </a:r>
            <a:endParaRPr lang="pl-PL" dirty="0"/>
          </a:p>
        </p:txBody>
      </p:sp>
      <p:pic>
        <p:nvPicPr>
          <p:cNvPr id="5122" name="Picture 2" descr="Define muscular tissue. Classify and explain different types of muscles  with the help of suitable diagrams.">
            <a:extLst>
              <a:ext uri="{FF2B5EF4-FFF2-40B4-BE49-F238E27FC236}">
                <a16:creationId xmlns:a16="http://schemas.microsoft.com/office/drawing/2014/main" id="{AFB450BD-994E-FB20-2F7F-A8662997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2337815"/>
            <a:ext cx="5207321" cy="29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alistyczne narządy ludzkie tworzą anatomię Fototapeta • Fototapety  śledziona, medyków, dwukropek | myloview.pl">
            <a:extLst>
              <a:ext uri="{FF2B5EF4-FFF2-40B4-BE49-F238E27FC236}">
                <a16:creationId xmlns:a16="http://schemas.microsoft.com/office/drawing/2014/main" id="{8932A18B-3468-86F1-0275-F9207C459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t="-5153" r="48758" b="53591"/>
          <a:stretch/>
        </p:blipFill>
        <p:spPr bwMode="auto">
          <a:xfrm>
            <a:off x="6535567" y="2039874"/>
            <a:ext cx="3513954" cy="3162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F45BB82-CB5E-0D8A-7CCB-10F09D62F8CC}"/>
              </a:ext>
            </a:extLst>
          </p:cNvPr>
          <p:cNvSpPr txBox="1"/>
          <p:nvPr/>
        </p:nvSpPr>
        <p:spPr>
          <a:xfrm>
            <a:off x="7679183" y="6642556"/>
            <a:ext cx="4740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https://myloview.pl/fototapeta-realistyczne-narzady-ludzkie-tworza-anatomie-nr-5CE5836</a:t>
            </a:r>
          </a:p>
        </p:txBody>
      </p:sp>
      <p:pic>
        <p:nvPicPr>
          <p:cNvPr id="10" name="Grafika 9" descr="Wstecz z wypełnieniem pełnym">
            <a:extLst>
              <a:ext uri="{FF2B5EF4-FFF2-40B4-BE49-F238E27FC236}">
                <a16:creationId xmlns:a16="http://schemas.microsoft.com/office/drawing/2014/main" id="{54ECC4A5-72A9-CA5A-4E00-9C9E713D1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69463">
            <a:off x="5387456" y="3000812"/>
            <a:ext cx="1574449" cy="15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A6EB0F-3D9D-D8B9-F44D-2C092400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muscle</a:t>
            </a:r>
            <a:r>
              <a:rPr lang="pl-PL" dirty="0"/>
              <a:t> </a:t>
            </a:r>
            <a:r>
              <a:rPr lang="pl-PL" dirty="0" err="1"/>
              <a:t>cells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A2D8509-80D6-4808-6A8F-18D10D51B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3045" y="2039874"/>
            <a:ext cx="4688053" cy="3127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6304A8A-6361-0C31-CEF6-8AE417BB5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6" t="48394" r="-29376" b="-48394"/>
          <a:stretch/>
        </p:blipFill>
        <p:spPr>
          <a:xfrm>
            <a:off x="0" y="2121764"/>
            <a:ext cx="5941484" cy="5941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8D1E828-15C9-4747-470C-6130AEA748A6}"/>
              </a:ext>
            </a:extLst>
          </p:cNvPr>
          <p:cNvSpPr txBox="1"/>
          <p:nvPr/>
        </p:nvSpPr>
        <p:spPr>
          <a:xfrm>
            <a:off x="1322773" y="4998128"/>
            <a:ext cx="30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Skeletal</a:t>
            </a:r>
            <a:r>
              <a:rPr lang="pl-PL" b="1" dirty="0"/>
              <a:t> </a:t>
            </a:r>
            <a:r>
              <a:rPr lang="pl-PL" b="1" dirty="0" err="1"/>
              <a:t>Muscle</a:t>
            </a:r>
            <a:r>
              <a:rPr lang="pl-PL" b="1" dirty="0"/>
              <a:t> </a:t>
            </a:r>
            <a:r>
              <a:rPr lang="pl-PL" b="1" dirty="0" err="1"/>
              <a:t>Cells</a:t>
            </a:r>
            <a:endParaRPr lang="pl-PL" b="1" dirty="0"/>
          </a:p>
        </p:txBody>
      </p:sp>
      <p:pic>
        <p:nvPicPr>
          <p:cNvPr id="11" name="Grafika 10" descr="Wstecz z wypełnieniem pełnym">
            <a:extLst>
              <a:ext uri="{FF2B5EF4-FFF2-40B4-BE49-F238E27FC236}">
                <a16:creationId xmlns:a16="http://schemas.microsoft.com/office/drawing/2014/main" id="{D70E4296-ACF9-0EE7-73FB-523CD6B59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04941">
            <a:off x="4324385" y="3113125"/>
            <a:ext cx="1774171" cy="131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3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16" name="Rectangle 721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0F80C3-3E02-6051-182C-6301E4C5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294208"/>
            <a:ext cx="4541446" cy="1587162"/>
          </a:xfrm>
        </p:spPr>
        <p:txBody>
          <a:bodyPr anchor="b">
            <a:normAutofit/>
          </a:bodyPr>
          <a:lstStyle/>
          <a:p>
            <a:r>
              <a:rPr lang="pl-PL" dirty="0" err="1"/>
              <a:t>Structure</a:t>
            </a:r>
            <a:r>
              <a:rPr lang="pl-PL" dirty="0"/>
              <a:t> of </a:t>
            </a:r>
            <a:r>
              <a:rPr lang="pl-PL" dirty="0" err="1"/>
              <a:t>skeletal</a:t>
            </a:r>
            <a:r>
              <a:rPr lang="pl-PL" dirty="0"/>
              <a:t> </a:t>
            </a:r>
            <a:r>
              <a:rPr lang="pl-PL" dirty="0" err="1"/>
              <a:t>muscle</a:t>
            </a:r>
            <a:endParaRPr lang="pl-PL" dirty="0"/>
          </a:p>
        </p:txBody>
      </p:sp>
      <p:pic>
        <p:nvPicPr>
          <p:cNvPr id="7170" name="Picture 2" descr="PT flashcards on X: &quot;STRUCTURE OF SKELETAL MUSCLE ✨ •Each skeletal muscle  is considered an organ, and it's made up of connective tissue layers, muscle  fibers, blood vessels, and nerves. Skeletal muscles">
            <a:extLst>
              <a:ext uri="{FF2B5EF4-FFF2-40B4-BE49-F238E27FC236}">
                <a16:creationId xmlns:a16="http://schemas.microsoft.com/office/drawing/2014/main" id="{50EA026B-13DD-CE09-2A1F-FF5BD370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1" b="27111"/>
          <a:stretch/>
        </p:blipFill>
        <p:spPr bwMode="auto">
          <a:xfrm>
            <a:off x="2477371" y="375920"/>
            <a:ext cx="6661875" cy="3582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18" name="Group 7217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219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20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21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22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224" name="Straight Connector 7223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98" name="Symbol zastępczy zawartości 2">
            <a:extLst>
              <a:ext uri="{FF2B5EF4-FFF2-40B4-BE49-F238E27FC236}">
                <a16:creationId xmlns:a16="http://schemas.microsoft.com/office/drawing/2014/main" id="{2F159A5B-B6F5-9174-DC90-E98F0C329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110784"/>
              </p:ext>
            </p:extLst>
          </p:nvPr>
        </p:nvGraphicFramePr>
        <p:xfrm>
          <a:off x="5671748" y="4204683"/>
          <a:ext cx="6083372" cy="167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EFDC3048-0DCC-8E63-85D3-12192DB3D0FF}"/>
              </a:ext>
            </a:extLst>
          </p:cNvPr>
          <p:cNvSpPr txBox="1"/>
          <p:nvPr/>
        </p:nvSpPr>
        <p:spPr>
          <a:xfrm>
            <a:off x="2405849" y="3801151"/>
            <a:ext cx="44033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https://twitter.com/PTFlashcards/status/1638012755700764672</a:t>
            </a:r>
          </a:p>
        </p:txBody>
      </p:sp>
    </p:spTree>
    <p:extLst>
      <p:ext uri="{BB962C8B-B14F-4D97-AF65-F5344CB8AC3E}">
        <p14:creationId xmlns:p14="http://schemas.microsoft.com/office/powerpoint/2010/main" val="180737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5" name="Rectangle 8214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26" name="Group 8216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8227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28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29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30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BBED19E-21FC-9567-499C-8CEE9EC9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268984"/>
          </a:xfrm>
        </p:spPr>
        <p:txBody>
          <a:bodyPr>
            <a:normAutofit/>
          </a:bodyPr>
          <a:lstStyle/>
          <a:p>
            <a:r>
              <a:rPr lang="pl-PL"/>
              <a:t>Muscle contraction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D3CF9E-FED6-D407-6738-E8ED6F03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43" y="1934412"/>
            <a:ext cx="6400999" cy="382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0" dirty="0" err="1">
                <a:solidFill>
                  <a:srgbClr val="C00000"/>
                </a:solidFill>
                <a:effectLst/>
                <a:latin typeface="var(--medium)"/>
              </a:rPr>
              <a:t>Concentric</a:t>
            </a:r>
            <a:r>
              <a:rPr lang="pl-PL" b="1" i="0" dirty="0">
                <a:solidFill>
                  <a:srgbClr val="C00000"/>
                </a:solidFill>
                <a:effectLst/>
                <a:latin typeface="var(--medium)"/>
              </a:rPr>
              <a:t> </a:t>
            </a:r>
            <a:r>
              <a:rPr lang="pl-PL" b="1" i="0" dirty="0" err="1">
                <a:solidFill>
                  <a:srgbClr val="C00000"/>
                </a:solidFill>
                <a:effectLst/>
                <a:latin typeface="var(--medium)"/>
              </a:rPr>
              <a:t>contraction</a:t>
            </a:r>
            <a:endParaRPr lang="pl-PL" b="1" i="0" dirty="0">
              <a:solidFill>
                <a:srgbClr val="C00000"/>
              </a:solidFill>
              <a:effectLst/>
              <a:latin typeface="var(--medium)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Google Sans"/>
              </a:rPr>
              <a:t> </a:t>
            </a:r>
            <a:r>
              <a:rPr lang="pl-PL" b="0" i="0" dirty="0">
                <a:effectLst/>
                <a:latin typeface="Google Sans"/>
              </a:rPr>
              <a:t>the </a:t>
            </a:r>
            <a:r>
              <a:rPr lang="en-US" b="0" i="0" dirty="0">
                <a:effectLst/>
                <a:latin typeface="Google Sans"/>
              </a:rPr>
              <a:t>type of muscle contraction in which the muscles shorten while generating force</a:t>
            </a:r>
            <a:endParaRPr lang="pl-PL" b="0" i="0" dirty="0">
              <a:effectLst/>
              <a:latin typeface="Google Sans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b="0" i="0" dirty="0">
              <a:effectLst/>
              <a:latin typeface="var(--medium)"/>
            </a:endParaRPr>
          </a:p>
          <a:p>
            <a:pPr marL="0" indent="0">
              <a:buNone/>
            </a:pPr>
            <a:r>
              <a:rPr lang="pl-PL" b="1" dirty="0" err="1">
                <a:solidFill>
                  <a:srgbClr val="C00000"/>
                </a:solidFill>
                <a:latin typeface="var(--medium)"/>
              </a:rPr>
              <a:t>Eccentric</a:t>
            </a:r>
            <a:r>
              <a:rPr lang="pl-PL" b="1" dirty="0">
                <a:solidFill>
                  <a:srgbClr val="C00000"/>
                </a:solidFill>
                <a:latin typeface="var(--medium)"/>
              </a:rPr>
              <a:t> </a:t>
            </a:r>
            <a:r>
              <a:rPr lang="pl-PL" b="1" dirty="0" err="1">
                <a:solidFill>
                  <a:srgbClr val="C00000"/>
                </a:solidFill>
                <a:latin typeface="var(--medium)"/>
              </a:rPr>
              <a:t>contraction</a:t>
            </a:r>
            <a:endParaRPr lang="pl-PL" b="1" dirty="0">
              <a:solidFill>
                <a:srgbClr val="C00000"/>
              </a:solidFill>
              <a:latin typeface="var(--medium)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Arial" panose="020B0604020202020204" pitchFamily="34" charset="0"/>
              </a:rPr>
              <a:t>the motion of an active muscle while it is lengthening under load</a:t>
            </a:r>
            <a:endParaRPr lang="pl-PL" dirty="0"/>
          </a:p>
        </p:txBody>
      </p:sp>
      <p:pic>
        <p:nvPicPr>
          <p:cNvPr id="8194" name="Picture 2" descr="Isometric, Concentric and Eccentric muscle contractions: What's the  difference? | vick physiotherapy international">
            <a:extLst>
              <a:ext uri="{FF2B5EF4-FFF2-40B4-BE49-F238E27FC236}">
                <a16:creationId xmlns:a16="http://schemas.microsoft.com/office/drawing/2014/main" id="{CF0ABD44-3862-1E76-3334-E30C612C3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9" t="11797" r="5439"/>
          <a:stretch/>
        </p:blipFill>
        <p:spPr bwMode="auto">
          <a:xfrm>
            <a:off x="132100" y="404519"/>
            <a:ext cx="4657325" cy="6048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31" name="Straight Connector 822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F06ABB7-D5F5-327B-504C-38DC37CE83B3}"/>
              </a:ext>
            </a:extLst>
          </p:cNvPr>
          <p:cNvSpPr txBox="1"/>
          <p:nvPr/>
        </p:nvSpPr>
        <p:spPr>
          <a:xfrm>
            <a:off x="62144" y="6444016"/>
            <a:ext cx="445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https://vickphysiotherapy.wordpress.com/2018/11/06/isometric-concentric-and-eccentric-muscle-contractions-whats-the-difference/</a:t>
            </a:r>
          </a:p>
        </p:txBody>
      </p:sp>
    </p:spTree>
    <p:extLst>
      <p:ext uri="{BB962C8B-B14F-4D97-AF65-F5344CB8AC3E}">
        <p14:creationId xmlns:p14="http://schemas.microsoft.com/office/powerpoint/2010/main" val="2359263302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386C140C5E2A4FA40E562118AF8D34" ma:contentTypeVersion="12" ma:contentTypeDescription="Create a new document." ma:contentTypeScope="" ma:versionID="b514e884967390c96c64ada5080d2406">
  <xsd:schema xmlns:xsd="http://www.w3.org/2001/XMLSchema" xmlns:xs="http://www.w3.org/2001/XMLSchema" xmlns:p="http://schemas.microsoft.com/office/2006/metadata/properties" xmlns:ns3="2a4bd25b-fca6-485b-b226-9bafa1462736" xmlns:ns4="c22beabb-4e44-4402-8fca-16af0b9adc16" targetNamespace="http://schemas.microsoft.com/office/2006/metadata/properties" ma:root="true" ma:fieldsID="b87fa789deb8eef3b270132aeb4b0440" ns3:_="" ns4:_="">
    <xsd:import namespace="2a4bd25b-fca6-485b-b226-9bafa1462736"/>
    <xsd:import namespace="c22beabb-4e44-4402-8fca-16af0b9adc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bd25b-fca6-485b-b226-9bafa14627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beabb-4e44-4402-8fca-16af0b9ad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2beabb-4e44-4402-8fca-16af0b9adc16" xsi:nil="true"/>
  </documentManagement>
</p:properties>
</file>

<file path=customXml/itemProps1.xml><?xml version="1.0" encoding="utf-8"?>
<ds:datastoreItem xmlns:ds="http://schemas.openxmlformats.org/officeDocument/2006/customXml" ds:itemID="{9D477257-F72E-4AA4-9AC0-A5251CA63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bd25b-fca6-485b-b226-9bafa1462736"/>
    <ds:schemaRef ds:uri="c22beabb-4e44-4402-8fca-16af0b9ad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532300-EC96-4E30-9C6C-3F6A84575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AC0F9-93B1-44B5-8E8E-1006E2D7FE0B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2a4bd25b-fca6-485b-b226-9bafa1462736"/>
    <ds:schemaRef ds:uri="c22beabb-4e44-4402-8fca-16af0b9adc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847</Words>
  <Application>Microsoft Office PowerPoint</Application>
  <PresentationFormat>Panoramiczny</PresentationFormat>
  <Paragraphs>141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5" baseType="lpstr">
      <vt:lpstr>__Roboto_2d2bf0</vt:lpstr>
      <vt:lpstr>Arial</vt:lpstr>
      <vt:lpstr>Calibri</vt:lpstr>
      <vt:lpstr>Google Sans</vt:lpstr>
      <vt:lpstr>Neue Haas Grotesk Text Pro</vt:lpstr>
      <vt:lpstr>Open Sans</vt:lpstr>
      <vt:lpstr>var(--medium)</vt:lpstr>
      <vt:lpstr>Wingdings</vt:lpstr>
      <vt:lpstr>PunchcardVTI</vt:lpstr>
      <vt:lpstr>The Musculoskeletal System</vt:lpstr>
      <vt:lpstr>What is the musculoskeletal system? </vt:lpstr>
      <vt:lpstr>The parts of the musculoskeletal system</vt:lpstr>
      <vt:lpstr>Functions of the locomotor system</vt:lpstr>
      <vt:lpstr>Types of muscle cells</vt:lpstr>
      <vt:lpstr>Types of muscle cells</vt:lpstr>
      <vt:lpstr>Types of muscle cells</vt:lpstr>
      <vt:lpstr>Structure of skeletal muscle</vt:lpstr>
      <vt:lpstr>Muscle contraction</vt:lpstr>
      <vt:lpstr>Skeletal system</vt:lpstr>
      <vt:lpstr>Effects of Aging on the Musculoskeletal System </vt:lpstr>
      <vt:lpstr>How can I keep my musculoskeletal system healthy?</vt:lpstr>
      <vt:lpstr>Prezentacja programu PowerPoint</vt:lpstr>
      <vt:lpstr>Dictionary</vt:lpstr>
      <vt:lpstr>Bibliography</vt:lpstr>
      <vt:lpstr>Thank you for your atttention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</dc:creator>
  <cp:lastModifiedBy>Klaudia Gogół</cp:lastModifiedBy>
  <cp:revision>59</cp:revision>
  <dcterms:created xsi:type="dcterms:W3CDTF">2023-11-25T14:17:08Z</dcterms:created>
  <dcterms:modified xsi:type="dcterms:W3CDTF">2023-11-25T21:05:48Z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0x0101006E386C140C5E2A4FA40E562118AF8D34</vt:lpwstr>
  </property>
</Properties>
</file>