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58" r:id="rId7"/>
    <p:sldId id="262" r:id="rId8"/>
    <p:sldId id="265" r:id="rId9"/>
    <p:sldId id="268" r:id="rId10"/>
    <p:sldId id="269" r:id="rId11"/>
    <p:sldId id="267" r:id="rId12"/>
    <p:sldId id="259" r:id="rId13"/>
    <p:sldId id="263" r:id="rId14"/>
    <p:sldId id="26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87D7B-9085-2BCB-E461-A179E4E2D97C}" v="44" dt="2025-01-29T07:16:2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Gawron" userId="S::kg127672@stud.ur.edu.pl::e7f9c194-388b-4e7c-b04f-7b1ad5eda508" providerId="AD" clId="Web-{961261BB-EE77-BDE0-D470-45440B3EF276}"/>
    <pc:docChg chg="addSld modSld addMainMaster delMainMaster modMainMaster">
      <pc:chgData name="Kinga Gawron" userId="S::kg127672@stud.ur.edu.pl::e7f9c194-388b-4e7c-b04f-7b1ad5eda508" providerId="AD" clId="Web-{961261BB-EE77-BDE0-D470-45440B3EF276}" dt="2025-01-02T19:51:05.721" v="1525" actId="20577"/>
      <pc:docMkLst>
        <pc:docMk/>
      </pc:docMkLst>
      <pc:sldChg chg="addSp delSp modSp mod modClrScheme chgLayout">
        <pc:chgData name="Kinga Gawron" userId="S::kg127672@stud.ur.edu.pl::e7f9c194-388b-4e7c-b04f-7b1ad5eda508" providerId="AD" clId="Web-{961261BB-EE77-BDE0-D470-45440B3EF276}" dt="2025-01-02T12:31:36.742" v="1493" actId="14100"/>
        <pc:sldMkLst>
          <pc:docMk/>
          <pc:sldMk cId="650317164" sldId="256"/>
        </pc:sldMkLst>
        <pc:spChg chg="mod ord">
          <ac:chgData name="Kinga Gawron" userId="S::kg127672@stud.ur.edu.pl::e7f9c194-388b-4e7c-b04f-7b1ad5eda508" providerId="AD" clId="Web-{961261BB-EE77-BDE0-D470-45440B3EF276}" dt="2025-01-02T10:30:29.529" v="257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inga Gawron" userId="S::kg127672@stud.ur.edu.pl::e7f9c194-388b-4e7c-b04f-7b1ad5eda508" providerId="AD" clId="Web-{961261BB-EE77-BDE0-D470-45440B3EF276}" dt="2025-01-02T12:29:49.566" v="1483" actId="14100"/>
          <ac:spMkLst>
            <pc:docMk/>
            <pc:sldMk cId="650317164" sldId="256"/>
            <ac:spMk id="3" creationId="{00000000-0000-0000-0000-000000000000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2:31:36.742" v="1493" actId="14100"/>
          <ac:picMkLst>
            <pc:docMk/>
            <pc:sldMk cId="650317164" sldId="256"/>
            <ac:picMk id="4" creationId="{2161844D-9353-4463-2E2E-C2BA1C768AA4}"/>
          </ac:picMkLst>
        </pc:picChg>
        <pc:picChg chg="add del mod ord">
          <ac:chgData name="Kinga Gawron" userId="S::kg127672@stud.ur.edu.pl::e7f9c194-388b-4e7c-b04f-7b1ad5eda508" providerId="AD" clId="Web-{961261BB-EE77-BDE0-D470-45440B3EF276}" dt="2025-01-02T09:25:23.022" v="77"/>
          <ac:picMkLst>
            <pc:docMk/>
            <pc:sldMk cId="650317164" sldId="256"/>
            <ac:picMk id="5" creationId="{F3D462C2-AACE-0F79-128B-6625009152E1}"/>
          </ac:picMkLst>
        </pc:picChg>
        <pc:picChg chg="add mod ord">
          <ac:chgData name="Kinga Gawron" userId="S::kg127672@stud.ur.edu.pl::e7f9c194-388b-4e7c-b04f-7b1ad5eda508" providerId="AD" clId="Web-{961261BB-EE77-BDE0-D470-45440B3EF276}" dt="2025-01-02T09:27:49.574" v="94" actId="14100"/>
          <ac:picMkLst>
            <pc:docMk/>
            <pc:sldMk cId="650317164" sldId="256"/>
            <ac:picMk id="6" creationId="{18240627-AE8F-2D30-60FC-EDCBC1E9DFFB}"/>
          </ac:picMkLst>
        </pc:picChg>
      </pc:sldChg>
      <pc:sldChg chg="addSp delSp modSp new mod setBg modClrScheme chgLayout">
        <pc:chgData name="Kinga Gawron" userId="S::kg127672@stud.ur.edu.pl::e7f9c194-388b-4e7c-b04f-7b1ad5eda508" providerId="AD" clId="Web-{961261BB-EE77-BDE0-D470-45440B3EF276}" dt="2025-01-02T12:32:58.746" v="1498" actId="20577"/>
        <pc:sldMkLst>
          <pc:docMk/>
          <pc:sldMk cId="4177844515" sldId="257"/>
        </pc:sldMkLst>
        <pc:spChg chg="mod ord">
          <ac:chgData name="Kinga Gawron" userId="S::kg127672@stud.ur.edu.pl::e7f9c194-388b-4e7c-b04f-7b1ad5eda508" providerId="AD" clId="Web-{961261BB-EE77-BDE0-D470-45440B3EF276}" dt="2025-01-02T12:32:58.746" v="1498" actId="20577"/>
          <ac:spMkLst>
            <pc:docMk/>
            <pc:sldMk cId="4177844515" sldId="257"/>
            <ac:spMk id="2" creationId="{B63781EC-3475-3C07-D736-6275A2806873}"/>
          </ac:spMkLst>
        </pc:spChg>
        <pc:spChg chg="mod ord">
          <ac:chgData name="Kinga Gawron" userId="S::kg127672@stud.ur.edu.pl::e7f9c194-388b-4e7c-b04f-7b1ad5eda508" providerId="AD" clId="Web-{961261BB-EE77-BDE0-D470-45440B3EF276}" dt="2025-01-02T11:25:07.402" v="800" actId="20577"/>
          <ac:spMkLst>
            <pc:docMk/>
            <pc:sldMk cId="4177844515" sldId="257"/>
            <ac:spMk id="3" creationId="{E4D90723-FB1A-2CAC-AF1F-8862293752BE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2:31:24.554" v="1492" actId="1076"/>
          <ac:spMkLst>
            <pc:docMk/>
            <pc:sldMk cId="4177844515" sldId="257"/>
            <ac:spMk id="6" creationId="{FA008241-958D-96B1-4FB3-EDB571581B6B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1:01:52.833" v="465"/>
          <ac:spMkLst>
            <pc:docMk/>
            <pc:sldMk cId="4177844515" sldId="257"/>
            <ac:spMk id="9" creationId="{0671A8AE-40A1-4631-A6B8-581AFF065482}"/>
          </ac:spMkLst>
        </pc:spChg>
        <pc:spChg chg="add">
          <ac:chgData name="Kinga Gawron" userId="S::kg127672@stud.ur.edu.pl::e7f9c194-388b-4e7c-b04f-7b1ad5eda508" providerId="AD" clId="Web-{961261BB-EE77-BDE0-D470-45440B3EF276}" dt="2025-01-02T11:02:26.912" v="468"/>
          <ac:spMkLst>
            <pc:docMk/>
            <pc:sldMk cId="4177844515" sldId="257"/>
            <ac:spMk id="10" creationId="{3C54F4CE-85F0-46ED-80DA-9518C9251AD1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1:01:52.833" v="465"/>
          <ac:spMkLst>
            <pc:docMk/>
            <pc:sldMk cId="4177844515" sldId="257"/>
            <ac:spMk id="11" creationId="{AB58EF07-17C2-48CF-ABB0-EEF1F17CB8F0}"/>
          </ac:spMkLst>
        </pc:spChg>
        <pc:spChg chg="add">
          <ac:chgData name="Kinga Gawron" userId="S::kg127672@stud.ur.edu.pl::e7f9c194-388b-4e7c-b04f-7b1ad5eda508" providerId="AD" clId="Web-{961261BB-EE77-BDE0-D470-45440B3EF276}" dt="2025-01-02T11:02:26.912" v="468"/>
          <ac:spMkLst>
            <pc:docMk/>
            <pc:sldMk cId="4177844515" sldId="257"/>
            <ac:spMk id="12" creationId="{DADD1FCA-8ACB-4958-81DD-4CDD6D3E1921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1:01:52.833" v="465"/>
          <ac:spMkLst>
            <pc:docMk/>
            <pc:sldMk cId="4177844515" sldId="257"/>
            <ac:spMk id="13" creationId="{AF2F604E-43BE-4DC3-B983-E071523364F8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1:01:52.833" v="465"/>
          <ac:spMkLst>
            <pc:docMk/>
            <pc:sldMk cId="4177844515" sldId="257"/>
            <ac:spMk id="15" creationId="{08C9B587-E65E-4B52-B37C-ABEBB6E87928}"/>
          </ac:spMkLst>
        </pc:spChg>
        <pc:picChg chg="add del mod ord">
          <ac:chgData name="Kinga Gawron" userId="S::kg127672@stud.ur.edu.pl::e7f9c194-388b-4e7c-b04f-7b1ad5eda508" providerId="AD" clId="Web-{961261BB-EE77-BDE0-D470-45440B3EF276}" dt="2025-01-02T11:01:55.755" v="466"/>
          <ac:picMkLst>
            <pc:docMk/>
            <pc:sldMk cId="4177844515" sldId="257"/>
            <ac:picMk id="4" creationId="{1F0F7E3E-E979-9C28-AE2C-FAD9E1B25DFD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1:13:50.565" v="584"/>
          <ac:picMkLst>
            <pc:docMk/>
            <pc:sldMk cId="4177844515" sldId="257"/>
            <ac:picMk id="5" creationId="{07EF9EDE-4625-820C-028B-C896E4D3A170}"/>
          </ac:picMkLst>
        </pc:picChg>
      </pc:sldChg>
      <pc:sldChg chg="addSp delSp modSp new mod setBg modClrScheme chgLayout">
        <pc:chgData name="Kinga Gawron" userId="S::kg127672@stud.ur.edu.pl::e7f9c194-388b-4e7c-b04f-7b1ad5eda508" providerId="AD" clId="Web-{961261BB-EE77-BDE0-D470-45440B3EF276}" dt="2025-01-02T12:32:04.540" v="1496" actId="14100"/>
        <pc:sldMkLst>
          <pc:docMk/>
          <pc:sldMk cId="2390774182" sldId="258"/>
        </pc:sldMkLst>
        <pc:spChg chg="mod ord">
          <ac:chgData name="Kinga Gawron" userId="S::kg127672@stud.ur.edu.pl::e7f9c194-388b-4e7c-b04f-7b1ad5eda508" providerId="AD" clId="Web-{961261BB-EE77-BDE0-D470-45440B3EF276}" dt="2025-01-02T11:23:34.211" v="786" actId="1076"/>
          <ac:spMkLst>
            <pc:docMk/>
            <pc:sldMk cId="2390774182" sldId="258"/>
            <ac:spMk id="2" creationId="{F016147F-652C-3679-8AB2-D6A85CC14B21}"/>
          </ac:spMkLst>
        </pc:spChg>
        <pc:spChg chg="mod ord">
          <ac:chgData name="Kinga Gawron" userId="S::kg127672@stud.ur.edu.pl::e7f9c194-388b-4e7c-b04f-7b1ad5eda508" providerId="AD" clId="Web-{961261BB-EE77-BDE0-D470-45440B3EF276}" dt="2025-01-02T11:23:28.649" v="785" actId="20577"/>
          <ac:spMkLst>
            <pc:docMk/>
            <pc:sldMk cId="2390774182" sldId="258"/>
            <ac:spMk id="3" creationId="{E169732B-C652-F25A-8DAD-E7C54853F769}"/>
          </ac:spMkLst>
        </pc:spChg>
        <pc:picChg chg="add del mod">
          <ac:chgData name="Kinga Gawron" userId="S::kg127672@stud.ur.edu.pl::e7f9c194-388b-4e7c-b04f-7b1ad5eda508" providerId="AD" clId="Web-{961261BB-EE77-BDE0-D470-45440B3EF276}" dt="2025-01-02T10:32:12.439" v="289"/>
          <ac:picMkLst>
            <pc:docMk/>
            <pc:sldMk cId="2390774182" sldId="258"/>
            <ac:picMk id="4" creationId="{79340F92-6209-C906-C936-64C326481652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2:31:59.462" v="1495" actId="14100"/>
          <ac:picMkLst>
            <pc:docMk/>
            <pc:sldMk cId="2390774182" sldId="258"/>
            <ac:picMk id="5" creationId="{7FE02BDD-FCB0-162E-69B5-C6E94AC475F9}"/>
          </ac:picMkLst>
        </pc:picChg>
        <pc:picChg chg="add del mod">
          <ac:chgData name="Kinga Gawron" userId="S::kg127672@stud.ur.edu.pl::e7f9c194-388b-4e7c-b04f-7b1ad5eda508" providerId="AD" clId="Web-{961261BB-EE77-BDE0-D470-45440B3EF276}" dt="2025-01-02T10:32:20.236" v="291"/>
          <ac:picMkLst>
            <pc:docMk/>
            <pc:sldMk cId="2390774182" sldId="258"/>
            <ac:picMk id="6" creationId="{E335F990-6163-22C9-7AC4-35C5D945277E}"/>
          </ac:picMkLst>
        </pc:picChg>
        <pc:picChg chg="add del mod">
          <ac:chgData name="Kinga Gawron" userId="S::kg127672@stud.ur.edu.pl::e7f9c194-388b-4e7c-b04f-7b1ad5eda508" providerId="AD" clId="Web-{961261BB-EE77-BDE0-D470-45440B3EF276}" dt="2025-01-02T11:16:09.117" v="621"/>
          <ac:picMkLst>
            <pc:docMk/>
            <pc:sldMk cId="2390774182" sldId="258"/>
            <ac:picMk id="7" creationId="{857CA0B2-7389-28D7-BA5B-EF68139AD968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2:32:04.540" v="1496" actId="14100"/>
          <ac:picMkLst>
            <pc:docMk/>
            <pc:sldMk cId="2390774182" sldId="258"/>
            <ac:picMk id="8" creationId="{6FF90BDE-4116-8AAF-9AC8-D99FC4D9385D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2:31:56.321" v="1494" actId="14100"/>
          <ac:picMkLst>
            <pc:docMk/>
            <pc:sldMk cId="2390774182" sldId="258"/>
            <ac:picMk id="9" creationId="{B7A2FAB6-BF63-4A73-FC13-0D5C48324D76}"/>
          </ac:picMkLst>
        </pc:picChg>
      </pc:sldChg>
      <pc:sldChg chg="addSp modSp new mod setBg modClrScheme chgLayout">
        <pc:chgData name="Kinga Gawron" userId="S::kg127672@stud.ur.edu.pl::e7f9c194-388b-4e7c-b04f-7b1ad5eda508" providerId="AD" clId="Web-{961261BB-EE77-BDE0-D470-45440B3EF276}" dt="2025-01-02T12:24:53.602" v="1463" actId="20577"/>
        <pc:sldMkLst>
          <pc:docMk/>
          <pc:sldMk cId="3811627189" sldId="259"/>
        </pc:sldMkLst>
        <pc:spChg chg="mod ord">
          <ac:chgData name="Kinga Gawron" userId="S::kg127672@stud.ur.edu.pl::e7f9c194-388b-4e7c-b04f-7b1ad5eda508" providerId="AD" clId="Web-{961261BB-EE77-BDE0-D470-45440B3EF276}" dt="2025-01-02T12:14:58.565" v="1273" actId="1076"/>
          <ac:spMkLst>
            <pc:docMk/>
            <pc:sldMk cId="3811627189" sldId="259"/>
            <ac:spMk id="2" creationId="{3AEA7D65-D87B-D46B-A39E-086207874FB8}"/>
          </ac:spMkLst>
        </pc:spChg>
        <pc:spChg chg="mod ord">
          <ac:chgData name="Kinga Gawron" userId="S::kg127672@stud.ur.edu.pl::e7f9c194-388b-4e7c-b04f-7b1ad5eda508" providerId="AD" clId="Web-{961261BB-EE77-BDE0-D470-45440B3EF276}" dt="2025-01-02T12:24:45.618" v="1461" actId="20577"/>
          <ac:spMkLst>
            <pc:docMk/>
            <pc:sldMk cId="3811627189" sldId="259"/>
            <ac:spMk id="3" creationId="{9BE62651-2762-8217-C6E4-4EBA97F7D976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2:24:53.602" v="1463" actId="20577"/>
          <ac:spMkLst>
            <pc:docMk/>
            <pc:sldMk cId="3811627189" sldId="259"/>
            <ac:spMk id="4" creationId="{8AD83C52-F883-9ADC-9902-CA0AB82DDE49}"/>
          </ac:spMkLst>
        </pc:spChg>
      </pc:sldChg>
      <pc:sldChg chg="addSp delSp modSp new mod setBg modClrScheme delDesignElem chgLayout">
        <pc:chgData name="Kinga Gawron" userId="S::kg127672@stud.ur.edu.pl::e7f9c194-388b-4e7c-b04f-7b1ad5eda508" providerId="AD" clId="Web-{961261BB-EE77-BDE0-D470-45440B3EF276}" dt="2025-01-02T11:21:11.612" v="755" actId="20577"/>
        <pc:sldMkLst>
          <pc:docMk/>
          <pc:sldMk cId="248223606" sldId="260"/>
        </pc:sldMkLst>
        <pc:spChg chg="mod ord">
          <ac:chgData name="Kinga Gawron" userId="S::kg127672@stud.ur.edu.pl::e7f9c194-388b-4e7c-b04f-7b1ad5eda508" providerId="AD" clId="Web-{961261BB-EE77-BDE0-D470-45440B3EF276}" dt="2025-01-02T11:21:11.612" v="755" actId="20577"/>
          <ac:spMkLst>
            <pc:docMk/>
            <pc:sldMk cId="248223606" sldId="260"/>
            <ac:spMk id="2" creationId="{699265FD-7938-2EF7-78EA-6485124A0E0C}"/>
          </ac:spMkLst>
        </pc:spChg>
        <pc:spChg chg="del">
          <ac:chgData name="Kinga Gawron" userId="S::kg127672@stud.ur.edu.pl::e7f9c194-388b-4e7c-b04f-7b1ad5eda508" providerId="AD" clId="Web-{961261BB-EE77-BDE0-D470-45440B3EF276}" dt="2025-01-02T10:11:13.502" v="223"/>
          <ac:spMkLst>
            <pc:docMk/>
            <pc:sldMk cId="248223606" sldId="260"/>
            <ac:spMk id="3" creationId="{685E4589-7295-D5D2-621A-CDDFB29BCF7C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0:30:29.529" v="257"/>
          <ac:spMkLst>
            <pc:docMk/>
            <pc:sldMk cId="248223606" sldId="260"/>
            <ac:spMk id="9" creationId="{D4771268-CB57-404A-9271-370EB28F6090}"/>
          </ac:spMkLst>
        </pc:spChg>
        <pc:picChg chg="add mod ord">
          <ac:chgData name="Kinga Gawron" userId="S::kg127672@stud.ur.edu.pl::e7f9c194-388b-4e7c-b04f-7b1ad5eda508" providerId="AD" clId="Web-{961261BB-EE77-BDE0-D470-45440B3EF276}" dt="2025-01-02T11:13:56.549" v="585"/>
          <ac:picMkLst>
            <pc:docMk/>
            <pc:sldMk cId="248223606" sldId="260"/>
            <ac:picMk id="4" creationId="{F93BD1A8-F805-9361-1F3A-74C0994ED424}"/>
          </ac:picMkLst>
        </pc:picChg>
      </pc:sldChg>
      <pc:sldChg chg="addSp delSp modSp new mod setBg modClrScheme delDesignElem chgLayout">
        <pc:chgData name="Kinga Gawron" userId="S::kg127672@stud.ur.edu.pl::e7f9c194-388b-4e7c-b04f-7b1ad5eda508" providerId="AD" clId="Web-{961261BB-EE77-BDE0-D470-45440B3EF276}" dt="2025-01-02T11:14:08.690" v="587"/>
        <pc:sldMkLst>
          <pc:docMk/>
          <pc:sldMk cId="838738645" sldId="261"/>
        </pc:sldMkLst>
        <pc:spChg chg="mod ord">
          <ac:chgData name="Kinga Gawron" userId="S::kg127672@stud.ur.edu.pl::e7f9c194-388b-4e7c-b04f-7b1ad5eda508" providerId="AD" clId="Web-{961261BB-EE77-BDE0-D470-45440B3EF276}" dt="2025-01-02T10:30:29.529" v="257"/>
          <ac:spMkLst>
            <pc:docMk/>
            <pc:sldMk cId="838738645" sldId="261"/>
            <ac:spMk id="2" creationId="{7B598830-963A-3B71-6970-014FAAB798A8}"/>
          </ac:spMkLst>
        </pc:spChg>
        <pc:spChg chg="del">
          <ac:chgData name="Kinga Gawron" userId="S::kg127672@stud.ur.edu.pl::e7f9c194-388b-4e7c-b04f-7b1ad5eda508" providerId="AD" clId="Web-{961261BB-EE77-BDE0-D470-45440B3EF276}" dt="2025-01-02T10:21:53.057" v="230"/>
          <ac:spMkLst>
            <pc:docMk/>
            <pc:sldMk cId="838738645" sldId="261"/>
            <ac:spMk id="3" creationId="{B6635F6B-FC5A-C951-B05C-4995899A30AD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0:22:43.027" v="242" actId="1076"/>
          <ac:spMkLst>
            <pc:docMk/>
            <pc:sldMk cId="838738645" sldId="261"/>
            <ac:spMk id="5" creationId="{481C2124-CC53-DC1E-FA25-B93335CBDC6B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0:30:29.529" v="257"/>
          <ac:spMkLst>
            <pc:docMk/>
            <pc:sldMk cId="838738645" sldId="261"/>
            <ac:spMk id="9" creationId="{D4771268-CB57-404A-9271-370EB28F6090}"/>
          </ac:spMkLst>
        </pc:spChg>
        <pc:picChg chg="add mod ord">
          <ac:chgData name="Kinga Gawron" userId="S::kg127672@stud.ur.edu.pl::e7f9c194-388b-4e7c-b04f-7b1ad5eda508" providerId="AD" clId="Web-{961261BB-EE77-BDE0-D470-45440B3EF276}" dt="2025-01-02T11:14:08.690" v="587"/>
          <ac:picMkLst>
            <pc:docMk/>
            <pc:sldMk cId="838738645" sldId="261"/>
            <ac:picMk id="4" creationId="{5860E42C-30F1-2D8E-AEB6-528AF42BC1E5}"/>
          </ac:picMkLst>
        </pc:picChg>
      </pc:sldChg>
      <pc:sldChg chg="addSp modSp new mod setBg">
        <pc:chgData name="Kinga Gawron" userId="S::kg127672@stud.ur.edu.pl::e7f9c194-388b-4e7c-b04f-7b1ad5eda508" providerId="AD" clId="Web-{961261BB-EE77-BDE0-D470-45440B3EF276}" dt="2025-01-02T18:06:28.920" v="1507" actId="20577"/>
        <pc:sldMkLst>
          <pc:docMk/>
          <pc:sldMk cId="834936377" sldId="262"/>
        </pc:sldMkLst>
        <pc:spChg chg="mod">
          <ac:chgData name="Kinga Gawron" userId="S::kg127672@stud.ur.edu.pl::e7f9c194-388b-4e7c-b04f-7b1ad5eda508" providerId="AD" clId="Web-{961261BB-EE77-BDE0-D470-45440B3EF276}" dt="2025-01-02T11:21:08.081" v="754" actId="20577"/>
          <ac:spMkLst>
            <pc:docMk/>
            <pc:sldMk cId="834936377" sldId="262"/>
            <ac:spMk id="2" creationId="{65BBD9F8-A097-6C05-A2E6-6FAF8F91BAE1}"/>
          </ac:spMkLst>
        </pc:spChg>
        <pc:spChg chg="mod">
          <ac:chgData name="Kinga Gawron" userId="S::kg127672@stud.ur.edu.pl::e7f9c194-388b-4e7c-b04f-7b1ad5eda508" providerId="AD" clId="Web-{961261BB-EE77-BDE0-D470-45440B3EF276}" dt="2025-01-02T18:06:28.920" v="1507" actId="20577"/>
          <ac:spMkLst>
            <pc:docMk/>
            <pc:sldMk cId="834936377" sldId="262"/>
            <ac:spMk id="3" creationId="{7DD2805C-2468-4065-8F7B-E22CF5F02493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1:22:37.068" v="773" actId="1076"/>
          <ac:picMkLst>
            <pc:docMk/>
            <pc:sldMk cId="834936377" sldId="262"/>
            <ac:picMk id="4" creationId="{A613D344-7F2F-1341-D37F-FCEF8EF9EAAF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1:22:33.959" v="772" actId="1076"/>
          <ac:picMkLst>
            <pc:docMk/>
            <pc:sldMk cId="834936377" sldId="262"/>
            <ac:picMk id="5" creationId="{F512D842-8AB3-A087-9C53-9B644649EE21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1:22:39.272" v="774" actId="1076"/>
          <ac:picMkLst>
            <pc:docMk/>
            <pc:sldMk cId="834936377" sldId="262"/>
            <ac:picMk id="6" creationId="{B07B596B-C680-C8D5-B313-E504F7D46167}"/>
          </ac:picMkLst>
        </pc:picChg>
      </pc:sldChg>
      <pc:sldChg chg="modSp new mod setBg">
        <pc:chgData name="Kinga Gawron" userId="S::kg127672@stud.ur.edu.pl::e7f9c194-388b-4e7c-b04f-7b1ad5eda508" providerId="AD" clId="Web-{961261BB-EE77-BDE0-D470-45440B3EF276}" dt="2025-01-02T19:51:05.721" v="1525" actId="20577"/>
        <pc:sldMkLst>
          <pc:docMk/>
          <pc:sldMk cId="1977703106" sldId="263"/>
        </pc:sldMkLst>
        <pc:spChg chg="mod">
          <ac:chgData name="Kinga Gawron" userId="S::kg127672@stud.ur.edu.pl::e7f9c194-388b-4e7c-b04f-7b1ad5eda508" providerId="AD" clId="Web-{961261BB-EE77-BDE0-D470-45440B3EF276}" dt="2025-01-02T12:03:07.205" v="1024" actId="20577"/>
          <ac:spMkLst>
            <pc:docMk/>
            <pc:sldMk cId="1977703106" sldId="263"/>
            <ac:spMk id="2" creationId="{FC8635D9-8290-394E-F1A7-54B14B4BC4F7}"/>
          </ac:spMkLst>
        </pc:spChg>
        <pc:spChg chg="mod">
          <ac:chgData name="Kinga Gawron" userId="S::kg127672@stud.ur.edu.pl::e7f9c194-388b-4e7c-b04f-7b1ad5eda508" providerId="AD" clId="Web-{961261BB-EE77-BDE0-D470-45440B3EF276}" dt="2025-01-02T19:51:05.721" v="1525" actId="20577"/>
          <ac:spMkLst>
            <pc:docMk/>
            <pc:sldMk cId="1977703106" sldId="263"/>
            <ac:spMk id="3" creationId="{D8320FD8-47A9-F985-F535-52827DEEB2D2}"/>
          </ac:spMkLst>
        </pc:spChg>
      </pc:sldChg>
      <pc:sldChg chg="addSp modSp new mod setBg">
        <pc:chgData name="Kinga Gawron" userId="S::kg127672@stud.ur.edu.pl::e7f9c194-388b-4e7c-b04f-7b1ad5eda508" providerId="AD" clId="Web-{961261BB-EE77-BDE0-D470-45440B3EF276}" dt="2025-01-02T12:25:51.011" v="1472" actId="1076"/>
        <pc:sldMkLst>
          <pc:docMk/>
          <pc:sldMk cId="211271124" sldId="264"/>
        </pc:sldMkLst>
        <pc:spChg chg="mod">
          <ac:chgData name="Kinga Gawron" userId="S::kg127672@stud.ur.edu.pl::e7f9c194-388b-4e7c-b04f-7b1ad5eda508" providerId="AD" clId="Web-{961261BB-EE77-BDE0-D470-45440B3EF276}" dt="2025-01-02T12:25:51.011" v="1472" actId="1076"/>
          <ac:spMkLst>
            <pc:docMk/>
            <pc:sldMk cId="211271124" sldId="264"/>
            <ac:spMk id="2" creationId="{9264971B-2BFB-86F0-2366-2FD3281D67D4}"/>
          </ac:spMkLst>
        </pc:spChg>
        <pc:spChg chg="mod">
          <ac:chgData name="Kinga Gawron" userId="S::kg127672@stud.ur.edu.pl::e7f9c194-388b-4e7c-b04f-7b1ad5eda508" providerId="AD" clId="Web-{961261BB-EE77-BDE0-D470-45440B3EF276}" dt="2025-01-02T12:01:58.484" v="1013" actId="1076"/>
          <ac:spMkLst>
            <pc:docMk/>
            <pc:sldMk cId="211271124" sldId="264"/>
            <ac:spMk id="3" creationId="{F85DE6AB-0FEC-2007-A2C1-B92ABDB66B15}"/>
          </ac:spMkLst>
        </pc:spChg>
        <pc:spChg chg="add">
          <ac:chgData name="Kinga Gawron" userId="S::kg127672@stud.ur.edu.pl::e7f9c194-388b-4e7c-b04f-7b1ad5eda508" providerId="AD" clId="Web-{961261BB-EE77-BDE0-D470-45440B3EF276}" dt="2025-01-02T12:01:34.717" v="1008"/>
          <ac:spMkLst>
            <pc:docMk/>
            <pc:sldMk cId="211271124" sldId="264"/>
            <ac:spMk id="9" creationId="{D009D6D5-DAC2-4A8B-A17A-E206B9012D09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2:01:34.717" v="1008"/>
          <ac:picMkLst>
            <pc:docMk/>
            <pc:sldMk cId="211271124" sldId="264"/>
            <ac:picMk id="4" creationId="{609819C4-EA4B-CEED-2985-0A3E9E2345B3}"/>
          </ac:picMkLst>
        </pc:picChg>
      </pc:sldChg>
      <pc:sldChg chg="addSp delSp modSp new mod setBg">
        <pc:chgData name="Kinga Gawron" userId="S::kg127672@stud.ur.edu.pl::e7f9c194-388b-4e7c-b04f-7b1ad5eda508" providerId="AD" clId="Web-{961261BB-EE77-BDE0-D470-45440B3EF276}" dt="2025-01-02T12:32:31.182" v="1497" actId="1076"/>
        <pc:sldMkLst>
          <pc:docMk/>
          <pc:sldMk cId="964218715" sldId="265"/>
        </pc:sldMkLst>
        <pc:spChg chg="mod">
          <ac:chgData name="Kinga Gawron" userId="S::kg127672@stud.ur.edu.pl::e7f9c194-388b-4e7c-b04f-7b1ad5eda508" providerId="AD" clId="Web-{961261BB-EE77-BDE0-D470-45440B3EF276}" dt="2025-01-02T12:32:31.182" v="1497" actId="1076"/>
          <ac:spMkLst>
            <pc:docMk/>
            <pc:sldMk cId="964218715" sldId="265"/>
            <ac:spMk id="2" creationId="{6F4B4627-0C67-85B2-F6A2-380F129DA820}"/>
          </ac:spMkLst>
        </pc:spChg>
        <pc:spChg chg="del">
          <ac:chgData name="Kinga Gawron" userId="S::kg127672@stud.ur.edu.pl::e7f9c194-388b-4e7c-b04f-7b1ad5eda508" providerId="AD" clId="Web-{961261BB-EE77-BDE0-D470-45440B3EF276}" dt="2025-01-02T11:28:04.627" v="805"/>
          <ac:spMkLst>
            <pc:docMk/>
            <pc:sldMk cId="964218715" sldId="265"/>
            <ac:spMk id="3" creationId="{07F99EEE-22FC-980E-9269-0A86EBE76412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1:30:07.179" v="863" actId="1076"/>
          <ac:spMkLst>
            <pc:docMk/>
            <pc:sldMk cId="964218715" sldId="265"/>
            <ac:spMk id="5" creationId="{C90B963A-1D31-DB85-A7B9-93ACEDFF9642}"/>
          </ac:spMkLst>
        </pc:spChg>
        <pc:spChg chg="add del">
          <ac:chgData name="Kinga Gawron" userId="S::kg127672@stud.ur.edu.pl::e7f9c194-388b-4e7c-b04f-7b1ad5eda508" providerId="AD" clId="Web-{961261BB-EE77-BDE0-D470-45440B3EF276}" dt="2025-01-02T11:30:51.071" v="869"/>
          <ac:spMkLst>
            <pc:docMk/>
            <pc:sldMk cId="964218715" sldId="265"/>
            <ac:spMk id="6" creationId="{7F7C2FD2-D20A-1D76-57C4-87FCAAA45DA9}"/>
          </ac:spMkLst>
        </pc:spChg>
        <pc:picChg chg="add mod ord">
          <ac:chgData name="Kinga Gawron" userId="S::kg127672@stud.ur.edu.pl::e7f9c194-388b-4e7c-b04f-7b1ad5eda508" providerId="AD" clId="Web-{961261BB-EE77-BDE0-D470-45440B3EF276}" dt="2025-01-02T11:29:28.240" v="847" actId="14100"/>
          <ac:picMkLst>
            <pc:docMk/>
            <pc:sldMk cId="964218715" sldId="265"/>
            <ac:picMk id="4" creationId="{6DD7CCD4-A331-31BC-2E03-821612D4EC16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2:26:24.715" v="1477" actId="1076"/>
          <ac:picMkLst>
            <pc:docMk/>
            <pc:sldMk cId="964218715" sldId="265"/>
            <ac:picMk id="7" creationId="{21BC980B-53FD-4B74-CF9F-56429EA1C4D3}"/>
          </ac:picMkLst>
        </pc:picChg>
      </pc:sldChg>
      <pc:sldChg chg="addSp delSp modSp new mod setBg">
        <pc:chgData name="Kinga Gawron" userId="S::kg127672@stud.ur.edu.pl::e7f9c194-388b-4e7c-b04f-7b1ad5eda508" providerId="AD" clId="Web-{961261BB-EE77-BDE0-D470-45440B3EF276}" dt="2025-01-02T12:30:37.349" v="1486" actId="1076"/>
        <pc:sldMkLst>
          <pc:docMk/>
          <pc:sldMk cId="826903751" sldId="266"/>
        </pc:sldMkLst>
        <pc:spChg chg="mod">
          <ac:chgData name="Kinga Gawron" userId="S::kg127672@stud.ur.edu.pl::e7f9c194-388b-4e7c-b04f-7b1ad5eda508" providerId="AD" clId="Web-{961261BB-EE77-BDE0-D470-45440B3EF276}" dt="2025-01-02T11:24:33.135" v="794" actId="20577"/>
          <ac:spMkLst>
            <pc:docMk/>
            <pc:sldMk cId="826903751" sldId="266"/>
            <ac:spMk id="2" creationId="{AEB16674-9803-08D5-A83D-8D768B64BEDA}"/>
          </ac:spMkLst>
        </pc:spChg>
        <pc:spChg chg="mod">
          <ac:chgData name="Kinga Gawron" userId="S::kg127672@stud.ur.edu.pl::e7f9c194-388b-4e7c-b04f-7b1ad5eda508" providerId="AD" clId="Web-{961261BB-EE77-BDE0-D470-45440B3EF276}" dt="2025-01-02T11:24:26.307" v="792" actId="14100"/>
          <ac:spMkLst>
            <pc:docMk/>
            <pc:sldMk cId="826903751" sldId="266"/>
            <ac:spMk id="3" creationId="{32F61052-89A6-9788-7232-0C221C01CB7F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2:30:37.349" v="1486" actId="1076"/>
          <ac:spMkLst>
            <pc:docMk/>
            <pc:sldMk cId="826903751" sldId="266"/>
            <ac:spMk id="6" creationId="{2BBD5655-B9FE-8C9F-D2D8-5B932CB447AE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1:24:11.619" v="791" actId="1076"/>
          <ac:picMkLst>
            <pc:docMk/>
            <pc:sldMk cId="826903751" sldId="266"/>
            <ac:picMk id="4" creationId="{87E9C85E-DECB-645A-01EA-79B2E627D4D0}"/>
          </ac:picMkLst>
        </pc:picChg>
        <pc:picChg chg="add del mod">
          <ac:chgData name="Kinga Gawron" userId="S::kg127672@stud.ur.edu.pl::e7f9c194-388b-4e7c-b04f-7b1ad5eda508" providerId="AD" clId="Web-{961261BB-EE77-BDE0-D470-45440B3EF276}" dt="2025-01-02T11:13:36.908" v="580"/>
          <ac:picMkLst>
            <pc:docMk/>
            <pc:sldMk cId="826903751" sldId="266"/>
            <ac:picMk id="5" creationId="{8A6B9CEB-4F44-DF48-DDAE-F96117A6E798}"/>
          </ac:picMkLst>
        </pc:picChg>
      </pc:sldChg>
      <pc:sldChg chg="addSp modSp new mod setBg">
        <pc:chgData name="Kinga Gawron" userId="S::kg127672@stud.ur.edu.pl::e7f9c194-388b-4e7c-b04f-7b1ad5eda508" providerId="AD" clId="Web-{961261BB-EE77-BDE0-D470-45440B3EF276}" dt="2025-01-02T12:25:57.526" v="1473" actId="20577"/>
        <pc:sldMkLst>
          <pc:docMk/>
          <pc:sldMk cId="563623021" sldId="267"/>
        </pc:sldMkLst>
        <pc:spChg chg="mod">
          <ac:chgData name="Kinga Gawron" userId="S::kg127672@stud.ur.edu.pl::e7f9c194-388b-4e7c-b04f-7b1ad5eda508" providerId="AD" clId="Web-{961261BB-EE77-BDE0-D470-45440B3EF276}" dt="2025-01-02T11:43:21.286" v="911" actId="20577"/>
          <ac:spMkLst>
            <pc:docMk/>
            <pc:sldMk cId="563623021" sldId="267"/>
            <ac:spMk id="2" creationId="{E9892C64-053F-6AA6-04C4-470E0F485E5C}"/>
          </ac:spMkLst>
        </pc:spChg>
        <pc:spChg chg="mod">
          <ac:chgData name="Kinga Gawron" userId="S::kg127672@stud.ur.edu.pl::e7f9c194-388b-4e7c-b04f-7b1ad5eda508" providerId="AD" clId="Web-{961261BB-EE77-BDE0-D470-45440B3EF276}" dt="2025-01-02T11:44:23.351" v="920" actId="20577"/>
          <ac:spMkLst>
            <pc:docMk/>
            <pc:sldMk cId="563623021" sldId="267"/>
            <ac:spMk id="3" creationId="{8D1932B8-B53A-A9D6-307E-961C852A67A8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2:25:57.526" v="1473" actId="20577"/>
          <ac:spMkLst>
            <pc:docMk/>
            <pc:sldMk cId="563623021" sldId="267"/>
            <ac:spMk id="5" creationId="{EDD3587D-623A-3DC2-05CC-89F68788C7C5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1:43:34.318" v="913" actId="14100"/>
          <ac:picMkLst>
            <pc:docMk/>
            <pc:sldMk cId="563623021" sldId="267"/>
            <ac:picMk id="4" creationId="{F388CDCE-05B6-0C42-3ECB-BDE13CADD2D8}"/>
          </ac:picMkLst>
        </pc:picChg>
      </pc:sldChg>
      <pc:sldChg chg="addSp delSp modSp new mod setBg">
        <pc:chgData name="Kinga Gawron" userId="S::kg127672@stud.ur.edu.pl::e7f9c194-388b-4e7c-b04f-7b1ad5eda508" providerId="AD" clId="Web-{961261BB-EE77-BDE0-D470-45440B3EF276}" dt="2025-01-02T11:47:47.811" v="944" actId="1076"/>
        <pc:sldMkLst>
          <pc:docMk/>
          <pc:sldMk cId="586125307" sldId="268"/>
        </pc:sldMkLst>
        <pc:spChg chg="mod">
          <ac:chgData name="Kinga Gawron" userId="S::kg127672@stud.ur.edu.pl::e7f9c194-388b-4e7c-b04f-7b1ad5eda508" providerId="AD" clId="Web-{961261BB-EE77-BDE0-D470-45440B3EF276}" dt="2025-01-02T11:46:52.606" v="939" actId="1076"/>
          <ac:spMkLst>
            <pc:docMk/>
            <pc:sldMk cId="586125307" sldId="268"/>
            <ac:spMk id="2" creationId="{235B97CA-8851-4D4A-4C61-1C156F5FD0CA}"/>
          </ac:spMkLst>
        </pc:spChg>
        <pc:spChg chg="del">
          <ac:chgData name="Kinga Gawron" userId="S::kg127672@stud.ur.edu.pl::e7f9c194-388b-4e7c-b04f-7b1ad5eda508" providerId="AD" clId="Web-{961261BB-EE77-BDE0-D470-45440B3EF276}" dt="2025-01-02T11:46:38.918" v="937"/>
          <ac:spMkLst>
            <pc:docMk/>
            <pc:sldMk cId="586125307" sldId="268"/>
            <ac:spMk id="3" creationId="{F10D872B-6B15-A3E0-08E8-E3A36DC6FD8F}"/>
          </ac:spMkLst>
        </pc:spChg>
        <pc:spChg chg="add mod">
          <ac:chgData name="Kinga Gawron" userId="S::kg127672@stud.ur.edu.pl::e7f9c194-388b-4e7c-b04f-7b1ad5eda508" providerId="AD" clId="Web-{961261BB-EE77-BDE0-D470-45440B3EF276}" dt="2025-01-02T11:47:47.811" v="944" actId="1076"/>
          <ac:spMkLst>
            <pc:docMk/>
            <pc:sldMk cId="586125307" sldId="268"/>
            <ac:spMk id="5" creationId="{558E6613-F333-7563-F6CD-C36B37C9B3EB}"/>
          </ac:spMkLst>
        </pc:spChg>
        <pc:picChg chg="add mod ord">
          <ac:chgData name="Kinga Gawron" userId="S::kg127672@stud.ur.edu.pl::e7f9c194-388b-4e7c-b04f-7b1ad5eda508" providerId="AD" clId="Web-{961261BB-EE77-BDE0-D470-45440B3EF276}" dt="2025-01-02T11:46:48.794" v="938"/>
          <ac:picMkLst>
            <pc:docMk/>
            <pc:sldMk cId="586125307" sldId="268"/>
            <ac:picMk id="4" creationId="{75A3EBB0-9C69-FE9C-F415-3B1EDCF8449E}"/>
          </ac:picMkLst>
        </pc:picChg>
      </pc:sldChg>
      <pc:sldChg chg="addSp modSp new mod setBg">
        <pc:chgData name="Kinga Gawron" userId="S::kg127672@stud.ur.edu.pl::e7f9c194-388b-4e7c-b04f-7b1ad5eda508" providerId="AD" clId="Web-{961261BB-EE77-BDE0-D470-45440B3EF276}" dt="2025-01-02T12:33:47.482" v="1499" actId="20577"/>
        <pc:sldMkLst>
          <pc:docMk/>
          <pc:sldMk cId="1744847169" sldId="269"/>
        </pc:sldMkLst>
        <pc:spChg chg="mod">
          <ac:chgData name="Kinga Gawron" userId="S::kg127672@stud.ur.edu.pl::e7f9c194-388b-4e7c-b04f-7b1ad5eda508" providerId="AD" clId="Web-{961261BB-EE77-BDE0-D470-45440B3EF276}" dt="2025-01-02T12:33:47.482" v="1499" actId="20577"/>
          <ac:spMkLst>
            <pc:docMk/>
            <pc:sldMk cId="1744847169" sldId="269"/>
            <ac:spMk id="2" creationId="{8AB1F1A7-E74B-A5D7-FA39-5F3759B8D739}"/>
          </ac:spMkLst>
        </pc:spChg>
        <pc:spChg chg="mod">
          <ac:chgData name="Kinga Gawron" userId="S::kg127672@stud.ur.edu.pl::e7f9c194-388b-4e7c-b04f-7b1ad5eda508" providerId="AD" clId="Web-{961261BB-EE77-BDE0-D470-45440B3EF276}" dt="2025-01-02T11:59:38.994" v="985" actId="1076"/>
          <ac:spMkLst>
            <pc:docMk/>
            <pc:sldMk cId="1744847169" sldId="269"/>
            <ac:spMk id="3" creationId="{61B4466A-F2DC-BD21-E530-4D3BE1E022F8}"/>
          </ac:spMkLst>
        </pc:spChg>
        <pc:spChg chg="add">
          <ac:chgData name="Kinga Gawron" userId="S::kg127672@stud.ur.edu.pl::e7f9c194-388b-4e7c-b04f-7b1ad5eda508" providerId="AD" clId="Web-{961261BB-EE77-BDE0-D470-45440B3EF276}" dt="2025-01-02T11:59:02.509" v="975"/>
          <ac:spMkLst>
            <pc:docMk/>
            <pc:sldMk cId="1744847169" sldId="269"/>
            <ac:spMk id="10" creationId="{99F1FFA9-D672-408C-9220-ADEEC6ABDD09}"/>
          </ac:spMkLst>
        </pc:spChg>
        <pc:picChg chg="add mod">
          <ac:chgData name="Kinga Gawron" userId="S::kg127672@stud.ur.edu.pl::e7f9c194-388b-4e7c-b04f-7b1ad5eda508" providerId="AD" clId="Web-{961261BB-EE77-BDE0-D470-45440B3EF276}" dt="2025-01-02T11:59:02.509" v="975"/>
          <ac:picMkLst>
            <pc:docMk/>
            <pc:sldMk cId="1744847169" sldId="269"/>
            <ac:picMk id="4" creationId="{38C5CA22-92C1-DBBD-B968-776C3DB25A5C}"/>
          </ac:picMkLst>
        </pc:picChg>
        <pc:picChg chg="add mod">
          <ac:chgData name="Kinga Gawron" userId="S::kg127672@stud.ur.edu.pl::e7f9c194-388b-4e7c-b04f-7b1ad5eda508" providerId="AD" clId="Web-{961261BB-EE77-BDE0-D470-45440B3EF276}" dt="2025-01-02T11:59:11.728" v="977" actId="14100"/>
          <ac:picMkLst>
            <pc:docMk/>
            <pc:sldMk cId="1744847169" sldId="269"/>
            <ac:picMk id="5" creationId="{2BBA4D79-E5AE-3E79-0D40-BDB5405EB02D}"/>
          </ac:picMkLst>
        </pc:picChg>
      </pc:sldChg>
      <pc:sldMasterChg chg="add del mod setBg addSldLayout delSldLayout modSldLayout">
        <pc:chgData name="Kinga Gawron" userId="S::kg127672@stud.ur.edu.pl::e7f9c194-388b-4e7c-b04f-7b1ad5eda508" providerId="AD" clId="Web-{961261BB-EE77-BDE0-D470-45440B3EF276}" dt="2025-01-02T11:04:33.948" v="486"/>
        <pc:sldMasterMkLst>
          <pc:docMk/>
          <pc:sldMasterMk cId="3926633689" sldId="2147483648"/>
        </pc:sldMasterMkLst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 mod">
          <pc:chgData name="Kinga Gawron" userId="S::kg127672@stud.ur.edu.pl::e7f9c194-388b-4e7c-b04f-7b1ad5eda508" providerId="AD" clId="Web-{961261BB-EE77-BDE0-D470-45440B3EF276}" dt="2025-01-02T11:04:33.948" v="48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Kinga Gawron" userId="S::kg127672@stud.ur.edu.pl::e7f9c194-388b-4e7c-b04f-7b1ad5eda508" providerId="AD" clId="Web-{961261BB-EE77-BDE0-D470-45440B3EF276}" dt="2025-01-02T10:30:29.529" v="257"/>
        <pc:sldMasterMkLst>
          <pc:docMk/>
          <pc:sldMasterMk cId="903867440" sldId="2147483660"/>
        </pc:sldMasterMkLst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2877095627" sldId="2147483661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86702802" sldId="2147483662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2833875343" sldId="2147483663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380843358" sldId="2147483664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4282516022" sldId="2147483665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2294869391" sldId="2147483666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2695756094" sldId="2147483667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3760724640" sldId="2147483668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2679037630" sldId="2147483669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3870597906" sldId="2147483670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9.529" v="257"/>
          <pc:sldLayoutMkLst>
            <pc:docMk/>
            <pc:sldMasterMk cId="903867440" sldId="2147483660"/>
            <pc:sldLayoutMk cId="990150996" sldId="2147483671"/>
          </pc:sldLayoutMkLst>
        </pc:sldLayoutChg>
      </pc:sldMasterChg>
      <pc:sldMasterChg chg="add del addSldLayout delSldLayout modSldLayout">
        <pc:chgData name="Kinga Gawron" userId="S::kg127672@stud.ur.edu.pl::e7f9c194-388b-4e7c-b04f-7b1ad5eda508" providerId="AD" clId="Web-{961261BB-EE77-BDE0-D470-45440B3EF276}" dt="2025-01-02T10:30:26.779" v="256"/>
        <pc:sldMasterMkLst>
          <pc:docMk/>
          <pc:sldMasterMk cId="525676906" sldId="2147483672"/>
        </pc:sldMasterMkLst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880478419" sldId="2147483673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1498603786" sldId="2147483674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2231152320" sldId="2147483675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1932396992" sldId="2147483676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3477423861" sldId="2147483677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1527873204" sldId="2147483678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3818836808" sldId="2147483679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365810259" sldId="2147483680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2214536997" sldId="2147483681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2225319800" sldId="2147483682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6.779" v="256"/>
          <pc:sldLayoutMkLst>
            <pc:docMk/>
            <pc:sldMasterMk cId="525676906" sldId="2147483672"/>
            <pc:sldLayoutMk cId="3317345294" sldId="2147483683"/>
          </pc:sldLayoutMkLst>
        </pc:sldLayoutChg>
      </pc:sldMasterChg>
      <pc:sldMasterChg chg="add del addSldLayout delSldLayout modSldLayout">
        <pc:chgData name="Kinga Gawron" userId="S::kg127672@stud.ur.edu.pl::e7f9c194-388b-4e7c-b04f-7b1ad5eda508" providerId="AD" clId="Web-{961261BB-EE77-BDE0-D470-45440B3EF276}" dt="2025-01-02T10:30:25.653" v="255"/>
        <pc:sldMasterMkLst>
          <pc:docMk/>
          <pc:sldMasterMk cId="423577731" sldId="2147483684"/>
        </pc:sldMasterMkLst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1865391616" sldId="2147483685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2951988922" sldId="2147483686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1114022495" sldId="2147483687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3777844640" sldId="2147483688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2446033838" sldId="2147483689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2463124690" sldId="2147483690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3777168601" sldId="2147483691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3002081029" sldId="2147483692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1777228344" sldId="2147483693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3099936923" sldId="2147483694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5.653" v="255"/>
          <pc:sldLayoutMkLst>
            <pc:docMk/>
            <pc:sldMasterMk cId="423577731" sldId="2147483684"/>
            <pc:sldLayoutMk cId="2063280507" sldId="2147483695"/>
          </pc:sldLayoutMkLst>
        </pc:sldLayoutChg>
      </pc:sldMasterChg>
      <pc:sldMasterChg chg="add del addSldLayout delSldLayout modSldLayout">
        <pc:chgData name="Kinga Gawron" userId="S::kg127672@stud.ur.edu.pl::e7f9c194-388b-4e7c-b04f-7b1ad5eda508" providerId="AD" clId="Web-{961261BB-EE77-BDE0-D470-45440B3EF276}" dt="2025-01-02T10:30:24.919" v="254"/>
        <pc:sldMasterMkLst>
          <pc:docMk/>
          <pc:sldMasterMk cId="1823760613" sldId="2147483696"/>
        </pc:sldMasterMkLst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1793764555" sldId="2147483697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56960594" sldId="2147483698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3028173030" sldId="2147483699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1153771389" sldId="2147483700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3754885063" sldId="2147483701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644029224" sldId="2147483702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1228322416" sldId="2147483703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2779011345" sldId="2147483704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382752964" sldId="2147483705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1415525335" sldId="2147483706"/>
          </pc:sldLayoutMkLst>
        </pc:sldLayoutChg>
        <pc:sldLayoutChg chg="add del mod replId">
          <pc:chgData name="Kinga Gawron" userId="S::kg127672@stud.ur.edu.pl::e7f9c194-388b-4e7c-b04f-7b1ad5eda508" providerId="AD" clId="Web-{961261BB-EE77-BDE0-D470-45440B3EF276}" dt="2025-01-02T10:30:24.919" v="254"/>
          <pc:sldLayoutMkLst>
            <pc:docMk/>
            <pc:sldMasterMk cId="1823760613" sldId="2147483696"/>
            <pc:sldLayoutMk cId="2923331980" sldId="2147483707"/>
          </pc:sldLayoutMkLst>
        </pc:sldLayoutChg>
      </pc:sldMasterChg>
    </pc:docChg>
  </pc:docChgLst>
  <pc:docChgLst>
    <pc:chgData name="Kinga Gawron" userId="S::kg127672@stud.ur.edu.pl::e7f9c194-388b-4e7c-b04f-7b1ad5eda508" providerId="AD" clId="Web-{8B4E7C47-D9B9-FB58-A8B3-D25D6E367432}"/>
    <pc:docChg chg="modSld">
      <pc:chgData name="Kinga Gawron" userId="S::kg127672@stud.ur.edu.pl::e7f9c194-388b-4e7c-b04f-7b1ad5eda508" providerId="AD" clId="Web-{8B4E7C47-D9B9-FB58-A8B3-D25D6E367432}" dt="2025-01-09T17:37:02.243" v="22" actId="1076"/>
      <pc:docMkLst>
        <pc:docMk/>
      </pc:docMkLst>
      <pc:sldChg chg="modSp">
        <pc:chgData name="Kinga Gawron" userId="S::kg127672@stud.ur.edu.pl::e7f9c194-388b-4e7c-b04f-7b1ad5eda508" providerId="AD" clId="Web-{8B4E7C47-D9B9-FB58-A8B3-D25D6E367432}" dt="2025-01-09T17:37:02.243" v="22" actId="1076"/>
        <pc:sldMkLst>
          <pc:docMk/>
          <pc:sldMk cId="3811627189" sldId="259"/>
        </pc:sldMkLst>
        <pc:spChg chg="mod">
          <ac:chgData name="Kinga Gawron" userId="S::kg127672@stud.ur.edu.pl::e7f9c194-388b-4e7c-b04f-7b1ad5eda508" providerId="AD" clId="Web-{8B4E7C47-D9B9-FB58-A8B3-D25D6E367432}" dt="2025-01-09T17:37:02.243" v="22" actId="1076"/>
          <ac:spMkLst>
            <pc:docMk/>
            <pc:sldMk cId="3811627189" sldId="259"/>
            <ac:spMk id="2" creationId="{3AEA7D65-D87B-D46B-A39E-086207874FB8}"/>
          </ac:spMkLst>
        </pc:spChg>
        <pc:spChg chg="mod">
          <ac:chgData name="Kinga Gawron" userId="S::kg127672@stud.ur.edu.pl::e7f9c194-388b-4e7c-b04f-7b1ad5eda508" providerId="AD" clId="Web-{8B4E7C47-D9B9-FB58-A8B3-D25D6E367432}" dt="2025-01-09T17:36:32.649" v="13" actId="1076"/>
          <ac:spMkLst>
            <pc:docMk/>
            <pc:sldMk cId="3811627189" sldId="259"/>
            <ac:spMk id="3" creationId="{9BE62651-2762-8217-C6E4-4EBA97F7D976}"/>
          </ac:spMkLst>
        </pc:spChg>
        <pc:spChg chg="mod">
          <ac:chgData name="Kinga Gawron" userId="S::kg127672@stud.ur.edu.pl::e7f9c194-388b-4e7c-b04f-7b1ad5eda508" providerId="AD" clId="Web-{8B4E7C47-D9B9-FB58-A8B3-D25D6E367432}" dt="2025-01-09T17:36:56.368" v="21" actId="1076"/>
          <ac:spMkLst>
            <pc:docMk/>
            <pc:sldMk cId="3811627189" sldId="259"/>
            <ac:spMk id="4" creationId="{8AD83C52-F883-9ADC-9902-CA0AB82DDE49}"/>
          </ac:spMkLst>
        </pc:spChg>
      </pc:sldChg>
    </pc:docChg>
  </pc:docChgLst>
  <pc:docChgLst>
    <pc:chgData name="Kinga Gawron" userId="S::kg127672@stud.ur.edu.pl::e7f9c194-388b-4e7c-b04f-7b1ad5eda508" providerId="AD" clId="Web-{C206846D-2B4F-5FFB-AE18-5F306F4D13D0}"/>
    <pc:docChg chg="modSld">
      <pc:chgData name="Kinga Gawron" userId="S::kg127672@stud.ur.edu.pl::e7f9c194-388b-4e7c-b04f-7b1ad5eda508" providerId="AD" clId="Web-{C206846D-2B4F-5FFB-AE18-5F306F4D13D0}" dt="2025-01-08T15:36:31.132" v="5" actId="20577"/>
      <pc:docMkLst>
        <pc:docMk/>
      </pc:docMkLst>
      <pc:sldChg chg="modSp">
        <pc:chgData name="Kinga Gawron" userId="S::kg127672@stud.ur.edu.pl::e7f9c194-388b-4e7c-b04f-7b1ad5eda508" providerId="AD" clId="Web-{C206846D-2B4F-5FFB-AE18-5F306F4D13D0}" dt="2025-01-08T15:36:31.132" v="5" actId="20577"/>
        <pc:sldMkLst>
          <pc:docMk/>
          <pc:sldMk cId="826903751" sldId="266"/>
        </pc:sldMkLst>
        <pc:spChg chg="mod">
          <ac:chgData name="Kinga Gawron" userId="S::kg127672@stud.ur.edu.pl::e7f9c194-388b-4e7c-b04f-7b1ad5eda508" providerId="AD" clId="Web-{C206846D-2B4F-5FFB-AE18-5F306F4D13D0}" dt="2025-01-08T15:36:31.132" v="5" actId="20577"/>
          <ac:spMkLst>
            <pc:docMk/>
            <pc:sldMk cId="826903751" sldId="266"/>
            <ac:spMk id="3" creationId="{32F61052-89A6-9788-7232-0C221C01CB7F}"/>
          </ac:spMkLst>
        </pc:spChg>
      </pc:sldChg>
    </pc:docChg>
  </pc:docChgLst>
  <pc:docChgLst>
    <pc:chgData name="Kinga Gawron" userId="S::kg127672@stud.ur.edu.pl::e7f9c194-388b-4e7c-b04f-7b1ad5eda508" providerId="AD" clId="Web-{41187D7B-9085-2BCB-E461-A179E4E2D97C}"/>
    <pc:docChg chg="modSld">
      <pc:chgData name="Kinga Gawron" userId="S::kg127672@stud.ur.edu.pl::e7f9c194-388b-4e7c-b04f-7b1ad5eda508" providerId="AD" clId="Web-{41187D7B-9085-2BCB-E461-A179E4E2D97C}" dt="2025-01-29T07:16:25.701" v="47" actId="20577"/>
      <pc:docMkLst>
        <pc:docMk/>
      </pc:docMkLst>
      <pc:sldChg chg="modSp">
        <pc:chgData name="Kinga Gawron" userId="S::kg127672@stud.ur.edu.pl::e7f9c194-388b-4e7c-b04f-7b1ad5eda508" providerId="AD" clId="Web-{41187D7B-9085-2BCB-E461-A179E4E2D97C}" dt="2025-01-29T07:16:25.701" v="47" actId="20577"/>
        <pc:sldMkLst>
          <pc:docMk/>
          <pc:sldMk cId="1977703106" sldId="263"/>
        </pc:sldMkLst>
        <pc:spChg chg="mod">
          <ac:chgData name="Kinga Gawron" userId="S::kg127672@stud.ur.edu.pl::e7f9c194-388b-4e7c-b04f-7b1ad5eda508" providerId="AD" clId="Web-{41187D7B-9085-2BCB-E461-A179E4E2D97C}" dt="2025-01-29T07:16:25.701" v="47" actId="20577"/>
          <ac:spMkLst>
            <pc:docMk/>
            <pc:sldMk cId="1977703106" sldId="263"/>
            <ac:spMk id="3" creationId="{D8320FD8-47A9-F985-F535-52827DEEB2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omustansiriyah.edu.iq/media/lectures/6/6_2023_05_27!05_04_34_PM.pdf" TargetMode="External"/><Relationship Id="rId2" Type="http://schemas.openxmlformats.org/officeDocument/2006/relationships/hyperlink" Target="https://ncez.pzh.gov.pl/abc-zywienia/zdrowe-zasady-dla-zdrowych-kosc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izjoterapeuty.pl/uklad-kostny/kosc-udow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bodysmart.com/lower-limb-bones/patella/" TargetMode="External"/><Relationship Id="rId2" Type="http://schemas.openxmlformats.org/officeDocument/2006/relationships/hyperlink" Target="https://www.anatomystandard.com/ossa-et-juncturae/columna-vertebralis/vertebra-lumbalis-typic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orthoteam.com/hubfs/Blog_photos/types-of-bone-fracture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Układ kostny – choroby, budowa i funkcje | TVN Zdrowie">
            <a:extLst>
              <a:ext uri="{FF2B5EF4-FFF2-40B4-BE49-F238E27FC236}">
                <a16:creationId xmlns:a16="http://schemas.microsoft.com/office/drawing/2014/main" id="{18240627-AE8F-2D30-60FC-EDCBC1E9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4545"/>
            <a:ext cx="12181839" cy="684890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3520" y="1874203"/>
            <a:ext cx="10678160" cy="2326640"/>
          </a:xfrm>
        </p:spPr>
        <p:txBody>
          <a:bodyPr>
            <a:normAutofit/>
          </a:bodyPr>
          <a:lstStyle/>
          <a:p>
            <a:r>
              <a:rPr lang="pl-PL" sz="9600" dirty="0">
                <a:solidFill>
                  <a:schemeClr val="bg1"/>
                </a:solidFill>
              </a:rPr>
              <a:t>Human </a:t>
            </a:r>
            <a:r>
              <a:rPr lang="pl-PL" sz="9600" err="1">
                <a:solidFill>
                  <a:schemeClr val="bg1"/>
                </a:solidFill>
              </a:rPr>
              <a:t>bones</a:t>
            </a:r>
            <a:endParaRPr lang="pl-PL" sz="960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160" y="5267552"/>
            <a:ext cx="4333966" cy="159044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Uniwersytet Rzeszowski</a:t>
            </a:r>
          </a:p>
          <a:p>
            <a:r>
              <a:rPr lang="pl-PL" dirty="0">
                <a:solidFill>
                  <a:schemeClr val="bg1"/>
                </a:solidFill>
              </a:rPr>
              <a:t>Kinga Gawron </a:t>
            </a:r>
          </a:p>
          <a:p>
            <a:r>
              <a:rPr lang="pl-PL" dirty="0">
                <a:solidFill>
                  <a:schemeClr val="bg1"/>
                </a:solidFill>
              </a:rPr>
              <a:t>Fizjoterapia niestacjonarna rok 3 semestr 5 </a:t>
            </a:r>
          </a:p>
          <a:p>
            <a:r>
              <a:rPr lang="pl-PL" dirty="0">
                <a:solidFill>
                  <a:schemeClr val="bg1"/>
                </a:solidFill>
              </a:rPr>
              <a:t>Rok akademicki 2024/2025 semestr zimowy </a:t>
            </a:r>
          </a:p>
        </p:txBody>
      </p:sp>
      <p:pic>
        <p:nvPicPr>
          <p:cNvPr id="4" name="Grafika 3" descr="Uniwersytet Rzeszowski – Wikipedia, wolna encyklopedia">
            <a:extLst>
              <a:ext uri="{FF2B5EF4-FFF2-40B4-BE49-F238E27FC236}">
                <a16:creationId xmlns:a16="http://schemas.microsoft.com/office/drawing/2014/main" id="{2161844D-9353-4463-2E2E-C2BA1C76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" y="0"/>
            <a:ext cx="228600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B1F1A7-E74B-A5D7-FA39-5F3759B8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-635"/>
            <a:ext cx="6874255" cy="2303836"/>
          </a:xfrm>
        </p:spPr>
        <p:txBody>
          <a:bodyPr>
            <a:norm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Symptoms of bone fractures :</a:t>
            </a:r>
            <a:endParaRPr lang="pl-PL" sz="4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B4466A-F2DC-BD21-E530-4D3BE1E0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208269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Edema</a:t>
            </a:r>
            <a:endParaRPr lang="pl-PL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Redness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Pain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local tenderness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limited movements</a:t>
            </a:r>
          </a:p>
        </p:txBody>
      </p:sp>
      <p:pic>
        <p:nvPicPr>
          <p:cNvPr id="4" name="Obraz 3" descr="Złamanie zmęczeniowe - przyczyny, objawy, leczenie | Rehasport">
            <a:extLst>
              <a:ext uri="{FF2B5EF4-FFF2-40B4-BE49-F238E27FC236}">
                <a16:creationId xmlns:a16="http://schemas.microsoft.com/office/drawing/2014/main" id="{38C5CA22-92C1-DBBD-B968-776C3DB2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44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solidFill>
            <a:srgbClr val="000000">
              <a:shade val="95000"/>
            </a:srgbClr>
          </a:solidFill>
        </p:spPr>
      </p:pic>
      <p:pic>
        <p:nvPicPr>
          <p:cNvPr id="5" name="Obraz 4" descr="Pierwsza pomoc przy złamaniu kończyny">
            <a:extLst>
              <a:ext uri="{FF2B5EF4-FFF2-40B4-BE49-F238E27FC236}">
                <a16:creationId xmlns:a16="http://schemas.microsoft.com/office/drawing/2014/main" id="{2BBA4D79-E5AE-3E79-0D40-BDB5405EB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3"/>
          <a:stretch/>
        </p:blipFill>
        <p:spPr>
          <a:xfrm>
            <a:off x="4672300" y="3683219"/>
            <a:ext cx="7515924" cy="317478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84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92C64-053F-6AA6-04C4-470E0F48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5400" b="1" dirty="0">
                <a:solidFill>
                  <a:schemeClr val="bg1"/>
                </a:solidFill>
                <a:latin typeface="Calibri"/>
                <a:ea typeface="Roboto"/>
                <a:cs typeface="Roboto"/>
              </a:rPr>
              <a:t>What to do to have healthy bones?</a:t>
            </a:r>
            <a:endParaRPr lang="pl-PL" sz="5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1932B8-B53A-A9D6-307E-961C852A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physical activity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healthy diet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avoid caffeine, alcohol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remember about vitamins D and K</a:t>
            </a:r>
          </a:p>
          <a:p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supplement calcium</a:t>
            </a: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Obraz 3" descr="Zdrowe zasady dla zdrowych kości - Narodowe Centrum Edukacji Żywieniowej">
            <a:extLst>
              <a:ext uri="{FF2B5EF4-FFF2-40B4-BE49-F238E27FC236}">
                <a16:creationId xmlns:a16="http://schemas.microsoft.com/office/drawing/2014/main" id="{F388CDCE-05B6-0C42-3ECB-BDE13CAD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886" y="2224314"/>
            <a:ext cx="4568371" cy="3662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D3587D-623A-3DC2-05CC-89F68788C7C5}"/>
              </a:ext>
            </a:extLst>
          </p:cNvPr>
          <p:cNvSpPr txBox="1"/>
          <p:nvPr/>
        </p:nvSpPr>
        <p:spPr>
          <a:xfrm>
            <a:off x="5864860" y="6304280"/>
            <a:ext cx="5930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https://ncez.pzh.gov.pl/abc-zywienia/zdrowe-zasady-dla-zdrowych-kosci/</a:t>
            </a:r>
          </a:p>
        </p:txBody>
      </p:sp>
    </p:spTree>
    <p:extLst>
      <p:ext uri="{BB962C8B-B14F-4D97-AF65-F5344CB8AC3E}">
        <p14:creationId xmlns:p14="http://schemas.microsoft.com/office/powerpoint/2010/main" val="56362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A7D65-D87B-D46B-A39E-08620787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6" y="-241088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  <a:latin typeface="Merriweather"/>
              </a:rPr>
              <a:t>Dictionary :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E62651-2762-8217-C6E4-4EBA97F7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7" y="1081311"/>
            <a:ext cx="5201920" cy="54282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err="1">
                <a:solidFill>
                  <a:schemeClr val="bg1"/>
                </a:solidFill>
              </a:rPr>
              <a:t>Bone</a:t>
            </a:r>
            <a:r>
              <a:rPr lang="pl-PL" sz="2000" dirty="0">
                <a:solidFill>
                  <a:schemeClr val="bg1"/>
                </a:solidFill>
              </a:rPr>
              <a:t> - kość                            </a:t>
            </a:r>
          </a:p>
          <a:p>
            <a:r>
              <a:rPr lang="pl-PL" sz="2000" err="1">
                <a:solidFill>
                  <a:schemeClr val="bg1"/>
                </a:solidFill>
              </a:rPr>
              <a:t>muscle</a:t>
            </a:r>
            <a:r>
              <a:rPr lang="pl-PL" sz="2000" dirty="0">
                <a:solidFill>
                  <a:schemeClr val="bg1"/>
                </a:solidFill>
              </a:rPr>
              <a:t> - mięśnie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Wirst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</a:t>
            </a:r>
            <a:r>
              <a:rPr lang="pl-PL" sz="2000" err="1">
                <a:solidFill>
                  <a:schemeClr val="bg1"/>
                </a:solidFill>
                <a:latin typeface="Aptos"/>
              </a:rPr>
              <a:t>bone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kości nadgarstka</a:t>
            </a:r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Vertebrae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kręgi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Patella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rzepka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Skull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</a:t>
            </a:r>
            <a:r>
              <a:rPr lang="pl-PL" sz="2000" err="1">
                <a:solidFill>
                  <a:schemeClr val="bg1"/>
                </a:solidFill>
                <a:latin typeface="Aptos"/>
              </a:rPr>
              <a:t>bones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kości czaszki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Axial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skeleton – szkielet osiowy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Transverse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poprzeczny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Linear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liniowy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Oblique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skośny</a:t>
            </a:r>
          </a:p>
          <a:p>
            <a:r>
              <a:rPr lang="pl-PL" sz="2000" dirty="0">
                <a:solidFill>
                  <a:schemeClr val="bg1"/>
                </a:solidFill>
                <a:latin typeface="Aptos"/>
              </a:rPr>
              <a:t>Spiral - spiralna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Greenstick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– zielona gałązka</a:t>
            </a:r>
          </a:p>
          <a:p>
            <a:r>
              <a:rPr lang="pl-PL" sz="2000" err="1">
                <a:solidFill>
                  <a:schemeClr val="bg1"/>
                </a:solidFill>
                <a:latin typeface="Aptos"/>
              </a:rPr>
              <a:t>Comminuted</a:t>
            </a:r>
            <a:r>
              <a:rPr lang="pl-PL" sz="2000" dirty="0">
                <a:solidFill>
                  <a:schemeClr val="bg1"/>
                </a:solidFill>
                <a:latin typeface="Aptos"/>
              </a:rPr>
              <a:t> - rozdrobniony</a:t>
            </a:r>
          </a:p>
          <a:p>
            <a:r>
              <a:rPr lang="en" sz="2000" dirty="0">
                <a:solidFill>
                  <a:schemeClr val="bg1"/>
                </a:solidFill>
                <a:latin typeface="Consolas"/>
              </a:rPr>
              <a:t>Bridge – </a:t>
            </a:r>
            <a:r>
              <a:rPr lang="en" sz="2000" err="1">
                <a:solidFill>
                  <a:schemeClr val="bg1"/>
                </a:solidFill>
                <a:latin typeface="Consolas"/>
              </a:rPr>
              <a:t>mostek</a:t>
            </a:r>
            <a:endParaRPr lang="pl-PL" sz="2000">
              <a:solidFill>
                <a:schemeClr val="bg1"/>
              </a:solidFill>
              <a:latin typeface="Aptos" panose="020B0004020202020204"/>
            </a:endParaRPr>
          </a:p>
          <a:p>
            <a:endParaRPr lang="en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" sz="2100" dirty="0">
              <a:solidFill>
                <a:schemeClr val="bg1"/>
              </a:solidFill>
              <a:latin typeface="Consola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D83C52-F883-9ADC-9902-CA0AB82DDE49}"/>
              </a:ext>
            </a:extLst>
          </p:cNvPr>
          <p:cNvSpPr txBox="1"/>
          <p:nvPr/>
        </p:nvSpPr>
        <p:spPr>
          <a:xfrm>
            <a:off x="6237863" y="1713183"/>
            <a:ext cx="5270971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algn="l" rtl="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onsolas"/>
                <a:ea typeface="Consolas"/>
                <a:cs typeface="Consolas"/>
              </a:rPr>
              <a:t>Femur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onsolas"/>
                <a:ea typeface="Consolas"/>
                <a:cs typeface="Consolas"/>
              </a:rPr>
              <a:t> - kość udowa</a:t>
            </a:r>
            <a:r>
              <a:rPr lang="pl-PL" sz="2000" b="0" i="0" dirty="0">
                <a:solidFill>
                  <a:schemeClr val="bg1"/>
                </a:solidFill>
                <a:latin typeface="Consolas"/>
                <a:ea typeface="Consolas"/>
                <a:cs typeface="Consolas"/>
              </a:rPr>
              <a:t>​</a:t>
            </a:r>
          </a:p>
          <a:p>
            <a:pPr marL="228600" lvl="0" indent="-228600" algn="l" rtl="0">
              <a:buFont typeface=""/>
              <a:buChar char="•"/>
            </a:pPr>
            <a:r>
              <a:rPr lang="pl-PL" sz="2000" b="0" i="0" u="none" strike="noStrike" baseline="0" dirty="0">
                <a:solidFill>
                  <a:schemeClr val="bg1"/>
                </a:solidFill>
                <a:latin typeface="Consolas"/>
                <a:ea typeface="Consolas"/>
                <a:cs typeface="Consolas"/>
              </a:rPr>
              <a:t>Human - człowiek</a:t>
            </a:r>
            <a:r>
              <a:rPr lang="pl-PL" sz="2000" b="0" i="0" dirty="0">
                <a:solidFill>
                  <a:schemeClr val="bg1"/>
                </a:solidFill>
                <a:latin typeface="Consolas"/>
                <a:ea typeface="Consolas"/>
                <a:cs typeface="Consolas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Edema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 obrzęk</a:t>
            </a:r>
            <a:endParaRPr lang="pl-PL" sz="2000" b="0" i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Redness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zaczerwienienie</a:t>
            </a:r>
            <a:endParaRPr lang="pl-PL" sz="2000" b="0" i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Pain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ból</a:t>
            </a:r>
            <a:endParaRPr lang="pl-PL" sz="2000" b="0" i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local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tenderness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lokalna czułość</a:t>
            </a:r>
            <a:endParaRPr lang="pl-PL" sz="2000" b="0" i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limited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movements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 ograniczone ruchy</a:t>
            </a:r>
            <a:endParaRPr lang="pl-PL" sz="2000" b="0" i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Spongy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bone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gąbczasta kość</a:t>
            </a: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Bone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marrow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-</a:t>
            </a:r>
            <a:r>
              <a:rPr lang="pl-PL" sz="2000" b="0" i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kość szpikowa</a:t>
            </a:r>
            <a:endParaRPr lang="pl-PL" sz="2000" b="0" i="0" dirty="0">
              <a:solidFill>
                <a:schemeClr val="bg1"/>
              </a:solidFill>
              <a:latin typeface="Aptos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Epiphyseal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line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- </a:t>
            </a:r>
            <a:r>
              <a:rPr lang="pl-PL" sz="2000" b="0" i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linia nasadowa</a:t>
            </a: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Compact </a:t>
            </a:r>
            <a:r>
              <a:rPr lang="pl-PL" sz="2000" b="0" i="0" u="none" strike="noStrike" baseline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bone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- </a:t>
            </a:r>
            <a:r>
              <a:rPr lang="pl-PL" sz="2000" b="0" i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zawartość kości</a:t>
            </a:r>
            <a:endParaRPr lang="pl-PL" sz="2000" b="0" i="0" dirty="0">
              <a:solidFill>
                <a:schemeClr val="bg1"/>
              </a:solidFill>
              <a:latin typeface="Aptos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Blood </a:t>
            </a:r>
            <a:r>
              <a:rPr lang="pl-PL" sz="2000" b="0" i="0" u="none" strike="noStrike" baseline="0" dirty="0" err="1">
                <a:solidFill>
                  <a:schemeClr val="bg1"/>
                </a:solidFill>
                <a:latin typeface="Aptos"/>
                <a:ea typeface="Arial"/>
                <a:cs typeface="Arial"/>
              </a:rPr>
              <a:t>vessels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 - </a:t>
            </a:r>
            <a:r>
              <a:rPr lang="pl-PL" sz="2000" b="0" i="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​</a:t>
            </a:r>
            <a:r>
              <a:rPr lang="pl-PL" sz="2000" dirty="0">
                <a:solidFill>
                  <a:schemeClr val="bg1"/>
                </a:solidFill>
                <a:latin typeface="Aptos"/>
                <a:ea typeface="Arial"/>
                <a:cs typeface="Arial"/>
              </a:rPr>
              <a:t>naczynia krwionośne</a:t>
            </a:r>
            <a:endParaRPr lang="pl-PL" sz="2000" b="0" i="0" dirty="0">
              <a:solidFill>
                <a:schemeClr val="bg1"/>
              </a:solidFill>
              <a:latin typeface="Aptos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62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635D9-8290-394E-F1A7-54B14B4B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54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BIBLIOGRAPHY :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320FD8-47A9-F985-F535-52827DEE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https://ncez.pzh.gov.pl/abc-zywienia/zdrowe-zasady-dla-zdrowych-kosci/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https://uomustansiriyah.edu.iq/media/lectures/6/6_2023_05_27!05_04_34_PM.pdf</a:t>
            </a:r>
            <a:endParaRPr lang="pl-PL" dirty="0">
              <a:solidFill>
                <a:schemeClr val="bg1"/>
              </a:solidFill>
              <a:ea typeface="+mn-lt"/>
              <a:cs typeface="+mn-lt"/>
              <a:hlinkClick r:id="rId3"/>
            </a:endParaRPr>
          </a:p>
          <a:p>
            <a:pPr marL="0" indent="0">
              <a:buNone/>
            </a:pPr>
            <a:r>
              <a:rPr lang="pl-PL">
                <a:solidFill>
                  <a:schemeClr val="bg1"/>
                </a:solidFill>
                <a:latin typeface="Aptos"/>
                <a:ea typeface="+mn-lt"/>
                <a:cs typeface="Arial"/>
              </a:rPr>
              <a:t>  * Joanna Ciecierska, Wydawnictwo Lekarskie PZWL,  ''English for </a:t>
            </a:r>
            <a:r>
              <a:rPr lang="pl-PL" dirty="0" err="1">
                <a:solidFill>
                  <a:schemeClr val="bg1"/>
                </a:solidFill>
                <a:latin typeface="Aptos"/>
                <a:ea typeface="+mn-lt"/>
                <a:cs typeface="Arial"/>
              </a:rPr>
              <a:t>physiotherapy</a:t>
            </a:r>
            <a:r>
              <a:rPr lang="pl-PL" dirty="0">
                <a:solidFill>
                  <a:schemeClr val="bg1"/>
                </a:solidFill>
                <a:latin typeface="Aptos"/>
                <a:ea typeface="+mn-lt"/>
                <a:cs typeface="Arial"/>
              </a:rPr>
              <a:t>'', Warszawa, 2013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B</a:t>
            </a:r>
            <a:r>
              <a:rPr lang="pl-PL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radley W. Anderson; John </a:t>
            </a:r>
            <a:r>
              <a:rPr lang="pl-PL" sz="240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Ekblad</a:t>
            </a:r>
            <a:r>
              <a:rPr lang="pl-PL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; Asa C. Black; Bruno </a:t>
            </a:r>
            <a:r>
              <a:rPr lang="pl-PL" sz="240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Bordoni</a:t>
            </a:r>
            <a:r>
              <a:rPr lang="pl-PL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 ''</a:t>
            </a:r>
            <a:r>
              <a:rPr lang="pl-PL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Anatomy</a:t>
            </a:r>
            <a:r>
              <a:rPr lang="pl-PL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 </a:t>
            </a:r>
            <a:r>
              <a:rPr lang="pl-PL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Appendicular</a:t>
            </a:r>
            <a:r>
              <a:rPr lang="pl-PL">
                <a:solidFill>
                  <a:schemeClr val="bg1"/>
                </a:solidFill>
                <a:latin typeface="Arial"/>
                <a:ea typeface="+mn-lt"/>
                <a:cs typeface="Arial"/>
              </a:rPr>
              <a:t> Skeleton'', 2024</a:t>
            </a:r>
            <a:endParaRPr lang="pl-PL" dirty="0" err="1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70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64971B-2BFB-86F0-2366-2FD3281D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081" y="6430645"/>
            <a:ext cx="4621396" cy="537305"/>
          </a:xfrm>
        </p:spPr>
        <p:txBody>
          <a:bodyPr>
            <a:normAutofit/>
          </a:bodyPr>
          <a:lstStyle/>
          <a:p>
            <a:r>
              <a:rPr lang="pl-PL" sz="1000" dirty="0">
                <a:solidFill>
                  <a:srgbClr val="FFFFFF"/>
                </a:solidFill>
                <a:ea typeface="+mj-lt"/>
                <a:cs typeface="+mj-lt"/>
              </a:rPr>
              <a:t>https://pl.freepik.com/obraz-premium-ai/anatomia-szkieletu-czlowieka-z-miesniami-i-ukladem-krazenia-na-ciemnym-tle_42437185.htm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5DE6AB-0FEC-2007-A2C1-B92ABDB6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079297"/>
            <a:ext cx="6252478" cy="4148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sz="4800" b="1" dirty="0">
                <a:solidFill>
                  <a:schemeClr val="bg1"/>
                </a:solidFill>
                <a:latin typeface="Consolas"/>
              </a:rPr>
              <a:t>Thank you for your attention</a:t>
            </a:r>
            <a:endParaRPr lang="pl-PL" sz="4800" b="1" dirty="0">
              <a:solidFill>
                <a:schemeClr val="bg1"/>
              </a:solidFill>
            </a:endParaRPr>
          </a:p>
        </p:txBody>
      </p:sp>
      <p:pic>
        <p:nvPicPr>
          <p:cNvPr id="4" name="Obraz 3" descr="Anatomia szkieletu człowieka z mięśniami i układem krążenia na ciemnym tle  | Premium obraz wygenerowany przez AI">
            <a:extLst>
              <a:ext uri="{FF2B5EF4-FFF2-40B4-BE49-F238E27FC236}">
                <a16:creationId xmlns:a16="http://schemas.microsoft.com/office/drawing/2014/main" id="{609819C4-EA4B-CEED-2985-0A3E9E23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8" r="995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7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3781EC-3475-3C07-D736-6275A280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" y="99466"/>
            <a:ext cx="5794056" cy="2218216"/>
          </a:xfrm>
        </p:spPr>
        <p:txBody>
          <a:bodyPr>
            <a:norm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How many bones does the human body have?</a:t>
            </a:r>
            <a:endParaRPr lang="pl-PL" sz="4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D90723-FB1A-2CAC-AF1F-886229375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47" y="2627733"/>
            <a:ext cx="5167497" cy="2813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Human skeleton </a:t>
            </a:r>
            <a:r>
              <a:rPr lang="pl-PL" sz="28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consist</a:t>
            </a:r>
            <a:r>
              <a:rPr lang="pl-PL" sz="280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of 206 </a:t>
            </a:r>
            <a:r>
              <a:rPr lang="pl-PL" sz="28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bones</a:t>
            </a:r>
            <a:r>
              <a:rPr lang="pl-PL" sz="280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</a:t>
            </a:r>
          </a:p>
          <a:p>
            <a:r>
              <a:rPr lang="en" sz="280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Babies have about 260 bones.</a:t>
            </a:r>
          </a:p>
          <a:p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Adults have 206 bones.</a:t>
            </a:r>
          </a:p>
        </p:txBody>
      </p:sp>
      <p:pic>
        <p:nvPicPr>
          <p:cNvPr id="5" name="Obraz 4" descr="Fototapeta flizelinowa Dancing Szkielety - PIXERS.PL">
            <a:extLst>
              <a:ext uri="{FF2B5EF4-FFF2-40B4-BE49-F238E27FC236}">
                <a16:creationId xmlns:a16="http://schemas.microsoft.com/office/drawing/2014/main" id="{07EF9EDE-4625-820C-028B-C896E4D3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A008241-958D-96B1-4FB3-EDB571581B6B}"/>
              </a:ext>
            </a:extLst>
          </p:cNvPr>
          <p:cNvSpPr txBox="1"/>
          <p:nvPr/>
        </p:nvSpPr>
        <p:spPr>
          <a:xfrm>
            <a:off x="5963920" y="5826760"/>
            <a:ext cx="56134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ww.google.com/search?sca_esv=49edd9b6d80ee3b4&amp;rlz=1C1MEPL_enPL1089PL1089&amp;sxsrf=ADLYWILx3NzlRSrVtBI-lI9XtqNsyD2eIw:1735821046875&amp;q=Fototapeta+flizelinowa+Dancing+Szkielety+-+PIXERS.PL&amp;udm=2&amp;fbs=AEQNm0Dvr3xYvXRaGaB8liPABJYdGovAUMem85jmaNP43N9LWpfDDLHFWEIRIoGXrCcpqBnTPPPAVoLJSbShGhjCUh_Pw_kQUzf1SP0Fc6uzHjXrfkDoG3-A3aaU-Fp-HflNSf-f9cLZZbX58EgpcIvyPDGJApQOZCEq8Bso0S0Kc6hSCoXv_upY1TdvYTWaDwvBZYOtNaepCHC7OrKzXmc1WF59lsjFroyGzOIvJjDdx6xubdcWpes&amp;sa=X&amp;ved=2ahUKEwjt2JGnhdeKAxXwFxAIHYQrAhsQtKgLegQIFBAB&amp;biw=1536&amp;bih=826&amp;dpr=1.25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1778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16674-9803-08D5-A83D-8D768B64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" y="19685"/>
            <a:ext cx="10515600" cy="1325563"/>
          </a:xfrm>
        </p:spPr>
        <p:txBody>
          <a:bodyPr/>
          <a:lstStyle/>
          <a:p>
            <a:r>
              <a:rPr lang="pl-PL" sz="5400" b="1" dirty="0">
                <a:solidFill>
                  <a:schemeClr val="bg1"/>
                </a:solidFill>
                <a:ea typeface="+mj-lt"/>
                <a:cs typeface="+mj-lt"/>
              </a:rPr>
              <a:t>  </a:t>
            </a:r>
            <a:r>
              <a:rPr lang="pl-PL" sz="5400" b="1" dirty="0" err="1">
                <a:solidFill>
                  <a:schemeClr val="bg1"/>
                </a:solidFill>
                <a:ea typeface="+mj-lt"/>
                <a:cs typeface="+mj-lt"/>
              </a:rPr>
              <a:t>Skeletal</a:t>
            </a:r>
            <a:r>
              <a:rPr lang="pl-PL" sz="5400" b="1" dirty="0">
                <a:solidFill>
                  <a:schemeClr val="bg1"/>
                </a:solidFill>
                <a:ea typeface="+mj-lt"/>
                <a:cs typeface="+mj-lt"/>
              </a:rPr>
              <a:t> system </a:t>
            </a:r>
            <a:r>
              <a:rPr lang="pl-PL" sz="5400" b="1" dirty="0" err="1">
                <a:solidFill>
                  <a:schemeClr val="bg1"/>
                </a:solidFill>
                <a:ea typeface="+mj-lt"/>
                <a:cs typeface="+mj-lt"/>
              </a:rPr>
              <a:t>functions</a:t>
            </a:r>
            <a:r>
              <a:rPr lang="pl-PL" sz="5400" b="1" dirty="0">
                <a:solidFill>
                  <a:schemeClr val="bg1"/>
                </a:solidFill>
                <a:ea typeface="+mj-lt"/>
                <a:cs typeface="+mj-lt"/>
              </a:rPr>
              <a:t> :</a:t>
            </a:r>
            <a:endParaRPr lang="pl-PL" sz="5400" b="1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F61052-89A6-9788-7232-0C221C01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13865"/>
            <a:ext cx="59334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carries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weight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of the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whole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body,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is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the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site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of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muscle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>
                <a:solidFill>
                  <a:schemeClr val="bg1"/>
                </a:solidFill>
                <a:ea typeface="+mn-lt"/>
                <a:cs typeface="+mn-lt"/>
              </a:rPr>
              <a:t>attachment, 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protects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organs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against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injuries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produces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blood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cells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stores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mineral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chemeClr val="bg1"/>
                </a:solidFill>
                <a:ea typeface="+mn-lt"/>
                <a:cs typeface="+mn-lt"/>
              </a:rPr>
              <a:t>salts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4" name="Obraz 3" descr="Pomysły z tablicy Skeleton: 11 | szkielety, szkielet, anatomia człowieka">
            <a:extLst>
              <a:ext uri="{FF2B5EF4-FFF2-40B4-BE49-F238E27FC236}">
                <a16:creationId xmlns:a16="http://schemas.microsoft.com/office/drawing/2014/main" id="{87E9C85E-DECB-645A-01EA-79B2E627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903" y="1585504"/>
            <a:ext cx="2530928" cy="41637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BBD5655-B9FE-8C9F-D2D8-5B932CB447AE}"/>
              </a:ext>
            </a:extLst>
          </p:cNvPr>
          <p:cNvSpPr txBox="1"/>
          <p:nvPr/>
        </p:nvSpPr>
        <p:spPr>
          <a:xfrm>
            <a:off x="7807960" y="6210300"/>
            <a:ext cx="42164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https://pl.pinterest.com/martakacprzak1/skeleton/</a:t>
            </a:r>
          </a:p>
        </p:txBody>
      </p:sp>
    </p:spTree>
    <p:extLst>
      <p:ext uri="{BB962C8B-B14F-4D97-AF65-F5344CB8AC3E}">
        <p14:creationId xmlns:p14="http://schemas.microsoft.com/office/powerpoint/2010/main" val="82690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9265FD-7938-2EF7-78EA-6485124A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Axial skeleton :</a:t>
            </a:r>
            <a:endParaRPr lang="en-US" sz="3600" b="1" kern="1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Symbol zastępczy zawartości 3" descr="Axial Skeleton | Learn Skeleton Anatomy">
            <a:extLst>
              <a:ext uri="{FF2B5EF4-FFF2-40B4-BE49-F238E27FC236}">
                <a16:creationId xmlns:a16="http://schemas.microsoft.com/office/drawing/2014/main" id="{F93BD1A8-F805-9361-1F3A-74C0994E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54590"/>
            <a:ext cx="6780700" cy="4746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2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598830-963A-3B71-6970-014FAAB7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dirty="0">
                <a:solidFill>
                  <a:srgbClr val="FFFFFF"/>
                </a:solidFill>
              </a:rPr>
              <a:t>Appendicular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skeleton :</a:t>
            </a:r>
          </a:p>
        </p:txBody>
      </p:sp>
      <p:pic>
        <p:nvPicPr>
          <p:cNvPr id="4" name="Symbol zastępczy zawartości 3" descr="undefined">
            <a:extLst>
              <a:ext uri="{FF2B5EF4-FFF2-40B4-BE49-F238E27FC236}">
                <a16:creationId xmlns:a16="http://schemas.microsoft.com/office/drawing/2014/main" id="{5860E42C-30F1-2D8E-AEB6-528AF42BC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987" y="3386"/>
            <a:ext cx="4063758" cy="62088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81C2124-CC53-DC1E-FA25-B93335CBDC6B}"/>
              </a:ext>
            </a:extLst>
          </p:cNvPr>
          <p:cNvSpPr txBox="1"/>
          <p:nvPr/>
        </p:nvSpPr>
        <p:spPr>
          <a:xfrm>
            <a:off x="6784340" y="6210300"/>
            <a:ext cx="54051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https://en.wikipedia.org/wiki/Appendicular_skeleton#/media/File:Appendicular_skeleton_diagram.svg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73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6147F-652C-3679-8AB2-D6A85CC1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98211"/>
            <a:ext cx="10515600" cy="1325563"/>
          </a:xfrm>
        </p:spPr>
        <p:txBody>
          <a:bodyPr>
            <a:normAutofit/>
          </a:bodyPr>
          <a:lstStyle/>
          <a:p>
            <a:r>
              <a:rPr lang="en" sz="4800" dirty="0">
                <a:solidFill>
                  <a:srgbClr val="1F1F1F"/>
                </a:solidFill>
                <a:latin typeface="Calibri"/>
                <a:ea typeface="Calibri"/>
                <a:cs typeface="Calibri"/>
              </a:rPr>
              <a:t>                         </a:t>
            </a:r>
            <a:r>
              <a:rPr lang="en" sz="5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Types of bones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9732B-C652-F25A-8DAD-E7C54853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3017"/>
            <a:ext cx="12196354" cy="449126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Flat bones – bridge                            Long bones – femur                             Short bones – </a:t>
            </a:r>
            <a:r>
              <a:rPr lang="en" b="1" dirty="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wrist bones</a:t>
            </a:r>
            <a:endParaRPr lang="en" b="1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endParaRPr lang="en" sz="24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r>
              <a:rPr lang="en" sz="2100" dirty="0">
                <a:solidFill>
                  <a:srgbClr val="1F1F1F"/>
                </a:solidFill>
                <a:latin typeface="Consolas"/>
              </a:rPr>
              <a:t>                                                        </a:t>
            </a:r>
            <a:endParaRPr lang="en" sz="2100" dirty="0">
              <a:solidFill>
                <a:srgbClr val="1F1F1F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  <a:latin typeface="Consolas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10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1000" dirty="0">
                <a:solidFill>
                  <a:srgbClr val="1F1F1F"/>
                </a:solidFill>
                <a:ea typeface="+mn-lt"/>
                <a:cs typeface="+mn-lt"/>
              </a:rPr>
              <a:t>                                                                                                                 </a:t>
            </a:r>
            <a:endParaRPr lang="en" sz="10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1000" dirty="0">
                <a:solidFill>
                  <a:srgbClr val="1F1F1F"/>
                </a:solidFill>
                <a:ea typeface="+mn-lt"/>
                <a:cs typeface="+mn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https://clinicalanatomy.eu/polski/mostek/</a:t>
            </a:r>
            <a:r>
              <a:rPr lang="en" sz="1000" dirty="0">
                <a:solidFill>
                  <a:srgbClr val="1F1F1F"/>
                </a:solidFill>
                <a:ea typeface="+mn-lt"/>
                <a:cs typeface="+mn-lt"/>
              </a:rPr>
              <a:t>                                                                </a:t>
            </a:r>
            <a:r>
              <a:rPr lang="en" sz="1000" dirty="0">
                <a:solidFill>
                  <a:srgbClr val="1F1F1F"/>
                </a:solidFill>
                <a:ea typeface="+mn-lt"/>
                <a:cs typeface="+mn-lt"/>
                <a:hlinkClick r:id="rId2"/>
              </a:rPr>
              <a:t>https://fizjoterapeuty.pl/uklad-kostny/kosc-udowa.html</a:t>
            </a:r>
            <a:r>
              <a:rPr lang="en" sz="1000" dirty="0">
                <a:solidFill>
                  <a:srgbClr val="1F1F1F"/>
                </a:solidFill>
                <a:ea typeface="+mn-lt"/>
                <a:cs typeface="+mn-lt"/>
              </a:rPr>
              <a:t>                                                  https://uomustansiriyah.edu.iq/media/lectures/6/6_2023_05_27!05_04_34_PM.pdf</a:t>
            </a:r>
            <a:endParaRPr lang="en" sz="1000" dirty="0"/>
          </a:p>
        </p:txBody>
      </p:sp>
      <p:pic>
        <p:nvPicPr>
          <p:cNvPr id="5" name="Obraz 4" descr="Kość udowa - Portal Fizjoterapeuty">
            <a:extLst>
              <a:ext uri="{FF2B5EF4-FFF2-40B4-BE49-F238E27FC236}">
                <a16:creationId xmlns:a16="http://schemas.microsoft.com/office/drawing/2014/main" id="{7FE02BDD-FCB0-162E-69B5-C6E94AC4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05" y="2768532"/>
            <a:ext cx="2644503" cy="24659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az 7" descr="Lec.4 THE SKELETAL SYSTEM">
            <a:extLst>
              <a:ext uri="{FF2B5EF4-FFF2-40B4-BE49-F238E27FC236}">
                <a16:creationId xmlns:a16="http://schemas.microsoft.com/office/drawing/2014/main" id="{6FF90BDE-4116-8AAF-9AC8-D99FC4D9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010" y="2765425"/>
            <a:ext cx="3758202" cy="24665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Obraz 8" descr="Mostek człowieka – Wikipedia, wolna encyklopedia">
            <a:extLst>
              <a:ext uri="{FF2B5EF4-FFF2-40B4-BE49-F238E27FC236}">
                <a16:creationId xmlns:a16="http://schemas.microsoft.com/office/drawing/2014/main" id="{B7A2FAB6-BF63-4A73-FC13-0D5C48324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67" y="2777490"/>
            <a:ext cx="2186940" cy="24511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77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BD9F8-A097-6C05-A2E6-6FAF8F91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202565"/>
            <a:ext cx="10515600" cy="1325563"/>
          </a:xfrm>
        </p:spPr>
        <p:txBody>
          <a:bodyPr/>
          <a:lstStyle/>
          <a:p>
            <a:r>
              <a:rPr lang="pl-PL" sz="4800" dirty="0"/>
              <a:t>                     </a:t>
            </a:r>
            <a:r>
              <a:rPr lang="pl-PL" sz="5400" dirty="0"/>
              <a:t> </a:t>
            </a:r>
            <a:r>
              <a:rPr lang="pl-PL" sz="5400" b="1" err="1">
                <a:solidFill>
                  <a:schemeClr val="bg1"/>
                </a:solidFill>
              </a:rPr>
              <a:t>Type</a:t>
            </a:r>
            <a:r>
              <a:rPr lang="pl-PL" sz="5400" b="1" dirty="0">
                <a:solidFill>
                  <a:schemeClr val="bg1"/>
                </a:solidFill>
              </a:rPr>
              <a:t> of </a:t>
            </a:r>
            <a:r>
              <a:rPr lang="pl-PL" sz="5400" b="1" err="1">
                <a:solidFill>
                  <a:schemeClr val="bg1"/>
                </a:solidFill>
              </a:rPr>
              <a:t>bones</a:t>
            </a:r>
            <a:r>
              <a:rPr lang="pl-PL" sz="5400" b="1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2805C-2468-4065-8F7B-E22CF5F0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2" y="1526851"/>
            <a:ext cx="12092761" cy="5230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sz="2000" b="1" dirty="0">
                <a:solidFill>
                  <a:schemeClr val="bg1"/>
                </a:solidFill>
                <a:ea typeface="+mn-lt"/>
                <a:cs typeface="+mn-lt"/>
              </a:rPr>
              <a:t>Irregular bones – vertebrae                Sesamoid bones – patella                       Pneumatic bones - skull bones</a:t>
            </a:r>
            <a:endParaRPr lang="pl-PL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" sz="2100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en" sz="800" dirty="0">
                <a:solidFill>
                  <a:srgbClr val="1F1F1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" sz="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8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" sz="8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800" dirty="0">
                <a:solidFill>
                  <a:srgbClr val="1F1F1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https://www.anatomystandard.com/ossa-et-juncturae/columna-vertebralis/ertebra-lumbalis-typica.html</a:t>
            </a:r>
            <a:r>
              <a:rPr lang="en" sz="800" dirty="0">
                <a:solidFill>
                  <a:srgbClr val="1F1F1F"/>
                </a:solidFill>
                <a:ea typeface="+mn-lt"/>
                <a:cs typeface="+mn-lt"/>
              </a:rPr>
              <a:t>    </a:t>
            </a:r>
            <a:r>
              <a:rPr lang="en" sz="800" dirty="0">
                <a:solidFill>
                  <a:srgbClr val="1F1F1F"/>
                </a:solidFill>
                <a:ea typeface="+mn-lt"/>
                <a:cs typeface="+mn-lt"/>
                <a:hlinkClick r:id="rId3"/>
              </a:rPr>
              <a:t>https://www.getbodysmart.com/lower-limb-bones/patella/</a:t>
            </a:r>
            <a:r>
              <a:rPr lang="en" sz="800" dirty="0">
                <a:solidFill>
                  <a:srgbClr val="1F1F1F"/>
                </a:solidFill>
                <a:ea typeface="+mn-lt"/>
                <a:cs typeface="+mn-lt"/>
              </a:rPr>
              <a:t>                   https://www.vectorstock.com/royalty-free-vector/human-skull-bones-anatomy-with-descriptions-vector-42913036</a:t>
            </a:r>
            <a:endParaRPr lang="en" sz="800" dirty="0"/>
          </a:p>
        </p:txBody>
      </p:sp>
      <p:pic>
        <p:nvPicPr>
          <p:cNvPr id="4" name="Obraz 3" descr="Lumbal vertebrae (L1-L5)">
            <a:extLst>
              <a:ext uri="{FF2B5EF4-FFF2-40B4-BE49-F238E27FC236}">
                <a16:creationId xmlns:a16="http://schemas.microsoft.com/office/drawing/2014/main" id="{A613D344-7F2F-1341-D37F-FCEF8EF9E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5" y="2727382"/>
            <a:ext cx="2456633" cy="28427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Patella anatomy: Parts, function, labelled diagram | GetBodySmart">
            <a:extLst>
              <a:ext uri="{FF2B5EF4-FFF2-40B4-BE49-F238E27FC236}">
                <a16:creationId xmlns:a16="http://schemas.microsoft.com/office/drawing/2014/main" id="{F512D842-8AB3-A087-9C53-9B644649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229" y="2725056"/>
            <a:ext cx="2770777" cy="2841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Human skull bones anatomy with descriptions Vector Image">
            <a:extLst>
              <a:ext uri="{FF2B5EF4-FFF2-40B4-BE49-F238E27FC236}">
                <a16:creationId xmlns:a16="http://schemas.microsoft.com/office/drawing/2014/main" id="{B07B596B-C680-C8D5-B313-E504F7D46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72" y="2732430"/>
            <a:ext cx="3365136" cy="28561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93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B4627-0C67-85B2-F6A2-380F129D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160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BONE STRUCTURE :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Obraz zawierający Mózg&#10;&#10;Opis wygenerowany automatycznie">
            <a:extLst>
              <a:ext uri="{FF2B5EF4-FFF2-40B4-BE49-F238E27FC236}">
                <a16:creationId xmlns:a16="http://schemas.microsoft.com/office/drawing/2014/main" id="{6DD7CCD4-A331-31BC-2E03-821612D4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487" y="1858282"/>
            <a:ext cx="6504626" cy="43513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90B963A-1D31-DB85-A7B9-93ACEDFF9642}"/>
              </a:ext>
            </a:extLst>
          </p:cNvPr>
          <p:cNvSpPr txBox="1"/>
          <p:nvPr/>
        </p:nvSpPr>
        <p:spPr>
          <a:xfrm>
            <a:off x="255814" y="2275839"/>
            <a:ext cx="37896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2400" dirty="0" err="1">
                <a:solidFill>
                  <a:schemeClr val="bg1"/>
                </a:solidFill>
              </a:rPr>
              <a:t>Spongy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bone</a:t>
            </a:r>
          </a:p>
          <a:p>
            <a:pPr marL="285750" indent="-285750">
              <a:buFont typeface="Calibri"/>
              <a:buChar char="-"/>
            </a:pPr>
            <a:r>
              <a:rPr lang="pl-PL" sz="2400" dirty="0" err="1">
                <a:solidFill>
                  <a:schemeClr val="bg1"/>
                </a:solidFill>
              </a:rPr>
              <a:t>Bone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marrow</a:t>
            </a: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pl-PL" sz="2400" dirty="0" err="1">
                <a:solidFill>
                  <a:schemeClr val="bg1"/>
                </a:solidFill>
              </a:rPr>
              <a:t>Epiphyseal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line</a:t>
            </a: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pl-PL" sz="2400" dirty="0">
                <a:solidFill>
                  <a:schemeClr val="bg1"/>
                </a:solidFill>
              </a:rPr>
              <a:t>Compact </a:t>
            </a:r>
            <a:r>
              <a:rPr lang="pl-PL" sz="2400" dirty="0" err="1">
                <a:solidFill>
                  <a:schemeClr val="bg1"/>
                </a:solidFill>
              </a:rPr>
              <a:t>bone</a:t>
            </a: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Calibri"/>
              <a:buChar char="-"/>
            </a:pPr>
            <a:r>
              <a:rPr lang="pl-PL" sz="2400" dirty="0">
                <a:solidFill>
                  <a:schemeClr val="bg1"/>
                </a:solidFill>
              </a:rPr>
              <a:t>Blood </a:t>
            </a:r>
            <a:r>
              <a:rPr lang="pl-PL" sz="2400" err="1">
                <a:solidFill>
                  <a:schemeClr val="bg1"/>
                </a:solidFill>
              </a:rPr>
              <a:t>vessels</a:t>
            </a:r>
            <a:endParaRPr lang="pl-PL" sz="2400">
              <a:solidFill>
                <a:schemeClr val="bg1"/>
              </a:solidFill>
            </a:endParaRPr>
          </a:p>
        </p:txBody>
      </p:sp>
      <p:pic>
        <p:nvPicPr>
          <p:cNvPr id="7" name="Obraz 6" descr="Obraz zawierający zrzut ekranu, Czcionka, Grafika&#10;&#10;Opis wygenerowany automatycznie">
            <a:extLst>
              <a:ext uri="{FF2B5EF4-FFF2-40B4-BE49-F238E27FC236}">
                <a16:creationId xmlns:a16="http://schemas.microsoft.com/office/drawing/2014/main" id="{21BC980B-53FD-4B74-CF9F-56429EA1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51" y="6378529"/>
            <a:ext cx="6010275" cy="3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B97CA-8851-4D4A-4C61-1C156F5F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82"/>
            <a:ext cx="10515600" cy="1325563"/>
          </a:xfrm>
        </p:spPr>
        <p:txBody>
          <a:bodyPr/>
          <a:lstStyle/>
          <a:p>
            <a:r>
              <a:rPr lang="pl-PL" sz="5400" b="1" err="1">
                <a:solidFill>
                  <a:srgbClr val="FFFFFF"/>
                </a:solidFill>
                <a:latin typeface="Merriweather"/>
              </a:rPr>
              <a:t>Types</a:t>
            </a:r>
            <a:r>
              <a:rPr lang="pl-PL" sz="5400" b="1" dirty="0">
                <a:solidFill>
                  <a:srgbClr val="FFFFFF"/>
                </a:solidFill>
                <a:latin typeface="Merriweather"/>
              </a:rPr>
              <a:t> of </a:t>
            </a:r>
            <a:r>
              <a:rPr lang="pl-PL" sz="5400" b="1" err="1">
                <a:solidFill>
                  <a:srgbClr val="FFFFFF"/>
                </a:solidFill>
                <a:latin typeface="Merriweather"/>
              </a:rPr>
              <a:t>fractures</a:t>
            </a:r>
            <a:r>
              <a:rPr lang="pl-PL" sz="5400" b="1" dirty="0">
                <a:solidFill>
                  <a:srgbClr val="FFFFFF"/>
                </a:solidFill>
                <a:latin typeface="Merriweather"/>
              </a:rPr>
              <a:t> :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5A3EBB0-9C69-FE9C-F415-3B1EDCF8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29" y="1825625"/>
            <a:ext cx="7401341" cy="43513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58E6613-F333-7563-F6CD-C36B37C9B3EB}"/>
              </a:ext>
            </a:extLst>
          </p:cNvPr>
          <p:cNvSpPr txBox="1"/>
          <p:nvPr/>
        </p:nvSpPr>
        <p:spPr>
          <a:xfrm>
            <a:off x="1943100" y="6654074"/>
            <a:ext cx="2795814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b="0" i="0" u="sng" dirty="0">
                <a:solidFill>
                  <a:schemeClr val="bg1"/>
                </a:solidFill>
                <a:latin typeface="Arial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types-of-bone-fracture.jpg</a:t>
            </a:r>
            <a:endParaRPr lang="pl-PL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86125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Human bones</vt:lpstr>
      <vt:lpstr>How many bones does the human body have?</vt:lpstr>
      <vt:lpstr>  Skeletal system functions :</vt:lpstr>
      <vt:lpstr>Axial skeleton :</vt:lpstr>
      <vt:lpstr>Appendicular skeleton :</vt:lpstr>
      <vt:lpstr>                         Types of bones :</vt:lpstr>
      <vt:lpstr>                      Type of bones :</vt:lpstr>
      <vt:lpstr>BONE STRUCTURE :</vt:lpstr>
      <vt:lpstr>Types of fractures :</vt:lpstr>
      <vt:lpstr>Symptoms of bone fractures :</vt:lpstr>
      <vt:lpstr>What to do to have healthy bones?</vt:lpstr>
      <vt:lpstr>Dictionary :</vt:lpstr>
      <vt:lpstr> BIBLIOGRAPHY :</vt:lpstr>
      <vt:lpstr>https://pl.freepik.com/obraz-premium-ai/anatomia-szkieletu-czlowieka-z-miesniami-i-ukladem-krazenia-na-ciemnym-tle_42437185.htm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639</cp:revision>
  <dcterms:created xsi:type="dcterms:W3CDTF">2025-01-02T09:20:12Z</dcterms:created>
  <dcterms:modified xsi:type="dcterms:W3CDTF">2025-01-29T07:17:47Z</dcterms:modified>
</cp:coreProperties>
</file>