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8" r:id="rId3"/>
    <p:sldId id="257" r:id="rId4"/>
    <p:sldId id="275" r:id="rId5"/>
    <p:sldId id="266" r:id="rId6"/>
    <p:sldId id="277" r:id="rId7"/>
    <p:sldId id="276" r:id="rId8"/>
    <p:sldId id="262" r:id="rId9"/>
    <p:sldId id="271" r:id="rId10"/>
    <p:sldId id="265" r:id="rId11"/>
    <p:sldId id="258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A3B9C1-C129-4C76-A447-C8B4131EE88C}" type="doc">
      <dgm:prSet loTypeId="urn:microsoft.com/office/officeart/2005/8/layout/h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FC9043-473A-4645-AE19-96248220A6C9}">
      <dgm:prSet/>
      <dgm:spPr/>
      <dgm:t>
        <a:bodyPr/>
        <a:lstStyle/>
        <a:p>
          <a:r>
            <a:rPr lang="pl-PL" b="1" i="0" baseline="0" dirty="0" err="1"/>
            <a:t>Athletic</a:t>
          </a:r>
          <a:r>
            <a:rPr lang="pl-PL" b="1" i="0" baseline="0" dirty="0"/>
            <a:t> </a:t>
          </a:r>
          <a:r>
            <a:rPr lang="pl-PL" b="1" i="0" baseline="0" dirty="0" err="1"/>
            <a:t>Running</a:t>
          </a:r>
          <a:endParaRPr lang="en-US" dirty="0"/>
        </a:p>
      </dgm:t>
    </dgm:pt>
    <dgm:pt modelId="{1E432F82-5E47-4597-A447-481E0DF6D913}" type="parTrans" cxnId="{99D6DA5E-E53E-4385-AA5D-496483486E2B}">
      <dgm:prSet/>
      <dgm:spPr/>
      <dgm:t>
        <a:bodyPr/>
        <a:lstStyle/>
        <a:p>
          <a:endParaRPr lang="en-US"/>
        </a:p>
      </dgm:t>
    </dgm:pt>
    <dgm:pt modelId="{454D8581-A342-4B64-AB8E-BD8A915F6B37}" type="sibTrans" cxnId="{99D6DA5E-E53E-4385-AA5D-496483486E2B}">
      <dgm:prSet/>
      <dgm:spPr/>
      <dgm:t>
        <a:bodyPr/>
        <a:lstStyle/>
        <a:p>
          <a:endParaRPr lang="en-US"/>
        </a:p>
      </dgm:t>
    </dgm:pt>
    <dgm:pt modelId="{1BA6BEFC-BE93-4FD8-A8AD-A731403442CD}">
      <dgm:prSet/>
      <dgm:spPr/>
      <dgm:t>
        <a:bodyPr/>
        <a:lstStyle/>
        <a:p>
          <a:r>
            <a:rPr lang="pl-PL" b="0" i="0" baseline="0" dirty="0"/>
            <a:t>Achilles </a:t>
          </a:r>
          <a:r>
            <a:rPr lang="pl-PL" b="0" i="0" baseline="0" dirty="0" err="1"/>
            <a:t>tendon</a:t>
          </a:r>
          <a:r>
            <a:rPr lang="pl-PL" b="0" i="0" baseline="0" dirty="0"/>
            <a:t> </a:t>
          </a:r>
          <a:r>
            <a:rPr lang="pl-PL" b="0" i="0" baseline="0" dirty="0" err="1"/>
            <a:t>injuries</a:t>
          </a:r>
          <a:r>
            <a:rPr lang="pl-PL" b="0" i="0" baseline="0" dirty="0"/>
            <a:t> </a:t>
          </a:r>
          <a:endParaRPr lang="en-US" dirty="0"/>
        </a:p>
      </dgm:t>
    </dgm:pt>
    <dgm:pt modelId="{F6AA1DD9-FC7A-482D-87D8-932B19E16190}" type="parTrans" cxnId="{34604CDE-9373-46DF-B94F-86317A169302}">
      <dgm:prSet/>
      <dgm:spPr/>
      <dgm:t>
        <a:bodyPr/>
        <a:lstStyle/>
        <a:p>
          <a:endParaRPr lang="en-US"/>
        </a:p>
      </dgm:t>
    </dgm:pt>
    <dgm:pt modelId="{01DBD722-E6CC-4960-A5C5-C1C5CF8E7BB4}" type="sibTrans" cxnId="{34604CDE-9373-46DF-B94F-86317A169302}">
      <dgm:prSet/>
      <dgm:spPr/>
      <dgm:t>
        <a:bodyPr/>
        <a:lstStyle/>
        <a:p>
          <a:endParaRPr lang="en-US"/>
        </a:p>
      </dgm:t>
    </dgm:pt>
    <dgm:pt modelId="{6CA550D5-E9E5-478F-B5BC-067B3BA10034}">
      <dgm:prSet/>
      <dgm:spPr/>
      <dgm:t>
        <a:bodyPr/>
        <a:lstStyle/>
        <a:p>
          <a:r>
            <a:rPr lang="pl-PL" b="0" i="0" baseline="0" dirty="0" err="1"/>
            <a:t>Strains</a:t>
          </a:r>
          <a:r>
            <a:rPr lang="pl-PL" b="0" i="0" baseline="0" dirty="0"/>
            <a:t> </a:t>
          </a:r>
          <a:r>
            <a:rPr lang="pl-PL" b="0" i="0" baseline="0" dirty="0" err="1"/>
            <a:t>or</a:t>
          </a:r>
          <a:r>
            <a:rPr lang="pl-PL" b="0" i="0" baseline="0" dirty="0"/>
            <a:t> </a:t>
          </a:r>
          <a:r>
            <a:rPr lang="pl-PL" b="0" i="0" baseline="0" dirty="0" err="1"/>
            <a:t>tears</a:t>
          </a:r>
          <a:r>
            <a:rPr lang="pl-PL" b="0" i="0" baseline="0" dirty="0"/>
            <a:t> in </a:t>
          </a:r>
          <a:r>
            <a:rPr lang="pl-PL" b="0" i="0" baseline="0" dirty="0" err="1"/>
            <a:t>muscles</a:t>
          </a:r>
          <a:r>
            <a:rPr lang="pl-PL" b="0" i="0" baseline="0" dirty="0"/>
            <a:t> </a:t>
          </a:r>
          <a:endParaRPr lang="en-US" dirty="0"/>
        </a:p>
      </dgm:t>
    </dgm:pt>
    <dgm:pt modelId="{2ACB1E15-536D-4C58-A693-7267B4445FDF}" type="parTrans" cxnId="{B6FF8CFA-9B8B-4746-806B-740E3E60DA75}">
      <dgm:prSet/>
      <dgm:spPr/>
      <dgm:t>
        <a:bodyPr/>
        <a:lstStyle/>
        <a:p>
          <a:endParaRPr lang="en-US"/>
        </a:p>
      </dgm:t>
    </dgm:pt>
    <dgm:pt modelId="{028E118D-FB76-486C-8D9A-068D889CA9EB}" type="sibTrans" cxnId="{B6FF8CFA-9B8B-4746-806B-740E3E60DA75}">
      <dgm:prSet/>
      <dgm:spPr/>
      <dgm:t>
        <a:bodyPr/>
        <a:lstStyle/>
        <a:p>
          <a:endParaRPr lang="en-US"/>
        </a:p>
      </dgm:t>
    </dgm:pt>
    <dgm:pt modelId="{C0D8E369-EF20-445D-962F-36EAD3EA2410}">
      <dgm:prSet/>
      <dgm:spPr/>
      <dgm:t>
        <a:bodyPr/>
        <a:lstStyle/>
        <a:p>
          <a:r>
            <a:rPr lang="pl-PL" b="0" i="0" baseline="0" dirty="0" err="1"/>
            <a:t>Avulsion</a:t>
          </a:r>
          <a:r>
            <a:rPr lang="pl-PL" b="0" i="0" baseline="0" dirty="0"/>
            <a:t> </a:t>
          </a:r>
          <a:r>
            <a:rPr lang="pl-PL" b="0" i="0" baseline="0" dirty="0" err="1"/>
            <a:t>fractures</a:t>
          </a:r>
          <a:r>
            <a:rPr lang="pl-PL" b="0" i="0" baseline="0" dirty="0"/>
            <a:t> in </a:t>
          </a:r>
          <a:r>
            <a:rPr lang="pl-PL" b="0" i="0" baseline="0" dirty="0" err="1"/>
            <a:t>sprinters</a:t>
          </a:r>
          <a:endParaRPr lang="en-US" dirty="0"/>
        </a:p>
      </dgm:t>
    </dgm:pt>
    <dgm:pt modelId="{333C988F-1F2F-479E-81F3-F1AE78818B3B}" type="parTrans" cxnId="{3C154223-550F-4295-BFD2-7E018FBE406B}">
      <dgm:prSet/>
      <dgm:spPr/>
      <dgm:t>
        <a:bodyPr/>
        <a:lstStyle/>
        <a:p>
          <a:endParaRPr lang="en-US"/>
        </a:p>
      </dgm:t>
    </dgm:pt>
    <dgm:pt modelId="{8EB9883A-3E0A-4DF4-A173-0B5F5C2E51DA}" type="sibTrans" cxnId="{3C154223-550F-4295-BFD2-7E018FBE406B}">
      <dgm:prSet/>
      <dgm:spPr/>
      <dgm:t>
        <a:bodyPr/>
        <a:lstStyle/>
        <a:p>
          <a:endParaRPr lang="en-US"/>
        </a:p>
      </dgm:t>
    </dgm:pt>
    <dgm:pt modelId="{D0D36BAD-63B8-49E4-823F-AF49603A30B7}">
      <dgm:prSet/>
      <dgm:spPr/>
      <dgm:t>
        <a:bodyPr/>
        <a:lstStyle/>
        <a:p>
          <a:r>
            <a:rPr lang="pl-PL" b="1" i="0" baseline="0"/>
            <a:t>Athletic Jumping</a:t>
          </a:r>
          <a:endParaRPr lang="en-US"/>
        </a:p>
      </dgm:t>
    </dgm:pt>
    <dgm:pt modelId="{3C63E684-8FF0-4157-AED7-09B098780FE5}" type="parTrans" cxnId="{16990925-46F8-4542-9091-068F1ED3B85A}">
      <dgm:prSet/>
      <dgm:spPr/>
      <dgm:t>
        <a:bodyPr/>
        <a:lstStyle/>
        <a:p>
          <a:endParaRPr lang="en-US"/>
        </a:p>
      </dgm:t>
    </dgm:pt>
    <dgm:pt modelId="{064781FF-89CF-49EB-85C1-AEC724C54CAE}" type="sibTrans" cxnId="{16990925-46F8-4542-9091-068F1ED3B85A}">
      <dgm:prSet/>
      <dgm:spPr/>
      <dgm:t>
        <a:bodyPr/>
        <a:lstStyle/>
        <a:p>
          <a:endParaRPr lang="en-US"/>
        </a:p>
      </dgm:t>
    </dgm:pt>
    <dgm:pt modelId="{409A8921-759A-4014-9B16-42C5A2105E02}">
      <dgm:prSet/>
      <dgm:spPr/>
      <dgm:t>
        <a:bodyPr/>
        <a:lstStyle/>
        <a:p>
          <a:r>
            <a:rPr lang="pl-PL" b="0" i="0" baseline="0" dirty="0" err="1"/>
            <a:t>Bruising</a:t>
          </a:r>
          <a:endParaRPr lang="en-US" dirty="0"/>
        </a:p>
      </dgm:t>
    </dgm:pt>
    <dgm:pt modelId="{725BB933-B581-4220-BD49-468FE30AFD6A}" type="parTrans" cxnId="{8FFC3C66-86DF-44A4-9976-B2D4B349C1E7}">
      <dgm:prSet/>
      <dgm:spPr/>
      <dgm:t>
        <a:bodyPr/>
        <a:lstStyle/>
        <a:p>
          <a:endParaRPr lang="en-US"/>
        </a:p>
      </dgm:t>
    </dgm:pt>
    <dgm:pt modelId="{BBAF278B-C0A3-4A57-ACA7-AD0FE8AB4759}" type="sibTrans" cxnId="{8FFC3C66-86DF-44A4-9976-B2D4B349C1E7}">
      <dgm:prSet/>
      <dgm:spPr/>
      <dgm:t>
        <a:bodyPr/>
        <a:lstStyle/>
        <a:p>
          <a:endParaRPr lang="en-US"/>
        </a:p>
      </dgm:t>
    </dgm:pt>
    <dgm:pt modelId="{368C52CD-D31E-479A-BDFE-8CA180AB9E06}">
      <dgm:prSet/>
      <dgm:spPr/>
      <dgm:t>
        <a:bodyPr/>
        <a:lstStyle/>
        <a:p>
          <a:r>
            <a:rPr lang="pl-PL" b="0" i="0" baseline="0"/>
            <a:t>Ankle sprains </a:t>
          </a:r>
          <a:endParaRPr lang="en-US"/>
        </a:p>
      </dgm:t>
    </dgm:pt>
    <dgm:pt modelId="{4E3172B8-C6B7-4FC5-961F-1ECBA44B408B}" type="parTrans" cxnId="{62296FEC-5508-494A-BD42-D4E6BA3CEABB}">
      <dgm:prSet/>
      <dgm:spPr/>
      <dgm:t>
        <a:bodyPr/>
        <a:lstStyle/>
        <a:p>
          <a:endParaRPr lang="en-US"/>
        </a:p>
      </dgm:t>
    </dgm:pt>
    <dgm:pt modelId="{DF9C4CAC-8764-41FD-A0CB-D46BE212CFC2}" type="sibTrans" cxnId="{62296FEC-5508-494A-BD42-D4E6BA3CEABB}">
      <dgm:prSet/>
      <dgm:spPr/>
      <dgm:t>
        <a:bodyPr/>
        <a:lstStyle/>
        <a:p>
          <a:endParaRPr lang="en-US"/>
        </a:p>
      </dgm:t>
    </dgm:pt>
    <dgm:pt modelId="{8E6D796E-92FB-48DB-A623-50B80D3E0433}">
      <dgm:prSet/>
      <dgm:spPr/>
      <dgm:t>
        <a:bodyPr/>
        <a:lstStyle/>
        <a:p>
          <a:r>
            <a:rPr lang="pl-PL" b="0" i="0" baseline="0"/>
            <a:t>Meniscus injuries</a:t>
          </a:r>
          <a:endParaRPr lang="en-US"/>
        </a:p>
      </dgm:t>
    </dgm:pt>
    <dgm:pt modelId="{E858D056-0CDE-48C3-BC3F-7714C4ED10FD}" type="parTrans" cxnId="{3CBBD25C-E967-4F3D-B377-025AECC20805}">
      <dgm:prSet/>
      <dgm:spPr/>
      <dgm:t>
        <a:bodyPr/>
        <a:lstStyle/>
        <a:p>
          <a:endParaRPr lang="en-US"/>
        </a:p>
      </dgm:t>
    </dgm:pt>
    <dgm:pt modelId="{4E563404-0D9C-46C6-990A-4F025EA2460B}" type="sibTrans" cxnId="{3CBBD25C-E967-4F3D-B377-025AECC20805}">
      <dgm:prSet/>
      <dgm:spPr/>
      <dgm:t>
        <a:bodyPr/>
        <a:lstStyle/>
        <a:p>
          <a:endParaRPr lang="en-US"/>
        </a:p>
      </dgm:t>
    </dgm:pt>
    <dgm:pt modelId="{2FA02F5B-0989-4503-AE17-43567D782334}">
      <dgm:prSet/>
      <dgm:spPr/>
      <dgm:t>
        <a:bodyPr/>
        <a:lstStyle/>
        <a:p>
          <a:r>
            <a:rPr lang="pl-PL" b="0" i="0" baseline="0"/>
            <a:t>Pain in patellar cartilage</a:t>
          </a:r>
          <a:endParaRPr lang="en-US"/>
        </a:p>
      </dgm:t>
    </dgm:pt>
    <dgm:pt modelId="{911769F0-9FA2-4C74-B4A3-1A20A5F8F60D}" type="parTrans" cxnId="{35705392-3015-4720-B824-A2590EE72CC6}">
      <dgm:prSet/>
      <dgm:spPr/>
      <dgm:t>
        <a:bodyPr/>
        <a:lstStyle/>
        <a:p>
          <a:endParaRPr lang="en-US"/>
        </a:p>
      </dgm:t>
    </dgm:pt>
    <dgm:pt modelId="{60FE731A-F6EA-4BC1-A666-9B2F8D38B480}" type="sibTrans" cxnId="{35705392-3015-4720-B824-A2590EE72CC6}">
      <dgm:prSet/>
      <dgm:spPr/>
      <dgm:t>
        <a:bodyPr/>
        <a:lstStyle/>
        <a:p>
          <a:endParaRPr lang="en-US"/>
        </a:p>
      </dgm:t>
    </dgm:pt>
    <dgm:pt modelId="{830CD922-A8B0-4696-81B5-A851EC6B9BF2}">
      <dgm:prSet/>
      <dgm:spPr/>
      <dgm:t>
        <a:bodyPr/>
        <a:lstStyle/>
        <a:p>
          <a:r>
            <a:rPr lang="pl-PL" b="1" i="0" baseline="0"/>
            <a:t>Athletic Throwing</a:t>
          </a:r>
          <a:endParaRPr lang="en-US"/>
        </a:p>
      </dgm:t>
    </dgm:pt>
    <dgm:pt modelId="{103CFA31-3758-4F78-BA95-AE5EC647047C}" type="parTrans" cxnId="{723BFBA8-B96F-4976-8006-394C37F430D0}">
      <dgm:prSet/>
      <dgm:spPr/>
      <dgm:t>
        <a:bodyPr/>
        <a:lstStyle/>
        <a:p>
          <a:endParaRPr lang="en-US"/>
        </a:p>
      </dgm:t>
    </dgm:pt>
    <dgm:pt modelId="{648A26FA-5E2D-4AC4-AFE0-E40DD8A9E5F7}" type="sibTrans" cxnId="{723BFBA8-B96F-4976-8006-394C37F430D0}">
      <dgm:prSet/>
      <dgm:spPr/>
      <dgm:t>
        <a:bodyPr/>
        <a:lstStyle/>
        <a:p>
          <a:endParaRPr lang="en-US"/>
        </a:p>
      </dgm:t>
    </dgm:pt>
    <dgm:pt modelId="{937C025F-AB76-4179-9C64-81C8E5D218C8}">
      <dgm:prSet/>
      <dgm:spPr/>
      <dgm:t>
        <a:bodyPr/>
        <a:lstStyle/>
        <a:p>
          <a:r>
            <a:rPr lang="pl-PL" b="0" i="0" baseline="0" dirty="0" err="1"/>
            <a:t>Tears</a:t>
          </a:r>
          <a:r>
            <a:rPr lang="pl-PL" b="0" i="0" baseline="0" dirty="0"/>
            <a:t> of the biceps </a:t>
          </a:r>
          <a:r>
            <a:rPr lang="pl-PL" b="0" i="0" baseline="0" dirty="0" err="1"/>
            <a:t>brachii</a:t>
          </a:r>
          <a:r>
            <a:rPr lang="pl-PL" b="0" i="0" baseline="0" dirty="0"/>
            <a:t> </a:t>
          </a:r>
          <a:endParaRPr lang="en-US" dirty="0"/>
        </a:p>
      </dgm:t>
    </dgm:pt>
    <dgm:pt modelId="{C8A42763-00D0-42DC-8DF4-3F0053D25286}" type="parTrans" cxnId="{7F61D46F-C19D-41EB-BB02-3D6446D86A13}">
      <dgm:prSet/>
      <dgm:spPr/>
      <dgm:t>
        <a:bodyPr/>
        <a:lstStyle/>
        <a:p>
          <a:endParaRPr lang="en-US"/>
        </a:p>
      </dgm:t>
    </dgm:pt>
    <dgm:pt modelId="{ACF455AF-7498-43EA-BC97-9B6CD8C1DCB4}" type="sibTrans" cxnId="{7F61D46F-C19D-41EB-BB02-3D6446D86A13}">
      <dgm:prSet/>
      <dgm:spPr/>
      <dgm:t>
        <a:bodyPr/>
        <a:lstStyle/>
        <a:p>
          <a:endParaRPr lang="en-US"/>
        </a:p>
      </dgm:t>
    </dgm:pt>
    <dgm:pt modelId="{A7FA09E8-47FA-4186-A584-3EF66D9C1F65}">
      <dgm:prSet/>
      <dgm:spPr/>
      <dgm:t>
        <a:bodyPr/>
        <a:lstStyle/>
        <a:p>
          <a:r>
            <a:rPr lang="pl-PL" b="0" i="0" baseline="0" dirty="0" err="1"/>
            <a:t>Avulsion</a:t>
          </a:r>
          <a:r>
            <a:rPr lang="pl-PL" b="0" i="0" baseline="0" dirty="0"/>
            <a:t> the </a:t>
          </a:r>
          <a:r>
            <a:rPr lang="pl-PL" b="0" i="0" baseline="0" dirty="0" err="1"/>
            <a:t>humerus</a:t>
          </a:r>
          <a:r>
            <a:rPr lang="pl-PL" b="0" i="0" baseline="0" dirty="0"/>
            <a:t> </a:t>
          </a:r>
          <a:endParaRPr lang="en-US" dirty="0"/>
        </a:p>
      </dgm:t>
    </dgm:pt>
    <dgm:pt modelId="{8EFAB373-5CCD-4FDA-8E84-E007733A2001}" type="parTrans" cxnId="{DA714BCC-3AE2-40D8-AEBE-E9AB0F50ECB1}">
      <dgm:prSet/>
      <dgm:spPr/>
      <dgm:t>
        <a:bodyPr/>
        <a:lstStyle/>
        <a:p>
          <a:endParaRPr lang="en-US"/>
        </a:p>
      </dgm:t>
    </dgm:pt>
    <dgm:pt modelId="{A6BB0752-A45A-4ECF-AC01-52387EE8A21A}" type="sibTrans" cxnId="{DA714BCC-3AE2-40D8-AEBE-E9AB0F50ECB1}">
      <dgm:prSet/>
      <dgm:spPr/>
      <dgm:t>
        <a:bodyPr/>
        <a:lstStyle/>
        <a:p>
          <a:endParaRPr lang="en-US"/>
        </a:p>
      </dgm:t>
    </dgm:pt>
    <dgm:pt modelId="{86FF2256-B913-44A5-8211-BD86372E44AE}">
      <dgm:prSet/>
      <dgm:spPr/>
      <dgm:t>
        <a:bodyPr/>
        <a:lstStyle/>
        <a:p>
          <a:r>
            <a:rPr lang="pl-PL" b="0" i="0" baseline="0" dirty="0" err="1"/>
            <a:t>Muscle</a:t>
          </a:r>
          <a:r>
            <a:rPr lang="pl-PL" b="0" i="0" baseline="0" dirty="0"/>
            <a:t> </a:t>
          </a:r>
          <a:r>
            <a:rPr lang="pl-PL" b="0" i="0" baseline="0" dirty="0" err="1"/>
            <a:t>tears</a:t>
          </a:r>
          <a:r>
            <a:rPr lang="pl-PL" b="0" i="0" baseline="0" dirty="0"/>
            <a:t> </a:t>
          </a:r>
          <a:endParaRPr lang="en-US" dirty="0"/>
        </a:p>
      </dgm:t>
    </dgm:pt>
    <dgm:pt modelId="{E900AD9D-DF40-4415-AB54-7D4E324EF5BC}" type="parTrans" cxnId="{04631D7C-D596-4E90-A348-2801E412D76B}">
      <dgm:prSet/>
      <dgm:spPr/>
      <dgm:t>
        <a:bodyPr/>
        <a:lstStyle/>
        <a:p>
          <a:endParaRPr lang="en-US"/>
        </a:p>
      </dgm:t>
    </dgm:pt>
    <dgm:pt modelId="{453E21BE-056C-4415-BCA2-C187F67488C3}" type="sibTrans" cxnId="{04631D7C-D596-4E90-A348-2801E412D76B}">
      <dgm:prSet/>
      <dgm:spPr/>
      <dgm:t>
        <a:bodyPr/>
        <a:lstStyle/>
        <a:p>
          <a:endParaRPr lang="en-US"/>
        </a:p>
      </dgm:t>
    </dgm:pt>
    <dgm:pt modelId="{8627E283-6DE5-4844-AAC4-F69C1BCFB526}">
      <dgm:prSet/>
      <dgm:spPr/>
      <dgm:t>
        <a:bodyPr/>
        <a:lstStyle/>
        <a:p>
          <a:r>
            <a:rPr lang="pl-PL" b="0" i="0" baseline="0" dirty="0"/>
            <a:t>Spiral </a:t>
          </a:r>
          <a:r>
            <a:rPr lang="pl-PL" b="0" i="0" baseline="0" dirty="0" err="1"/>
            <a:t>fractures</a:t>
          </a:r>
          <a:endParaRPr lang="en-US" dirty="0"/>
        </a:p>
      </dgm:t>
    </dgm:pt>
    <dgm:pt modelId="{0768D702-AAFC-4093-B154-3707FAFEF50A}" type="parTrans" cxnId="{28B9A445-6B12-4ACF-AC1D-45FCE347EEF9}">
      <dgm:prSet/>
      <dgm:spPr/>
      <dgm:t>
        <a:bodyPr/>
        <a:lstStyle/>
        <a:p>
          <a:endParaRPr lang="en-US"/>
        </a:p>
      </dgm:t>
    </dgm:pt>
    <dgm:pt modelId="{E207863A-7C70-4463-9FBE-D243D99BB813}" type="sibTrans" cxnId="{28B9A445-6B12-4ACF-AC1D-45FCE347EEF9}">
      <dgm:prSet/>
      <dgm:spPr/>
      <dgm:t>
        <a:bodyPr/>
        <a:lstStyle/>
        <a:p>
          <a:endParaRPr lang="en-US"/>
        </a:p>
      </dgm:t>
    </dgm:pt>
    <dgm:pt modelId="{56E92F03-5F3C-4EE5-8CCC-1562AF416C90}">
      <dgm:prSet/>
      <dgm:spPr/>
      <dgm:t>
        <a:bodyPr/>
        <a:lstStyle/>
        <a:p>
          <a:r>
            <a:rPr lang="pl-PL" b="1" i="0" baseline="0"/>
            <a:t>Handball</a:t>
          </a:r>
          <a:endParaRPr lang="en-US"/>
        </a:p>
      </dgm:t>
    </dgm:pt>
    <dgm:pt modelId="{897D6230-6234-43E5-A897-C56EED5C6F82}" type="parTrans" cxnId="{E545AB42-5396-4EAB-AC9A-F378DAEA3F08}">
      <dgm:prSet/>
      <dgm:spPr/>
      <dgm:t>
        <a:bodyPr/>
        <a:lstStyle/>
        <a:p>
          <a:endParaRPr lang="en-US"/>
        </a:p>
      </dgm:t>
    </dgm:pt>
    <dgm:pt modelId="{E12905EA-3F24-4AE5-A4CE-5779D6B5B2E2}" type="sibTrans" cxnId="{E545AB42-5396-4EAB-AC9A-F378DAEA3F08}">
      <dgm:prSet/>
      <dgm:spPr/>
      <dgm:t>
        <a:bodyPr/>
        <a:lstStyle/>
        <a:p>
          <a:endParaRPr lang="en-US"/>
        </a:p>
      </dgm:t>
    </dgm:pt>
    <dgm:pt modelId="{2A01C378-68C8-4887-857C-E45C7E04FFBC}">
      <dgm:prSet/>
      <dgm:spPr/>
      <dgm:t>
        <a:bodyPr/>
        <a:lstStyle/>
        <a:p>
          <a:r>
            <a:rPr lang="pl-PL" b="0" i="0" baseline="0" dirty="0" err="1"/>
            <a:t>Finger</a:t>
          </a:r>
          <a:r>
            <a:rPr lang="pl-PL" b="0" i="0" baseline="0" dirty="0"/>
            <a:t> </a:t>
          </a:r>
          <a:r>
            <a:rPr lang="pl-PL" b="0" i="0" baseline="0" dirty="0" err="1"/>
            <a:t>injuries</a:t>
          </a:r>
          <a:r>
            <a:rPr lang="pl-PL" b="0" i="0" baseline="0" dirty="0"/>
            <a:t>:</a:t>
          </a:r>
          <a:endParaRPr lang="en-US" dirty="0"/>
        </a:p>
      </dgm:t>
    </dgm:pt>
    <dgm:pt modelId="{DCD58F0A-C35E-4E94-910E-4BE2002E6A5B}" type="parTrans" cxnId="{CE7BE1B8-DC0E-46A2-968B-EAB2451C0809}">
      <dgm:prSet/>
      <dgm:spPr/>
      <dgm:t>
        <a:bodyPr/>
        <a:lstStyle/>
        <a:p>
          <a:endParaRPr lang="en-US"/>
        </a:p>
      </dgm:t>
    </dgm:pt>
    <dgm:pt modelId="{00E92646-B52C-4DCA-B626-7F100A1F6A25}" type="sibTrans" cxnId="{CE7BE1B8-DC0E-46A2-968B-EAB2451C0809}">
      <dgm:prSet/>
      <dgm:spPr/>
      <dgm:t>
        <a:bodyPr/>
        <a:lstStyle/>
        <a:p>
          <a:endParaRPr lang="en-US"/>
        </a:p>
      </dgm:t>
    </dgm:pt>
    <dgm:pt modelId="{BA57474D-3E8C-4DA3-9E25-7BCAD68E911A}">
      <dgm:prSet/>
      <dgm:spPr/>
      <dgm:t>
        <a:bodyPr/>
        <a:lstStyle/>
        <a:p>
          <a:r>
            <a:rPr lang="pl-PL" b="0" i="0" baseline="0" dirty="0" err="1"/>
            <a:t>Elbow</a:t>
          </a:r>
          <a:r>
            <a:rPr lang="pl-PL" b="0" i="0" baseline="0" dirty="0"/>
            <a:t> </a:t>
          </a:r>
          <a:r>
            <a:rPr lang="pl-PL" b="0" i="0" baseline="0" dirty="0" err="1"/>
            <a:t>dislocations</a:t>
          </a:r>
          <a:r>
            <a:rPr lang="pl-PL" b="0" i="0" baseline="0" dirty="0"/>
            <a:t> </a:t>
          </a:r>
          <a:endParaRPr lang="en-US" dirty="0"/>
        </a:p>
      </dgm:t>
    </dgm:pt>
    <dgm:pt modelId="{AC0E75A2-5065-486A-BC82-744B48939004}" type="parTrans" cxnId="{67CF2AE0-D368-4EB2-B411-00F933C94FDF}">
      <dgm:prSet/>
      <dgm:spPr/>
      <dgm:t>
        <a:bodyPr/>
        <a:lstStyle/>
        <a:p>
          <a:endParaRPr lang="en-US"/>
        </a:p>
      </dgm:t>
    </dgm:pt>
    <dgm:pt modelId="{ED5FD507-C741-4FAA-BD84-5DE2DC292438}" type="sibTrans" cxnId="{67CF2AE0-D368-4EB2-B411-00F933C94FDF}">
      <dgm:prSet/>
      <dgm:spPr/>
      <dgm:t>
        <a:bodyPr/>
        <a:lstStyle/>
        <a:p>
          <a:endParaRPr lang="en-US"/>
        </a:p>
      </dgm:t>
    </dgm:pt>
    <dgm:pt modelId="{F53D2158-A84C-4639-BDA1-BCEB8FEE756A}">
      <dgm:prSet/>
      <dgm:spPr/>
      <dgm:t>
        <a:bodyPr/>
        <a:lstStyle/>
        <a:p>
          <a:r>
            <a:rPr lang="pl-PL" b="0" i="0" baseline="0" dirty="0" err="1"/>
            <a:t>Muscle</a:t>
          </a:r>
          <a:r>
            <a:rPr lang="pl-PL" b="0" i="0" baseline="0" dirty="0"/>
            <a:t> </a:t>
          </a:r>
          <a:r>
            <a:rPr lang="pl-PL" b="0" i="0" baseline="0" dirty="0" err="1"/>
            <a:t>tears</a:t>
          </a:r>
          <a:r>
            <a:rPr lang="pl-PL" b="0" i="0" baseline="0" dirty="0"/>
            <a:t> </a:t>
          </a:r>
          <a:endParaRPr lang="en-US" dirty="0"/>
        </a:p>
      </dgm:t>
    </dgm:pt>
    <dgm:pt modelId="{2E22850E-D749-48EE-A3C8-D16EA3341730}" type="parTrans" cxnId="{5522EA69-2B16-429E-849E-ADDE49FF9A66}">
      <dgm:prSet/>
      <dgm:spPr/>
      <dgm:t>
        <a:bodyPr/>
        <a:lstStyle/>
        <a:p>
          <a:endParaRPr lang="en-US"/>
        </a:p>
      </dgm:t>
    </dgm:pt>
    <dgm:pt modelId="{7569E507-C51A-4B8E-B596-F4328B695012}" type="sibTrans" cxnId="{5522EA69-2B16-429E-849E-ADDE49FF9A66}">
      <dgm:prSet/>
      <dgm:spPr/>
      <dgm:t>
        <a:bodyPr/>
        <a:lstStyle/>
        <a:p>
          <a:endParaRPr lang="en-US"/>
        </a:p>
      </dgm:t>
    </dgm:pt>
    <dgm:pt modelId="{E0B9295D-5897-4E2C-8FB1-CE5BDF6D580D}" type="pres">
      <dgm:prSet presAssocID="{5DA3B9C1-C129-4C76-A447-C8B4131EE88C}" presName="Name0" presStyleCnt="0">
        <dgm:presLayoutVars>
          <dgm:dir/>
          <dgm:animLvl val="lvl"/>
          <dgm:resizeHandles val="exact"/>
        </dgm:presLayoutVars>
      </dgm:prSet>
      <dgm:spPr/>
    </dgm:pt>
    <dgm:pt modelId="{4F095D40-1D64-4B33-8044-91F244BC84D1}" type="pres">
      <dgm:prSet presAssocID="{8EFC9043-473A-4645-AE19-96248220A6C9}" presName="composite" presStyleCnt="0"/>
      <dgm:spPr/>
    </dgm:pt>
    <dgm:pt modelId="{27617976-3CAC-4C0B-B7D5-848E61FD6D76}" type="pres">
      <dgm:prSet presAssocID="{8EFC9043-473A-4645-AE19-96248220A6C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F87E26D1-4BD8-4768-92D9-37E07F03144E}" type="pres">
      <dgm:prSet presAssocID="{8EFC9043-473A-4645-AE19-96248220A6C9}" presName="desTx" presStyleLbl="alignAccFollowNode1" presStyleIdx="0" presStyleCnt="4">
        <dgm:presLayoutVars>
          <dgm:bulletEnabled val="1"/>
        </dgm:presLayoutVars>
      </dgm:prSet>
      <dgm:spPr/>
    </dgm:pt>
    <dgm:pt modelId="{476C67CD-4A54-42CA-8B47-6B279E97CDE4}" type="pres">
      <dgm:prSet presAssocID="{454D8581-A342-4B64-AB8E-BD8A915F6B37}" presName="space" presStyleCnt="0"/>
      <dgm:spPr/>
    </dgm:pt>
    <dgm:pt modelId="{6A3A27C9-76EB-4CCC-A218-0BE437DB179A}" type="pres">
      <dgm:prSet presAssocID="{D0D36BAD-63B8-49E4-823F-AF49603A30B7}" presName="composite" presStyleCnt="0"/>
      <dgm:spPr/>
    </dgm:pt>
    <dgm:pt modelId="{D6A0529F-2F49-43BC-9B7A-D53035501374}" type="pres">
      <dgm:prSet presAssocID="{D0D36BAD-63B8-49E4-823F-AF49603A30B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D97C2A3B-2B46-43E7-9048-E59E63CC2C12}" type="pres">
      <dgm:prSet presAssocID="{D0D36BAD-63B8-49E4-823F-AF49603A30B7}" presName="desTx" presStyleLbl="alignAccFollowNode1" presStyleIdx="1" presStyleCnt="4">
        <dgm:presLayoutVars>
          <dgm:bulletEnabled val="1"/>
        </dgm:presLayoutVars>
      </dgm:prSet>
      <dgm:spPr/>
    </dgm:pt>
    <dgm:pt modelId="{33875605-7274-468F-857F-06651325F044}" type="pres">
      <dgm:prSet presAssocID="{064781FF-89CF-49EB-85C1-AEC724C54CAE}" presName="space" presStyleCnt="0"/>
      <dgm:spPr/>
    </dgm:pt>
    <dgm:pt modelId="{4D89EBEF-D67E-498E-9273-CE32D930F9A1}" type="pres">
      <dgm:prSet presAssocID="{830CD922-A8B0-4696-81B5-A851EC6B9BF2}" presName="composite" presStyleCnt="0"/>
      <dgm:spPr/>
    </dgm:pt>
    <dgm:pt modelId="{94CBF3CB-DF07-4EE9-B517-FD16BCC3107C}" type="pres">
      <dgm:prSet presAssocID="{830CD922-A8B0-4696-81B5-A851EC6B9BF2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5500640F-8FBB-4316-B4C3-8BCF7B8F27F1}" type="pres">
      <dgm:prSet presAssocID="{830CD922-A8B0-4696-81B5-A851EC6B9BF2}" presName="desTx" presStyleLbl="alignAccFollowNode1" presStyleIdx="2" presStyleCnt="4" custLinFactNeighborX="384" custLinFactNeighborY="-8">
        <dgm:presLayoutVars>
          <dgm:bulletEnabled val="1"/>
        </dgm:presLayoutVars>
      </dgm:prSet>
      <dgm:spPr/>
    </dgm:pt>
    <dgm:pt modelId="{C00C1ADD-5A82-4D7C-9795-50140F9E2DE8}" type="pres">
      <dgm:prSet presAssocID="{648A26FA-5E2D-4AC4-AFE0-E40DD8A9E5F7}" presName="space" presStyleCnt="0"/>
      <dgm:spPr/>
    </dgm:pt>
    <dgm:pt modelId="{304073B5-78C4-49A5-8772-B8409133B5B7}" type="pres">
      <dgm:prSet presAssocID="{56E92F03-5F3C-4EE5-8CCC-1562AF416C90}" presName="composite" presStyleCnt="0"/>
      <dgm:spPr/>
    </dgm:pt>
    <dgm:pt modelId="{D9A25681-CEF7-43E8-887E-14E2B1675303}" type="pres">
      <dgm:prSet presAssocID="{56E92F03-5F3C-4EE5-8CCC-1562AF416C9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9787BAFC-D560-4756-A5E2-D00985A251AA}" type="pres">
      <dgm:prSet presAssocID="{56E92F03-5F3C-4EE5-8CCC-1562AF416C90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4872D91A-F538-4CBC-9636-AE7755FF43ED}" type="presOf" srcId="{1BA6BEFC-BE93-4FD8-A8AD-A731403442CD}" destId="{F87E26D1-4BD8-4768-92D9-37E07F03144E}" srcOrd="0" destOrd="0" presId="urn:microsoft.com/office/officeart/2005/8/layout/hList1"/>
    <dgm:cxn modelId="{3C154223-550F-4295-BFD2-7E018FBE406B}" srcId="{8EFC9043-473A-4645-AE19-96248220A6C9}" destId="{C0D8E369-EF20-445D-962F-36EAD3EA2410}" srcOrd="2" destOrd="0" parTransId="{333C988F-1F2F-479E-81F3-F1AE78818B3B}" sibTransId="{8EB9883A-3E0A-4DF4-A173-0B5F5C2E51DA}"/>
    <dgm:cxn modelId="{16990925-46F8-4542-9091-068F1ED3B85A}" srcId="{5DA3B9C1-C129-4C76-A447-C8B4131EE88C}" destId="{D0D36BAD-63B8-49E4-823F-AF49603A30B7}" srcOrd="1" destOrd="0" parTransId="{3C63E684-8FF0-4157-AED7-09B098780FE5}" sibTransId="{064781FF-89CF-49EB-85C1-AEC724C54CAE}"/>
    <dgm:cxn modelId="{25C5B72F-2C06-4B10-86C7-4E267B2EE9AB}" type="presOf" srcId="{A7FA09E8-47FA-4186-A584-3EF66D9C1F65}" destId="{5500640F-8FBB-4316-B4C3-8BCF7B8F27F1}" srcOrd="0" destOrd="1" presId="urn:microsoft.com/office/officeart/2005/8/layout/hList1"/>
    <dgm:cxn modelId="{2EFD5232-9C21-4459-B0C1-80E9D75FE3B4}" type="presOf" srcId="{C0D8E369-EF20-445D-962F-36EAD3EA2410}" destId="{F87E26D1-4BD8-4768-92D9-37E07F03144E}" srcOrd="0" destOrd="2" presId="urn:microsoft.com/office/officeart/2005/8/layout/hList1"/>
    <dgm:cxn modelId="{3CBBD25C-E967-4F3D-B377-025AECC20805}" srcId="{D0D36BAD-63B8-49E4-823F-AF49603A30B7}" destId="{8E6D796E-92FB-48DB-A623-50B80D3E0433}" srcOrd="2" destOrd="0" parTransId="{E858D056-0CDE-48C3-BC3F-7714C4ED10FD}" sibTransId="{4E563404-0D9C-46C6-990A-4F025EA2460B}"/>
    <dgm:cxn modelId="{C65BE05C-C185-4124-864A-F7B91DA34C65}" type="presOf" srcId="{937C025F-AB76-4179-9C64-81C8E5D218C8}" destId="{5500640F-8FBB-4316-B4C3-8BCF7B8F27F1}" srcOrd="0" destOrd="0" presId="urn:microsoft.com/office/officeart/2005/8/layout/hList1"/>
    <dgm:cxn modelId="{99D6DA5E-E53E-4385-AA5D-496483486E2B}" srcId="{5DA3B9C1-C129-4C76-A447-C8B4131EE88C}" destId="{8EFC9043-473A-4645-AE19-96248220A6C9}" srcOrd="0" destOrd="0" parTransId="{1E432F82-5E47-4597-A447-481E0DF6D913}" sibTransId="{454D8581-A342-4B64-AB8E-BD8A915F6B37}"/>
    <dgm:cxn modelId="{E545AB42-5396-4EAB-AC9A-F378DAEA3F08}" srcId="{5DA3B9C1-C129-4C76-A447-C8B4131EE88C}" destId="{56E92F03-5F3C-4EE5-8CCC-1562AF416C90}" srcOrd="3" destOrd="0" parTransId="{897D6230-6234-43E5-A897-C56EED5C6F82}" sibTransId="{E12905EA-3F24-4AE5-A4CE-5779D6B5B2E2}"/>
    <dgm:cxn modelId="{3343D643-2704-4E64-AA9D-73D80676F4EE}" type="presOf" srcId="{8E6D796E-92FB-48DB-A623-50B80D3E0433}" destId="{D97C2A3B-2B46-43E7-9048-E59E63CC2C12}" srcOrd="0" destOrd="2" presId="urn:microsoft.com/office/officeart/2005/8/layout/hList1"/>
    <dgm:cxn modelId="{7C051B44-00A6-4BA2-B4A3-2F3615ECBEF9}" type="presOf" srcId="{6CA550D5-E9E5-478F-B5BC-067B3BA10034}" destId="{F87E26D1-4BD8-4768-92D9-37E07F03144E}" srcOrd="0" destOrd="1" presId="urn:microsoft.com/office/officeart/2005/8/layout/hList1"/>
    <dgm:cxn modelId="{8F1A2F64-A4A6-4C58-8370-9B070886B955}" type="presOf" srcId="{5DA3B9C1-C129-4C76-A447-C8B4131EE88C}" destId="{E0B9295D-5897-4E2C-8FB1-CE5BDF6D580D}" srcOrd="0" destOrd="0" presId="urn:microsoft.com/office/officeart/2005/8/layout/hList1"/>
    <dgm:cxn modelId="{28B9A445-6B12-4ACF-AC1D-45FCE347EEF9}" srcId="{830CD922-A8B0-4696-81B5-A851EC6B9BF2}" destId="{8627E283-6DE5-4844-AAC4-F69C1BCFB526}" srcOrd="3" destOrd="0" parTransId="{0768D702-AAFC-4093-B154-3707FAFEF50A}" sibTransId="{E207863A-7C70-4463-9FBE-D243D99BB813}"/>
    <dgm:cxn modelId="{8FFC3C66-86DF-44A4-9976-B2D4B349C1E7}" srcId="{D0D36BAD-63B8-49E4-823F-AF49603A30B7}" destId="{409A8921-759A-4014-9B16-42C5A2105E02}" srcOrd="0" destOrd="0" parTransId="{725BB933-B581-4220-BD49-468FE30AFD6A}" sibTransId="{BBAF278B-C0A3-4A57-ACA7-AD0FE8AB4759}"/>
    <dgm:cxn modelId="{5522EA69-2B16-429E-849E-ADDE49FF9A66}" srcId="{56E92F03-5F3C-4EE5-8CCC-1562AF416C90}" destId="{F53D2158-A84C-4639-BDA1-BCEB8FEE756A}" srcOrd="2" destOrd="0" parTransId="{2E22850E-D749-48EE-A3C8-D16EA3341730}" sibTransId="{7569E507-C51A-4B8E-B596-F4328B695012}"/>
    <dgm:cxn modelId="{193D706F-6A57-4350-81FE-EB85E8A371D5}" type="presOf" srcId="{F53D2158-A84C-4639-BDA1-BCEB8FEE756A}" destId="{9787BAFC-D560-4756-A5E2-D00985A251AA}" srcOrd="0" destOrd="2" presId="urn:microsoft.com/office/officeart/2005/8/layout/hList1"/>
    <dgm:cxn modelId="{7F61D46F-C19D-41EB-BB02-3D6446D86A13}" srcId="{830CD922-A8B0-4696-81B5-A851EC6B9BF2}" destId="{937C025F-AB76-4179-9C64-81C8E5D218C8}" srcOrd="0" destOrd="0" parTransId="{C8A42763-00D0-42DC-8DF4-3F0053D25286}" sibTransId="{ACF455AF-7498-43EA-BC97-9B6CD8C1DCB4}"/>
    <dgm:cxn modelId="{04631D7C-D596-4E90-A348-2801E412D76B}" srcId="{830CD922-A8B0-4696-81B5-A851EC6B9BF2}" destId="{86FF2256-B913-44A5-8211-BD86372E44AE}" srcOrd="2" destOrd="0" parTransId="{E900AD9D-DF40-4415-AB54-7D4E324EF5BC}" sibTransId="{453E21BE-056C-4415-BCA2-C187F67488C3}"/>
    <dgm:cxn modelId="{4F7AC07D-B14C-4D6B-9EE8-422E6CA06C63}" type="presOf" srcId="{8EFC9043-473A-4645-AE19-96248220A6C9}" destId="{27617976-3CAC-4C0B-B7D5-848E61FD6D76}" srcOrd="0" destOrd="0" presId="urn:microsoft.com/office/officeart/2005/8/layout/hList1"/>
    <dgm:cxn modelId="{84958C81-F42C-4E13-B97B-9126525B0D71}" type="presOf" srcId="{2A01C378-68C8-4887-857C-E45C7E04FFBC}" destId="{9787BAFC-D560-4756-A5E2-D00985A251AA}" srcOrd="0" destOrd="0" presId="urn:microsoft.com/office/officeart/2005/8/layout/hList1"/>
    <dgm:cxn modelId="{04BA9B86-9D30-4C94-A7B9-A4E68E399759}" type="presOf" srcId="{830CD922-A8B0-4696-81B5-A851EC6B9BF2}" destId="{94CBF3CB-DF07-4EE9-B517-FD16BCC3107C}" srcOrd="0" destOrd="0" presId="urn:microsoft.com/office/officeart/2005/8/layout/hList1"/>
    <dgm:cxn modelId="{459D4E8A-1B69-4332-B89A-059EE184409D}" type="presOf" srcId="{2FA02F5B-0989-4503-AE17-43567D782334}" destId="{D97C2A3B-2B46-43E7-9048-E59E63CC2C12}" srcOrd="0" destOrd="3" presId="urn:microsoft.com/office/officeart/2005/8/layout/hList1"/>
    <dgm:cxn modelId="{E987D590-A666-4660-AEF2-EC7C536F9DBA}" type="presOf" srcId="{56E92F03-5F3C-4EE5-8CCC-1562AF416C90}" destId="{D9A25681-CEF7-43E8-887E-14E2B1675303}" srcOrd="0" destOrd="0" presId="urn:microsoft.com/office/officeart/2005/8/layout/hList1"/>
    <dgm:cxn modelId="{35705392-3015-4720-B824-A2590EE72CC6}" srcId="{D0D36BAD-63B8-49E4-823F-AF49603A30B7}" destId="{2FA02F5B-0989-4503-AE17-43567D782334}" srcOrd="3" destOrd="0" parTransId="{911769F0-9FA2-4C74-B4A3-1A20A5F8F60D}" sibTransId="{60FE731A-F6EA-4BC1-A666-9B2F8D38B480}"/>
    <dgm:cxn modelId="{C04BA99A-76CC-47C2-B9B3-60C2CDD12AEB}" type="presOf" srcId="{409A8921-759A-4014-9B16-42C5A2105E02}" destId="{D97C2A3B-2B46-43E7-9048-E59E63CC2C12}" srcOrd="0" destOrd="0" presId="urn:microsoft.com/office/officeart/2005/8/layout/hList1"/>
    <dgm:cxn modelId="{0FEFF5A7-600E-4D57-96E3-C16A43ABF291}" type="presOf" srcId="{8627E283-6DE5-4844-AAC4-F69C1BCFB526}" destId="{5500640F-8FBB-4316-B4C3-8BCF7B8F27F1}" srcOrd="0" destOrd="3" presId="urn:microsoft.com/office/officeart/2005/8/layout/hList1"/>
    <dgm:cxn modelId="{723BFBA8-B96F-4976-8006-394C37F430D0}" srcId="{5DA3B9C1-C129-4C76-A447-C8B4131EE88C}" destId="{830CD922-A8B0-4696-81B5-A851EC6B9BF2}" srcOrd="2" destOrd="0" parTransId="{103CFA31-3758-4F78-BA95-AE5EC647047C}" sibTransId="{648A26FA-5E2D-4AC4-AFE0-E40DD8A9E5F7}"/>
    <dgm:cxn modelId="{3AE05CB0-540C-4C62-B6D4-3D66D1ABCDB1}" type="presOf" srcId="{BA57474D-3E8C-4DA3-9E25-7BCAD68E911A}" destId="{9787BAFC-D560-4756-A5E2-D00985A251AA}" srcOrd="0" destOrd="1" presId="urn:microsoft.com/office/officeart/2005/8/layout/hList1"/>
    <dgm:cxn modelId="{712D00B5-AA9B-4E12-BC07-58432287E2AB}" type="presOf" srcId="{D0D36BAD-63B8-49E4-823F-AF49603A30B7}" destId="{D6A0529F-2F49-43BC-9B7A-D53035501374}" srcOrd="0" destOrd="0" presId="urn:microsoft.com/office/officeart/2005/8/layout/hList1"/>
    <dgm:cxn modelId="{87CB9AB6-B006-4ACA-9302-F665B2107829}" type="presOf" srcId="{368C52CD-D31E-479A-BDFE-8CA180AB9E06}" destId="{D97C2A3B-2B46-43E7-9048-E59E63CC2C12}" srcOrd="0" destOrd="1" presId="urn:microsoft.com/office/officeart/2005/8/layout/hList1"/>
    <dgm:cxn modelId="{CE7BE1B8-DC0E-46A2-968B-EAB2451C0809}" srcId="{56E92F03-5F3C-4EE5-8CCC-1562AF416C90}" destId="{2A01C378-68C8-4887-857C-E45C7E04FFBC}" srcOrd="0" destOrd="0" parTransId="{DCD58F0A-C35E-4E94-910E-4BE2002E6A5B}" sibTransId="{00E92646-B52C-4DCA-B626-7F100A1F6A25}"/>
    <dgm:cxn modelId="{AAEA74BB-1D85-49DB-A76E-2E8EAD526B7F}" type="presOf" srcId="{86FF2256-B913-44A5-8211-BD86372E44AE}" destId="{5500640F-8FBB-4316-B4C3-8BCF7B8F27F1}" srcOrd="0" destOrd="2" presId="urn:microsoft.com/office/officeart/2005/8/layout/hList1"/>
    <dgm:cxn modelId="{DA714BCC-3AE2-40D8-AEBE-E9AB0F50ECB1}" srcId="{830CD922-A8B0-4696-81B5-A851EC6B9BF2}" destId="{A7FA09E8-47FA-4186-A584-3EF66D9C1F65}" srcOrd="1" destOrd="0" parTransId="{8EFAB373-5CCD-4FDA-8E84-E007733A2001}" sibTransId="{A6BB0752-A45A-4ECF-AC01-52387EE8A21A}"/>
    <dgm:cxn modelId="{34604CDE-9373-46DF-B94F-86317A169302}" srcId="{8EFC9043-473A-4645-AE19-96248220A6C9}" destId="{1BA6BEFC-BE93-4FD8-A8AD-A731403442CD}" srcOrd="0" destOrd="0" parTransId="{F6AA1DD9-FC7A-482D-87D8-932B19E16190}" sibTransId="{01DBD722-E6CC-4960-A5C5-C1C5CF8E7BB4}"/>
    <dgm:cxn modelId="{67CF2AE0-D368-4EB2-B411-00F933C94FDF}" srcId="{56E92F03-5F3C-4EE5-8CCC-1562AF416C90}" destId="{BA57474D-3E8C-4DA3-9E25-7BCAD68E911A}" srcOrd="1" destOrd="0" parTransId="{AC0E75A2-5065-486A-BC82-744B48939004}" sibTransId="{ED5FD507-C741-4FAA-BD84-5DE2DC292438}"/>
    <dgm:cxn modelId="{62296FEC-5508-494A-BD42-D4E6BA3CEABB}" srcId="{D0D36BAD-63B8-49E4-823F-AF49603A30B7}" destId="{368C52CD-D31E-479A-BDFE-8CA180AB9E06}" srcOrd="1" destOrd="0" parTransId="{4E3172B8-C6B7-4FC5-961F-1ECBA44B408B}" sibTransId="{DF9C4CAC-8764-41FD-A0CB-D46BE212CFC2}"/>
    <dgm:cxn modelId="{B6FF8CFA-9B8B-4746-806B-740E3E60DA75}" srcId="{8EFC9043-473A-4645-AE19-96248220A6C9}" destId="{6CA550D5-E9E5-478F-B5BC-067B3BA10034}" srcOrd="1" destOrd="0" parTransId="{2ACB1E15-536D-4C58-A693-7267B4445FDF}" sibTransId="{028E118D-FB76-486C-8D9A-068D889CA9EB}"/>
    <dgm:cxn modelId="{DB54770D-C982-408E-9B6A-2F7DA01029AA}" type="presParOf" srcId="{E0B9295D-5897-4E2C-8FB1-CE5BDF6D580D}" destId="{4F095D40-1D64-4B33-8044-91F244BC84D1}" srcOrd="0" destOrd="0" presId="urn:microsoft.com/office/officeart/2005/8/layout/hList1"/>
    <dgm:cxn modelId="{9156A363-0A80-4B72-B1B0-6BE60945FAD2}" type="presParOf" srcId="{4F095D40-1D64-4B33-8044-91F244BC84D1}" destId="{27617976-3CAC-4C0B-B7D5-848E61FD6D76}" srcOrd="0" destOrd="0" presId="urn:microsoft.com/office/officeart/2005/8/layout/hList1"/>
    <dgm:cxn modelId="{51BEA3C9-4136-4FFC-91AA-6F07D1BC3A30}" type="presParOf" srcId="{4F095D40-1D64-4B33-8044-91F244BC84D1}" destId="{F87E26D1-4BD8-4768-92D9-37E07F03144E}" srcOrd="1" destOrd="0" presId="urn:microsoft.com/office/officeart/2005/8/layout/hList1"/>
    <dgm:cxn modelId="{1E00EAC4-5992-415B-8691-DA02E307433F}" type="presParOf" srcId="{E0B9295D-5897-4E2C-8FB1-CE5BDF6D580D}" destId="{476C67CD-4A54-42CA-8B47-6B279E97CDE4}" srcOrd="1" destOrd="0" presId="urn:microsoft.com/office/officeart/2005/8/layout/hList1"/>
    <dgm:cxn modelId="{4BF15476-1470-4973-9C5D-C843C192516B}" type="presParOf" srcId="{E0B9295D-5897-4E2C-8FB1-CE5BDF6D580D}" destId="{6A3A27C9-76EB-4CCC-A218-0BE437DB179A}" srcOrd="2" destOrd="0" presId="urn:microsoft.com/office/officeart/2005/8/layout/hList1"/>
    <dgm:cxn modelId="{1CEB8A0A-4527-4831-B009-AA347E219BE8}" type="presParOf" srcId="{6A3A27C9-76EB-4CCC-A218-0BE437DB179A}" destId="{D6A0529F-2F49-43BC-9B7A-D53035501374}" srcOrd="0" destOrd="0" presId="urn:microsoft.com/office/officeart/2005/8/layout/hList1"/>
    <dgm:cxn modelId="{DC9397DB-9821-4A47-8F02-EA00710B3F26}" type="presParOf" srcId="{6A3A27C9-76EB-4CCC-A218-0BE437DB179A}" destId="{D97C2A3B-2B46-43E7-9048-E59E63CC2C12}" srcOrd="1" destOrd="0" presId="urn:microsoft.com/office/officeart/2005/8/layout/hList1"/>
    <dgm:cxn modelId="{6B350FF9-8F99-44A1-8132-4D28B240459C}" type="presParOf" srcId="{E0B9295D-5897-4E2C-8FB1-CE5BDF6D580D}" destId="{33875605-7274-468F-857F-06651325F044}" srcOrd="3" destOrd="0" presId="urn:microsoft.com/office/officeart/2005/8/layout/hList1"/>
    <dgm:cxn modelId="{192747E2-7A04-4F7E-BFBD-6BE6F42ECA2F}" type="presParOf" srcId="{E0B9295D-5897-4E2C-8FB1-CE5BDF6D580D}" destId="{4D89EBEF-D67E-498E-9273-CE32D930F9A1}" srcOrd="4" destOrd="0" presId="urn:microsoft.com/office/officeart/2005/8/layout/hList1"/>
    <dgm:cxn modelId="{B9AA2747-760A-41FB-9E21-C34DA90B185A}" type="presParOf" srcId="{4D89EBEF-D67E-498E-9273-CE32D930F9A1}" destId="{94CBF3CB-DF07-4EE9-B517-FD16BCC3107C}" srcOrd="0" destOrd="0" presId="urn:microsoft.com/office/officeart/2005/8/layout/hList1"/>
    <dgm:cxn modelId="{36D2DCB3-9CC7-44BB-824D-78975BD1FCE0}" type="presParOf" srcId="{4D89EBEF-D67E-498E-9273-CE32D930F9A1}" destId="{5500640F-8FBB-4316-B4C3-8BCF7B8F27F1}" srcOrd="1" destOrd="0" presId="urn:microsoft.com/office/officeart/2005/8/layout/hList1"/>
    <dgm:cxn modelId="{CE42DC6B-1B39-4F0E-A8CF-8684FD69A49B}" type="presParOf" srcId="{E0B9295D-5897-4E2C-8FB1-CE5BDF6D580D}" destId="{C00C1ADD-5A82-4D7C-9795-50140F9E2DE8}" srcOrd="5" destOrd="0" presId="urn:microsoft.com/office/officeart/2005/8/layout/hList1"/>
    <dgm:cxn modelId="{A1B177F4-78A8-448A-A6AC-1AE69D91E266}" type="presParOf" srcId="{E0B9295D-5897-4E2C-8FB1-CE5BDF6D580D}" destId="{304073B5-78C4-49A5-8772-B8409133B5B7}" srcOrd="6" destOrd="0" presId="urn:microsoft.com/office/officeart/2005/8/layout/hList1"/>
    <dgm:cxn modelId="{FB94986D-4C03-425C-95CA-928870042A2C}" type="presParOf" srcId="{304073B5-78C4-49A5-8772-B8409133B5B7}" destId="{D9A25681-CEF7-43E8-887E-14E2B1675303}" srcOrd="0" destOrd="0" presId="urn:microsoft.com/office/officeart/2005/8/layout/hList1"/>
    <dgm:cxn modelId="{4C9F0E09-2EDC-4EB9-A949-09C339DE08EA}" type="presParOf" srcId="{304073B5-78C4-49A5-8772-B8409133B5B7}" destId="{9787BAFC-D560-4756-A5E2-D00985A251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17976-3CAC-4C0B-B7D5-848E61FD6D76}">
      <dsp:nvSpPr>
        <dsp:cNvPr id="0" name=""/>
        <dsp:cNvSpPr/>
      </dsp:nvSpPr>
      <dsp:spPr>
        <a:xfrm>
          <a:off x="3953" y="85736"/>
          <a:ext cx="2377306" cy="83371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i="0" kern="1200" baseline="0" dirty="0" err="1"/>
            <a:t>Athletic</a:t>
          </a:r>
          <a:r>
            <a:rPr lang="pl-PL" sz="2300" b="1" i="0" kern="1200" baseline="0" dirty="0"/>
            <a:t> </a:t>
          </a:r>
          <a:r>
            <a:rPr lang="pl-PL" sz="2300" b="1" i="0" kern="1200" baseline="0" dirty="0" err="1"/>
            <a:t>Running</a:t>
          </a:r>
          <a:endParaRPr lang="en-US" sz="2300" kern="1200" dirty="0"/>
        </a:p>
      </dsp:txBody>
      <dsp:txXfrm>
        <a:off x="3953" y="85736"/>
        <a:ext cx="2377306" cy="833710"/>
      </dsp:txXfrm>
    </dsp:sp>
    <dsp:sp modelId="{F87E26D1-4BD8-4768-92D9-37E07F03144E}">
      <dsp:nvSpPr>
        <dsp:cNvPr id="0" name=""/>
        <dsp:cNvSpPr/>
      </dsp:nvSpPr>
      <dsp:spPr>
        <a:xfrm>
          <a:off x="3953" y="919446"/>
          <a:ext cx="2377306" cy="334615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b="0" i="0" kern="1200" baseline="0" dirty="0"/>
            <a:t>Achilles </a:t>
          </a:r>
          <a:r>
            <a:rPr lang="pl-PL" sz="2300" b="0" i="0" kern="1200" baseline="0" dirty="0" err="1"/>
            <a:t>tendon</a:t>
          </a:r>
          <a:r>
            <a:rPr lang="pl-PL" sz="2300" b="0" i="0" kern="1200" baseline="0" dirty="0"/>
            <a:t> </a:t>
          </a:r>
          <a:r>
            <a:rPr lang="pl-PL" sz="2300" b="0" i="0" kern="1200" baseline="0" dirty="0" err="1"/>
            <a:t>injuries</a:t>
          </a:r>
          <a:r>
            <a:rPr lang="pl-PL" sz="2300" b="0" i="0" kern="1200" baseline="0" dirty="0"/>
            <a:t>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b="0" i="0" kern="1200" baseline="0" dirty="0" err="1"/>
            <a:t>Strains</a:t>
          </a:r>
          <a:r>
            <a:rPr lang="pl-PL" sz="2300" b="0" i="0" kern="1200" baseline="0" dirty="0"/>
            <a:t> </a:t>
          </a:r>
          <a:r>
            <a:rPr lang="pl-PL" sz="2300" b="0" i="0" kern="1200" baseline="0" dirty="0" err="1"/>
            <a:t>or</a:t>
          </a:r>
          <a:r>
            <a:rPr lang="pl-PL" sz="2300" b="0" i="0" kern="1200" baseline="0" dirty="0"/>
            <a:t> </a:t>
          </a:r>
          <a:r>
            <a:rPr lang="pl-PL" sz="2300" b="0" i="0" kern="1200" baseline="0" dirty="0" err="1"/>
            <a:t>tears</a:t>
          </a:r>
          <a:r>
            <a:rPr lang="pl-PL" sz="2300" b="0" i="0" kern="1200" baseline="0" dirty="0"/>
            <a:t> in </a:t>
          </a:r>
          <a:r>
            <a:rPr lang="pl-PL" sz="2300" b="0" i="0" kern="1200" baseline="0" dirty="0" err="1"/>
            <a:t>muscles</a:t>
          </a:r>
          <a:r>
            <a:rPr lang="pl-PL" sz="2300" b="0" i="0" kern="1200" baseline="0" dirty="0"/>
            <a:t>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b="0" i="0" kern="1200" baseline="0" dirty="0" err="1"/>
            <a:t>Avulsion</a:t>
          </a:r>
          <a:r>
            <a:rPr lang="pl-PL" sz="2300" b="0" i="0" kern="1200" baseline="0" dirty="0"/>
            <a:t> </a:t>
          </a:r>
          <a:r>
            <a:rPr lang="pl-PL" sz="2300" b="0" i="0" kern="1200" baseline="0" dirty="0" err="1"/>
            <a:t>fractures</a:t>
          </a:r>
          <a:r>
            <a:rPr lang="pl-PL" sz="2300" b="0" i="0" kern="1200" baseline="0" dirty="0"/>
            <a:t> in </a:t>
          </a:r>
          <a:r>
            <a:rPr lang="pl-PL" sz="2300" b="0" i="0" kern="1200" baseline="0" dirty="0" err="1"/>
            <a:t>sprinters</a:t>
          </a:r>
          <a:endParaRPr lang="en-US" sz="2300" kern="1200" dirty="0"/>
        </a:p>
      </dsp:txBody>
      <dsp:txXfrm>
        <a:off x="3953" y="919446"/>
        <a:ext cx="2377306" cy="3346154"/>
      </dsp:txXfrm>
    </dsp:sp>
    <dsp:sp modelId="{D6A0529F-2F49-43BC-9B7A-D53035501374}">
      <dsp:nvSpPr>
        <dsp:cNvPr id="0" name=""/>
        <dsp:cNvSpPr/>
      </dsp:nvSpPr>
      <dsp:spPr>
        <a:xfrm>
          <a:off x="2714082" y="85736"/>
          <a:ext cx="2377306" cy="833710"/>
        </a:xfrm>
        <a:prstGeom prst="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i="0" kern="1200" baseline="0"/>
            <a:t>Athletic Jumping</a:t>
          </a:r>
          <a:endParaRPr lang="en-US" sz="2300" kern="1200"/>
        </a:p>
      </dsp:txBody>
      <dsp:txXfrm>
        <a:off x="2714082" y="85736"/>
        <a:ext cx="2377306" cy="833710"/>
      </dsp:txXfrm>
    </dsp:sp>
    <dsp:sp modelId="{D97C2A3B-2B46-43E7-9048-E59E63CC2C12}">
      <dsp:nvSpPr>
        <dsp:cNvPr id="0" name=""/>
        <dsp:cNvSpPr/>
      </dsp:nvSpPr>
      <dsp:spPr>
        <a:xfrm>
          <a:off x="2714082" y="919446"/>
          <a:ext cx="2377306" cy="3346154"/>
        </a:xfrm>
        <a:prstGeom prst="rect">
          <a:avLst/>
        </a:prstGeom>
        <a:solidFill>
          <a:schemeClr val="accent2">
            <a:tint val="40000"/>
            <a:alpha val="90000"/>
            <a:hueOff val="2244906"/>
            <a:satOff val="-20744"/>
            <a:lumOff val="-233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244906"/>
              <a:satOff val="-20744"/>
              <a:lumOff val="-233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b="0" i="0" kern="1200" baseline="0" dirty="0" err="1"/>
            <a:t>Bruising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b="0" i="0" kern="1200" baseline="0"/>
            <a:t>Ankle sprains 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b="0" i="0" kern="1200" baseline="0"/>
            <a:t>Meniscus injuries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b="0" i="0" kern="1200" baseline="0"/>
            <a:t>Pain in patellar cartilage</a:t>
          </a:r>
          <a:endParaRPr lang="en-US" sz="2300" kern="1200"/>
        </a:p>
      </dsp:txBody>
      <dsp:txXfrm>
        <a:off x="2714082" y="919446"/>
        <a:ext cx="2377306" cy="3346154"/>
      </dsp:txXfrm>
    </dsp:sp>
    <dsp:sp modelId="{94CBF3CB-DF07-4EE9-B517-FD16BCC3107C}">
      <dsp:nvSpPr>
        <dsp:cNvPr id="0" name=""/>
        <dsp:cNvSpPr/>
      </dsp:nvSpPr>
      <dsp:spPr>
        <a:xfrm>
          <a:off x="5424211" y="85736"/>
          <a:ext cx="2377306" cy="833710"/>
        </a:xfrm>
        <a:prstGeom prst="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i="0" kern="1200" baseline="0"/>
            <a:t>Athletic Throwing</a:t>
          </a:r>
          <a:endParaRPr lang="en-US" sz="2300" kern="1200"/>
        </a:p>
      </dsp:txBody>
      <dsp:txXfrm>
        <a:off x="5424211" y="85736"/>
        <a:ext cx="2377306" cy="833710"/>
      </dsp:txXfrm>
    </dsp:sp>
    <dsp:sp modelId="{5500640F-8FBB-4316-B4C3-8BCF7B8F27F1}">
      <dsp:nvSpPr>
        <dsp:cNvPr id="0" name=""/>
        <dsp:cNvSpPr/>
      </dsp:nvSpPr>
      <dsp:spPr>
        <a:xfrm>
          <a:off x="5433340" y="919178"/>
          <a:ext cx="2377306" cy="3346154"/>
        </a:xfrm>
        <a:prstGeom prst="rect">
          <a:avLst/>
        </a:prstGeom>
        <a:solidFill>
          <a:schemeClr val="accent2">
            <a:tint val="40000"/>
            <a:alpha val="90000"/>
            <a:hueOff val="4489812"/>
            <a:satOff val="-41488"/>
            <a:lumOff val="-467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489812"/>
              <a:satOff val="-41488"/>
              <a:lumOff val="-46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b="0" i="0" kern="1200" baseline="0" dirty="0" err="1"/>
            <a:t>Tears</a:t>
          </a:r>
          <a:r>
            <a:rPr lang="pl-PL" sz="2300" b="0" i="0" kern="1200" baseline="0" dirty="0"/>
            <a:t> of the biceps </a:t>
          </a:r>
          <a:r>
            <a:rPr lang="pl-PL" sz="2300" b="0" i="0" kern="1200" baseline="0" dirty="0" err="1"/>
            <a:t>brachii</a:t>
          </a:r>
          <a:r>
            <a:rPr lang="pl-PL" sz="2300" b="0" i="0" kern="1200" baseline="0" dirty="0"/>
            <a:t>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b="0" i="0" kern="1200" baseline="0" dirty="0" err="1"/>
            <a:t>Avulsion</a:t>
          </a:r>
          <a:r>
            <a:rPr lang="pl-PL" sz="2300" b="0" i="0" kern="1200" baseline="0" dirty="0"/>
            <a:t> the </a:t>
          </a:r>
          <a:r>
            <a:rPr lang="pl-PL" sz="2300" b="0" i="0" kern="1200" baseline="0" dirty="0" err="1"/>
            <a:t>humerus</a:t>
          </a:r>
          <a:r>
            <a:rPr lang="pl-PL" sz="2300" b="0" i="0" kern="1200" baseline="0" dirty="0"/>
            <a:t>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b="0" i="0" kern="1200" baseline="0" dirty="0" err="1"/>
            <a:t>Muscle</a:t>
          </a:r>
          <a:r>
            <a:rPr lang="pl-PL" sz="2300" b="0" i="0" kern="1200" baseline="0" dirty="0"/>
            <a:t> </a:t>
          </a:r>
          <a:r>
            <a:rPr lang="pl-PL" sz="2300" b="0" i="0" kern="1200" baseline="0" dirty="0" err="1"/>
            <a:t>tears</a:t>
          </a:r>
          <a:r>
            <a:rPr lang="pl-PL" sz="2300" b="0" i="0" kern="1200" baseline="0" dirty="0"/>
            <a:t>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b="0" i="0" kern="1200" baseline="0" dirty="0"/>
            <a:t>Spiral </a:t>
          </a:r>
          <a:r>
            <a:rPr lang="pl-PL" sz="2300" b="0" i="0" kern="1200" baseline="0" dirty="0" err="1"/>
            <a:t>fractures</a:t>
          </a:r>
          <a:endParaRPr lang="en-US" sz="2300" kern="1200" dirty="0"/>
        </a:p>
      </dsp:txBody>
      <dsp:txXfrm>
        <a:off x="5433340" y="919178"/>
        <a:ext cx="2377306" cy="3346154"/>
      </dsp:txXfrm>
    </dsp:sp>
    <dsp:sp modelId="{D9A25681-CEF7-43E8-887E-14E2B1675303}">
      <dsp:nvSpPr>
        <dsp:cNvPr id="0" name=""/>
        <dsp:cNvSpPr/>
      </dsp:nvSpPr>
      <dsp:spPr>
        <a:xfrm>
          <a:off x="8134340" y="85736"/>
          <a:ext cx="2377306" cy="833710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i="0" kern="1200" baseline="0"/>
            <a:t>Handball</a:t>
          </a:r>
          <a:endParaRPr lang="en-US" sz="2300" kern="1200"/>
        </a:p>
      </dsp:txBody>
      <dsp:txXfrm>
        <a:off x="8134340" y="85736"/>
        <a:ext cx="2377306" cy="833710"/>
      </dsp:txXfrm>
    </dsp:sp>
    <dsp:sp modelId="{9787BAFC-D560-4756-A5E2-D00985A251AA}">
      <dsp:nvSpPr>
        <dsp:cNvPr id="0" name=""/>
        <dsp:cNvSpPr/>
      </dsp:nvSpPr>
      <dsp:spPr>
        <a:xfrm>
          <a:off x="8134340" y="919446"/>
          <a:ext cx="2377306" cy="3346154"/>
        </a:xfrm>
        <a:prstGeom prst="rect">
          <a:avLst/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b="0" i="0" kern="1200" baseline="0" dirty="0" err="1"/>
            <a:t>Finger</a:t>
          </a:r>
          <a:r>
            <a:rPr lang="pl-PL" sz="2300" b="0" i="0" kern="1200" baseline="0" dirty="0"/>
            <a:t> </a:t>
          </a:r>
          <a:r>
            <a:rPr lang="pl-PL" sz="2300" b="0" i="0" kern="1200" baseline="0" dirty="0" err="1"/>
            <a:t>injuries</a:t>
          </a:r>
          <a:r>
            <a:rPr lang="pl-PL" sz="2300" b="0" i="0" kern="1200" baseline="0" dirty="0"/>
            <a:t>: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b="0" i="0" kern="1200" baseline="0" dirty="0" err="1"/>
            <a:t>Elbow</a:t>
          </a:r>
          <a:r>
            <a:rPr lang="pl-PL" sz="2300" b="0" i="0" kern="1200" baseline="0" dirty="0"/>
            <a:t> </a:t>
          </a:r>
          <a:r>
            <a:rPr lang="pl-PL" sz="2300" b="0" i="0" kern="1200" baseline="0" dirty="0" err="1"/>
            <a:t>dislocations</a:t>
          </a:r>
          <a:r>
            <a:rPr lang="pl-PL" sz="2300" b="0" i="0" kern="1200" baseline="0" dirty="0"/>
            <a:t>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b="0" i="0" kern="1200" baseline="0" dirty="0" err="1"/>
            <a:t>Muscle</a:t>
          </a:r>
          <a:r>
            <a:rPr lang="pl-PL" sz="2300" b="0" i="0" kern="1200" baseline="0" dirty="0"/>
            <a:t> </a:t>
          </a:r>
          <a:r>
            <a:rPr lang="pl-PL" sz="2300" b="0" i="0" kern="1200" baseline="0" dirty="0" err="1"/>
            <a:t>tears</a:t>
          </a:r>
          <a:r>
            <a:rPr lang="pl-PL" sz="2300" b="0" i="0" kern="1200" baseline="0" dirty="0"/>
            <a:t> </a:t>
          </a:r>
          <a:endParaRPr lang="en-US" sz="2300" kern="1200" dirty="0"/>
        </a:p>
      </dsp:txBody>
      <dsp:txXfrm>
        <a:off x="8134340" y="919446"/>
        <a:ext cx="2377306" cy="3346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84B357-81C6-0438-FD23-145AF058F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16F15AC-D5D3-36E0-196C-4F7BF4B98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4A8DE2E-A845-3609-F2F5-765D6D2D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0FB7-7601-4137-8244-944EC2499D06}" type="datetimeFigureOut">
              <a:rPr lang="pl-PL" smtClean="0"/>
              <a:t>20.01.2025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08D2499-51BD-F5B7-365A-9870DE068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1B4366D-AB69-C28B-3986-CA13D3E68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8526-7DED-4693-9705-A83CFD8F2F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1508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05E527-A5C8-C1C8-93F9-47B038E2A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B90867A-8051-07A9-94C1-8735DA7A9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01D370-7C5E-6944-8139-A86D0D1D2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0FB7-7601-4137-8244-944EC2499D06}" type="datetimeFigureOut">
              <a:rPr lang="pl-PL" smtClean="0"/>
              <a:t>20.01.2025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F585FD5-1375-081A-3C67-B5C223D03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33B9724-3BDD-AE10-2038-49BDD34AA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8526-7DED-4693-9705-A83CFD8F2F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96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A96801D-81D2-CFF6-960A-BA35963700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F951CEE-7858-0434-AA01-576F0F100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432E40E-D711-DA1C-3BBC-B13590180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0FB7-7601-4137-8244-944EC2499D06}" type="datetimeFigureOut">
              <a:rPr lang="pl-PL" smtClean="0"/>
              <a:t>20.01.2025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7366EEE-AD54-C610-6FF0-6328FE96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28AB134-C7F9-41E8-D55E-797727AB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8526-7DED-4693-9705-A83CFD8F2F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364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496948-42FA-83D0-3969-5051370B3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591C8E-4451-F667-C43A-A53131D0E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E3F2A3-279B-3CA8-CA27-E00F88704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0FB7-7601-4137-8244-944EC2499D06}" type="datetimeFigureOut">
              <a:rPr lang="pl-PL" smtClean="0"/>
              <a:t>20.01.2025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7443BBC-6BF9-1B44-35D9-E9D61C092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F48BEA8-F7C1-9D57-01DC-B407200D5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8526-7DED-4693-9705-A83CFD8F2F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862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40B048-5DE4-BE9E-B417-1769E1BA8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88592D6-E916-FC96-278F-4DE3BBB4B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60C5FF1-104A-9798-84F6-FF0F1D57B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0FB7-7601-4137-8244-944EC2499D06}" type="datetimeFigureOut">
              <a:rPr lang="pl-PL" smtClean="0"/>
              <a:t>20.01.2025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EC8F2A-929B-9BCF-1602-87870D3E3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D781259-DE01-6B9B-D9AA-43A2D7504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8526-7DED-4693-9705-A83CFD8F2F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443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B10716-4CF5-8AF9-74C9-12D1A0C03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F92014-A3B1-39FF-EF7E-58C74B121A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CFA5BD0-BE56-6B31-B391-1A7CDA596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5F2009F-C095-E4F8-0E52-F2C1E3E40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0FB7-7601-4137-8244-944EC2499D06}" type="datetimeFigureOut">
              <a:rPr lang="pl-PL" smtClean="0"/>
              <a:t>20.01.2025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74D4A01-FC11-34BA-8274-A1C2B12B2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A6C755B-AD88-1230-F563-100F98CE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8526-7DED-4693-9705-A83CFD8F2F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874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845135-8595-480B-E253-49DFBCC53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CE36E86-D040-87F2-FD4A-E4F5F008F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798AC70-BD40-E947-1CCE-82084C1F8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D37E487-8C8B-ED9D-3655-F2DDA7BDC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6293851-56B5-C432-14F9-AC2331117D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BB1FA86-FAF1-0229-224B-6987D0720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0FB7-7601-4137-8244-944EC2499D06}" type="datetimeFigureOut">
              <a:rPr lang="pl-PL" smtClean="0"/>
              <a:t>20.01.2025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70E7E67-CB39-7C8C-642C-5DC0E6883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F30CF01-732A-D71F-95A7-12F2B76D6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8526-7DED-4693-9705-A83CFD8F2F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04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6B47BC-B771-9DED-114C-45CEF10B6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6D5A86A-5263-E368-508A-19CF06ECA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0FB7-7601-4137-8244-944EC2499D06}" type="datetimeFigureOut">
              <a:rPr lang="pl-PL" smtClean="0"/>
              <a:t>20.01.2025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7DC516D-43BC-4E6C-8D90-36BE09E7A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538AA9C-3FA2-2B60-A234-ABD7BC71F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8526-7DED-4693-9705-A83CFD8F2F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43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9AB40C6-4FAF-C006-B94F-8D10B6978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0FB7-7601-4137-8244-944EC2499D06}" type="datetimeFigureOut">
              <a:rPr lang="pl-PL" smtClean="0"/>
              <a:t>20.01.2025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8D4A99D-D3EF-EA78-30C3-33C558B04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5864389-50C1-2C9E-EAFF-C56E0E41D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8526-7DED-4693-9705-A83CFD8F2F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801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33B87F-8D5D-F40A-E1AB-21185CC76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4257E4-6FCF-F32C-3086-1B556E3CB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D36B1FD-C6FD-915D-F9C5-8A5864A74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02325B8-0EA1-E455-3C69-4FAD3964F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0FB7-7601-4137-8244-944EC2499D06}" type="datetimeFigureOut">
              <a:rPr lang="pl-PL" smtClean="0"/>
              <a:t>20.01.2025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87AE02A-2D8D-B1FF-4D2D-013AA670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57F4C35-DFBB-F3A0-C74C-E01EB4A5F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8526-7DED-4693-9705-A83CFD8F2F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452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F34225-C78F-D573-1F00-57DB2F199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445A599-5626-8BFE-BC80-4C1EC85D3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DEB1297-6DDB-B6BC-E8AC-6781DAFB9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3F6C2E1-7924-00E8-4E4B-E8FF91FD2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0FB7-7601-4137-8244-944EC2499D06}" type="datetimeFigureOut">
              <a:rPr lang="pl-PL" smtClean="0"/>
              <a:t>20.01.2025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F96E827-9CDF-B633-40C0-BECBBD8C6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463D186-05EA-5DC0-4BF7-A91EB61C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8526-7DED-4693-9705-A83CFD8F2F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02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2DA06F2-8D77-8523-9B4C-674DED4E7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BA54AFD-623A-43A6-40A1-80D07AFB7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60EFA47-3923-EEEB-01B8-C986B69E52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110FB7-7601-4137-8244-944EC2499D06}" type="datetimeFigureOut">
              <a:rPr lang="pl-PL" smtClean="0"/>
              <a:t>20.01.2025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91B0EC0-43B8-E17D-D19D-F1D0C8EB6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BC818C1-9236-D8BC-BEAF-29D425B5B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78526-7DED-4693-9705-A83CFD8F2F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431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iams.nih.gov/health-topics/sports-injuries" TargetMode="External"/><Relationship Id="rId4" Type="http://schemas.openxmlformats.org/officeDocument/2006/relationships/hyperlink" Target="https://www.hopkinsmedicine.org/health/conditions-and-diseases/sports-injuries/sports-injury-statistic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9E3C913-B43A-233D-EB8E-E3C18FCEC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l="4713" r="620"/>
          <a:stretch/>
        </p:blipFill>
        <p:spPr>
          <a:xfrm>
            <a:off x="-6077" y="-8867"/>
            <a:ext cx="12191981" cy="6857989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2C887849-166D-0BD1-B430-F806CCB8A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59" y="417458"/>
            <a:ext cx="1996613" cy="1981372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7E9A405A-FD46-5B58-46ED-37E66AD7FD58}"/>
              </a:ext>
            </a:extLst>
          </p:cNvPr>
          <p:cNvSpPr txBox="1">
            <a:spLocks/>
          </p:cNvSpPr>
          <p:nvPr/>
        </p:nvSpPr>
        <p:spPr>
          <a:xfrm>
            <a:off x="5170121" y="2614883"/>
            <a:ext cx="8380571" cy="1008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ports injuries</a:t>
            </a:r>
            <a:endParaRPr lang="pl-PL" sz="6000" dirty="0">
              <a:solidFill>
                <a:schemeClr val="bg1"/>
              </a:solidFill>
            </a:endParaRPr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D6789A38-05CD-724B-A8E0-78AC2E265B1F}"/>
              </a:ext>
            </a:extLst>
          </p:cNvPr>
          <p:cNvSpPr txBox="1">
            <a:spLocks/>
          </p:cNvSpPr>
          <p:nvPr/>
        </p:nvSpPr>
        <p:spPr>
          <a:xfrm>
            <a:off x="3041904" y="385458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Bartłomiej Gwizdała</a:t>
            </a:r>
          </a:p>
          <a:p>
            <a:pPr marL="0" indent="0" algn="ctr">
              <a:buNone/>
            </a:pP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Język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Angielski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R </a:t>
            </a: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Fizjoterapia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JMN 2024/25</a:t>
            </a:r>
          </a:p>
          <a:p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BBD398C-FB09-4B0D-B3F9-B62B3CF5D925}"/>
              </a:ext>
            </a:extLst>
          </p:cNvPr>
          <p:cNvSpPr txBox="1"/>
          <p:nvPr/>
        </p:nvSpPr>
        <p:spPr>
          <a:xfrm>
            <a:off x="-825334" y="2503890"/>
            <a:ext cx="4390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Rzeszów </a:t>
            </a:r>
          </a:p>
          <a:p>
            <a:pPr algn="ctr">
              <a:spcAft>
                <a:spcPts val="600"/>
              </a:spcAft>
            </a:pPr>
            <a:r>
              <a:rPr lang="pl-PL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pl-PL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lang="pl-PL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Sciences</a:t>
            </a:r>
            <a:r>
              <a:rPr lang="pl-PL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9546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3" name="Rectangle 10252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55" name="Rectangle 10254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57" name="Picture 10256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10242" name="Picture 2" descr="p.r.i.c.e.d injury treatment pdf Archives - Mobility Physiotherapy Clinic">
            <a:extLst>
              <a:ext uri="{FF2B5EF4-FFF2-40B4-BE49-F238E27FC236}">
                <a16:creationId xmlns:a16="http://schemas.microsoft.com/office/drawing/2014/main" id="{D7D2784F-15BA-D2B4-959A-9E34DC004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1394"/>
          <a:stretch/>
        </p:blipFill>
        <p:spPr bwMode="auto">
          <a:xfrm>
            <a:off x="-2346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127C76C-8652-F61C-F27F-EAE61FA5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557" y="1988415"/>
            <a:ext cx="9801854" cy="827937"/>
          </a:xfrm>
        </p:spPr>
        <p:txBody>
          <a:bodyPr anchor="b">
            <a:normAutofit/>
          </a:bodyPr>
          <a:lstStyle/>
          <a:p>
            <a:pPr algn="ctr"/>
            <a:r>
              <a:rPr lang="pl-PL" sz="4800" b="1" dirty="0">
                <a:solidFill>
                  <a:srgbClr val="FFFFFF"/>
                </a:solidFill>
              </a:rPr>
              <a:t>F</a:t>
            </a:r>
            <a:r>
              <a:rPr lang="en-US" sz="4800" b="1" dirty="0" err="1">
                <a:solidFill>
                  <a:srgbClr val="FFFFFF"/>
                </a:solidFill>
              </a:rPr>
              <a:t>irst</a:t>
            </a:r>
            <a:r>
              <a:rPr lang="en-US" sz="4800" b="1" dirty="0">
                <a:solidFill>
                  <a:srgbClr val="FFFFFF"/>
                </a:solidFill>
              </a:rPr>
              <a:t> aid after a sports injury</a:t>
            </a:r>
            <a:endParaRPr lang="pl-PL" sz="4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44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27AD85-0B70-7282-FDCE-6A6FE0C2E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E44D2B-006E-3791-8254-1519A16955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 l="2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F5B1D2A-ECA9-8918-0F41-1121695E6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5" y="552807"/>
            <a:ext cx="9801854" cy="2790331"/>
          </a:xfrm>
        </p:spPr>
        <p:txBody>
          <a:bodyPr anchor="b">
            <a:normAutofit/>
          </a:bodyPr>
          <a:lstStyle/>
          <a:p>
            <a:pPr algn="ctr"/>
            <a:r>
              <a:rPr lang="pl-PL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STOP TRAINING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CFE604-699C-FCF1-5302-279E46A66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5" y="3976820"/>
            <a:ext cx="9801854" cy="2614231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recommendations for sports activities</a:t>
            </a:r>
            <a:r>
              <a:rPr lang="pl-PL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ecommend</a:t>
            </a: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physical activity every day for at least about 30 minutes, between the ages of 18-65, </a:t>
            </a:r>
            <a:br>
              <a:rPr lang="pl-PL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 muscle strengthening exercises 2-3x a week</a:t>
            </a:r>
            <a:endParaRPr lang="pl-PL" sz="1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724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7" name="Rectangle 12296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99" name="Rectangle 12298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1" name="Rectangle 12300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03" name="Rectangle 12302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305" name="Picture 12304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12290" name="Picture 2" descr="Punctuation of Life: Question Mark | by Christal Luster | Medium">
            <a:extLst>
              <a:ext uri="{FF2B5EF4-FFF2-40B4-BE49-F238E27FC236}">
                <a16:creationId xmlns:a16="http://schemas.microsoft.com/office/drawing/2014/main" id="{63ECA4EC-A328-A972-2BBF-366AF9329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2" r="-1" b="35392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45CCAC0-0C47-EA8A-5321-59E584BAF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549" y="802224"/>
            <a:ext cx="9801854" cy="1291752"/>
          </a:xfrm>
        </p:spPr>
        <p:txBody>
          <a:bodyPr anchor="b">
            <a:normAutofit/>
          </a:bodyPr>
          <a:lstStyle/>
          <a:p>
            <a:pPr algn="ctr"/>
            <a:r>
              <a:rPr lang="pl-PL" sz="6000" dirty="0">
                <a:solidFill>
                  <a:srgbClr val="FFFFFF"/>
                </a:solidFill>
                <a:highlight>
                  <a:srgbClr val="C0C0C0"/>
                </a:highlight>
              </a:rPr>
              <a:t>QUIZ</a:t>
            </a:r>
            <a:r>
              <a:rPr lang="pl-PL" sz="6000" dirty="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41E837-29F3-A680-B54E-B4135AAC0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" y="2395728"/>
            <a:ext cx="5056632" cy="3783019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FFFF"/>
                </a:solidFill>
                <a:highlight>
                  <a:srgbClr val="C0C0C0"/>
                </a:highlight>
              </a:rPr>
              <a:t>1.What </a:t>
            </a:r>
            <a:r>
              <a:rPr lang="pl-PL" dirty="0" err="1">
                <a:solidFill>
                  <a:srgbClr val="FFFFFF"/>
                </a:solidFill>
                <a:highlight>
                  <a:srgbClr val="C0C0C0"/>
                </a:highlight>
              </a:rPr>
              <a:t>is</a:t>
            </a:r>
            <a:r>
              <a:rPr lang="pl-PL" dirty="0">
                <a:solidFill>
                  <a:srgbClr val="FFFFFF"/>
                </a:solidFill>
                <a:highlight>
                  <a:srgbClr val="C0C0C0"/>
                </a:highlight>
              </a:rPr>
              <a:t> </a:t>
            </a:r>
            <a:r>
              <a:rPr lang="pl-PL" dirty="0" err="1">
                <a:solidFill>
                  <a:srgbClr val="FFFFFF"/>
                </a:solidFill>
                <a:highlight>
                  <a:srgbClr val="C0C0C0"/>
                </a:highlight>
              </a:rPr>
              <a:t>full</a:t>
            </a:r>
            <a:r>
              <a:rPr lang="pl-PL" dirty="0">
                <a:solidFill>
                  <a:srgbClr val="FFFFFF"/>
                </a:solidFill>
                <a:highlight>
                  <a:srgbClr val="C0C0C0"/>
                </a:highlight>
              </a:rPr>
              <a:t> </a:t>
            </a:r>
            <a:r>
              <a:rPr lang="pl-PL" dirty="0" err="1">
                <a:solidFill>
                  <a:srgbClr val="FFFFFF"/>
                </a:solidFill>
                <a:highlight>
                  <a:srgbClr val="C0C0C0"/>
                </a:highlight>
              </a:rPr>
              <a:t>name</a:t>
            </a:r>
            <a:r>
              <a:rPr lang="pl-PL" dirty="0">
                <a:solidFill>
                  <a:srgbClr val="FFFFFF"/>
                </a:solidFill>
                <a:highlight>
                  <a:srgbClr val="C0C0C0"/>
                </a:highlight>
              </a:rPr>
              <a:t> of </a:t>
            </a:r>
            <a:r>
              <a:rPr lang="pl-PL" dirty="0" err="1">
                <a:solidFill>
                  <a:srgbClr val="FFFFFF"/>
                </a:solidFill>
                <a:highlight>
                  <a:srgbClr val="C0C0C0"/>
                </a:highlight>
              </a:rPr>
              <a:t>shot</a:t>
            </a:r>
            <a:r>
              <a:rPr lang="pl-PL" dirty="0">
                <a:solidFill>
                  <a:srgbClr val="FFFFFF"/>
                </a:solidFill>
                <a:highlight>
                  <a:srgbClr val="C0C0C0"/>
                </a:highlight>
              </a:rPr>
              <a:t> term of ACL?</a:t>
            </a:r>
          </a:p>
          <a:p>
            <a:pPr marL="0" indent="0">
              <a:buNone/>
            </a:pPr>
            <a:endParaRPr lang="pl-PL" dirty="0">
              <a:solidFill>
                <a:srgbClr val="FFFFFF"/>
              </a:solidFill>
              <a:highlight>
                <a:srgbClr val="C0C0C0"/>
              </a:highlight>
            </a:endParaRPr>
          </a:p>
          <a:p>
            <a:pPr marL="0" indent="0">
              <a:buNone/>
            </a:pPr>
            <a:r>
              <a:rPr lang="pl-PL" dirty="0">
                <a:solidFill>
                  <a:srgbClr val="FFFFFF"/>
                </a:solidFill>
                <a:highlight>
                  <a:srgbClr val="C0C0C0"/>
                </a:highlight>
              </a:rPr>
              <a:t>a) </a:t>
            </a:r>
            <a:r>
              <a:rPr lang="pl-PL" i="1" dirty="0" err="1">
                <a:solidFill>
                  <a:srgbClr val="FFFFFF"/>
                </a:solidFill>
                <a:highlight>
                  <a:srgbClr val="C0C0C0"/>
                </a:highlight>
              </a:rPr>
              <a:t>Anaconda</a:t>
            </a:r>
            <a:r>
              <a:rPr lang="pl-PL" i="1" dirty="0">
                <a:solidFill>
                  <a:srgbClr val="FFFFFF"/>
                </a:solidFill>
                <a:highlight>
                  <a:srgbClr val="C0C0C0"/>
                </a:highlight>
              </a:rPr>
              <a:t> </a:t>
            </a:r>
            <a:r>
              <a:rPr lang="pl-PL" i="1" dirty="0" err="1">
                <a:solidFill>
                  <a:srgbClr val="FFFFFF"/>
                </a:solidFill>
                <a:highlight>
                  <a:srgbClr val="C0C0C0"/>
                </a:highlight>
              </a:rPr>
              <a:t>Cobra</a:t>
            </a:r>
            <a:r>
              <a:rPr lang="pl-PL" i="1" dirty="0">
                <a:solidFill>
                  <a:srgbClr val="FFFFFF"/>
                </a:solidFill>
                <a:highlight>
                  <a:srgbClr val="C0C0C0"/>
                </a:highlight>
              </a:rPr>
              <a:t> </a:t>
            </a:r>
            <a:r>
              <a:rPr lang="pl-PL" i="1" dirty="0" err="1">
                <a:solidFill>
                  <a:srgbClr val="FFFFFF"/>
                </a:solidFill>
                <a:highlight>
                  <a:srgbClr val="C0C0C0"/>
                </a:highlight>
              </a:rPr>
              <a:t>Lazyness</a:t>
            </a:r>
            <a:r>
              <a:rPr lang="pl-PL" i="1" dirty="0">
                <a:solidFill>
                  <a:srgbClr val="FFFFFF"/>
                </a:solidFill>
                <a:highlight>
                  <a:srgbClr val="C0C0C0"/>
                </a:highlight>
              </a:rPr>
              <a:t>	</a:t>
            </a:r>
          </a:p>
          <a:p>
            <a:pPr marL="0" indent="0">
              <a:buNone/>
            </a:pPr>
            <a:r>
              <a:rPr lang="pl-PL" dirty="0">
                <a:solidFill>
                  <a:srgbClr val="FFFFFF"/>
                </a:solidFill>
                <a:highlight>
                  <a:srgbClr val="C0C0C0"/>
                </a:highlight>
              </a:rPr>
              <a:t>b) </a:t>
            </a:r>
            <a:r>
              <a:rPr lang="pl-PL" i="1" dirty="0" err="1">
                <a:solidFill>
                  <a:srgbClr val="FFFFFF"/>
                </a:solidFill>
                <a:highlight>
                  <a:srgbClr val="C0C0C0"/>
                </a:highlight>
              </a:rPr>
              <a:t>Anterior</a:t>
            </a:r>
            <a:r>
              <a:rPr lang="pl-PL" i="1" dirty="0">
                <a:solidFill>
                  <a:srgbClr val="FFFFFF"/>
                </a:solidFill>
                <a:highlight>
                  <a:srgbClr val="C0C0C0"/>
                </a:highlight>
              </a:rPr>
              <a:t> </a:t>
            </a:r>
            <a:r>
              <a:rPr lang="pl-PL" i="1" dirty="0" err="1">
                <a:solidFill>
                  <a:srgbClr val="FFFFFF"/>
                </a:solidFill>
                <a:highlight>
                  <a:srgbClr val="C0C0C0"/>
                </a:highlight>
              </a:rPr>
              <a:t>Cruciate</a:t>
            </a:r>
            <a:r>
              <a:rPr lang="pl-PL" i="1" dirty="0">
                <a:solidFill>
                  <a:srgbClr val="FFFFFF"/>
                </a:solidFill>
                <a:highlight>
                  <a:srgbClr val="C0C0C0"/>
                </a:highlight>
              </a:rPr>
              <a:t> </a:t>
            </a:r>
            <a:r>
              <a:rPr lang="pl-PL" i="1" dirty="0" err="1">
                <a:solidFill>
                  <a:srgbClr val="FFFFFF"/>
                </a:solidFill>
                <a:highlight>
                  <a:srgbClr val="C0C0C0"/>
                </a:highlight>
              </a:rPr>
              <a:t>Ligament</a:t>
            </a:r>
            <a:endParaRPr lang="pl-PL" i="1" dirty="0">
              <a:solidFill>
                <a:srgbClr val="FFFFFF"/>
              </a:solidFill>
              <a:highlight>
                <a:srgbClr val="C0C0C0"/>
              </a:highlight>
            </a:endParaRPr>
          </a:p>
          <a:p>
            <a:pPr marL="0" indent="0">
              <a:buNone/>
            </a:pPr>
            <a:r>
              <a:rPr lang="pl-PL" i="1" dirty="0">
                <a:solidFill>
                  <a:srgbClr val="FFFFFF"/>
                </a:solidFill>
                <a:highlight>
                  <a:srgbClr val="C0C0C0"/>
                </a:highlight>
              </a:rPr>
              <a:t>c) It </a:t>
            </a:r>
            <a:r>
              <a:rPr lang="pl-PL" i="1" dirty="0" err="1">
                <a:solidFill>
                  <a:srgbClr val="FFFFFF"/>
                </a:solidFill>
                <a:highlight>
                  <a:srgbClr val="C0C0C0"/>
                </a:highlight>
              </a:rPr>
              <a:t>depends</a:t>
            </a:r>
            <a:r>
              <a:rPr lang="pl-PL" i="1" dirty="0">
                <a:solidFill>
                  <a:srgbClr val="FFFFFF"/>
                </a:solidFill>
                <a:highlight>
                  <a:srgbClr val="C0C0C0"/>
                </a:highlight>
              </a:rPr>
              <a:t> on ...</a:t>
            </a:r>
          </a:p>
          <a:p>
            <a:pPr marL="0" indent="0">
              <a:buNone/>
            </a:pPr>
            <a:r>
              <a:rPr lang="pl-PL" i="1" dirty="0">
                <a:solidFill>
                  <a:srgbClr val="FFFFFF"/>
                </a:solidFill>
                <a:highlight>
                  <a:srgbClr val="C0C0C0"/>
                </a:highlight>
              </a:rPr>
              <a:t>d) </a:t>
            </a:r>
            <a:r>
              <a:rPr lang="pl-PL" i="1" dirty="0" err="1">
                <a:solidFill>
                  <a:srgbClr val="FFFFFF"/>
                </a:solidFill>
                <a:highlight>
                  <a:srgbClr val="C0C0C0"/>
                </a:highlight>
              </a:rPr>
              <a:t>There</a:t>
            </a:r>
            <a:r>
              <a:rPr lang="pl-PL" i="1" dirty="0">
                <a:solidFill>
                  <a:srgbClr val="FFFFFF"/>
                </a:solidFill>
                <a:highlight>
                  <a:srgbClr val="C0C0C0"/>
                </a:highlight>
              </a:rPr>
              <a:t> was no </a:t>
            </a:r>
            <a:r>
              <a:rPr lang="pl-PL" i="1" dirty="0" err="1">
                <a:solidFill>
                  <a:srgbClr val="FFFFFF"/>
                </a:solidFill>
                <a:highlight>
                  <a:srgbClr val="C0C0C0"/>
                </a:highlight>
              </a:rPr>
              <a:t>such</a:t>
            </a:r>
            <a:r>
              <a:rPr lang="pl-PL" i="1" dirty="0">
                <a:solidFill>
                  <a:srgbClr val="FFFFFF"/>
                </a:solidFill>
                <a:highlight>
                  <a:srgbClr val="C0C0C0"/>
                </a:highlight>
              </a:rPr>
              <a:t> </a:t>
            </a:r>
            <a:r>
              <a:rPr lang="pl-PL" i="1" dirty="0" err="1">
                <a:solidFill>
                  <a:srgbClr val="FFFFFF"/>
                </a:solidFill>
                <a:highlight>
                  <a:srgbClr val="C0C0C0"/>
                </a:highlight>
              </a:rPr>
              <a:t>information</a:t>
            </a:r>
            <a:r>
              <a:rPr lang="pl-PL" i="1" dirty="0">
                <a:solidFill>
                  <a:srgbClr val="FFFFFF"/>
                </a:solidFill>
                <a:highlight>
                  <a:srgbClr val="C0C0C0"/>
                </a:highlight>
              </a:rPr>
              <a:t> in the </a:t>
            </a:r>
            <a:r>
              <a:rPr lang="pl-PL" i="1" dirty="0" err="1">
                <a:solidFill>
                  <a:srgbClr val="FFFFFF"/>
                </a:solidFill>
                <a:highlight>
                  <a:srgbClr val="C0C0C0"/>
                </a:highlight>
              </a:rPr>
              <a:t>presentation</a:t>
            </a:r>
            <a:endParaRPr lang="pl-PL" i="1" dirty="0">
              <a:solidFill>
                <a:srgbClr val="FFFFFF"/>
              </a:solidFill>
              <a:highlight>
                <a:srgbClr val="C0C0C0"/>
              </a:highlight>
            </a:endParaRPr>
          </a:p>
          <a:p>
            <a:pPr marL="0" indent="0" algn="ctr">
              <a:buNone/>
            </a:pPr>
            <a:endParaRPr lang="pl-PL" sz="12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pl-PL" sz="12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pl-PL" sz="1200" dirty="0">
              <a:solidFill>
                <a:srgbClr val="FFFFFF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66CCCDE-3F24-49F1-F046-4438B623DC0B}"/>
              </a:ext>
            </a:extLst>
          </p:cNvPr>
          <p:cNvSpPr txBox="1"/>
          <p:nvPr/>
        </p:nvSpPr>
        <p:spPr>
          <a:xfrm>
            <a:off x="5925312" y="2395728"/>
            <a:ext cx="609904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pl-PL" sz="2800" dirty="0">
                <a:solidFill>
                  <a:srgbClr val="FFFFFF"/>
                </a:solidFill>
                <a:highlight>
                  <a:srgbClr val="C0C0C0"/>
                </a:highlight>
              </a:rPr>
              <a:t>2. </a:t>
            </a:r>
            <a:r>
              <a:rPr lang="en-US" sz="2800" dirty="0">
                <a:solidFill>
                  <a:srgbClr val="FFFFFF"/>
                </a:solidFill>
                <a:highlight>
                  <a:srgbClr val="C0C0C0"/>
                </a:highlight>
              </a:rPr>
              <a:t>What is the most common method used for sports injures treatment? </a:t>
            </a:r>
            <a:endParaRPr lang="pl-PL" sz="2800" dirty="0">
              <a:solidFill>
                <a:srgbClr val="FFFFFF"/>
              </a:solidFill>
              <a:highlight>
                <a:srgbClr val="C0C0C0"/>
              </a:highlight>
            </a:endParaRPr>
          </a:p>
          <a:p>
            <a:pPr marL="0" indent="0">
              <a:buNone/>
            </a:pPr>
            <a:endParaRPr lang="pl-PL" sz="2800" dirty="0">
              <a:solidFill>
                <a:srgbClr val="FFFFFF"/>
              </a:solidFill>
              <a:highlight>
                <a:srgbClr val="C0C0C0"/>
              </a:highlight>
            </a:endParaRPr>
          </a:p>
          <a:p>
            <a:pPr marL="0" indent="0">
              <a:buNone/>
            </a:pPr>
            <a:r>
              <a:rPr lang="pl-PL" sz="2800" dirty="0">
                <a:solidFill>
                  <a:srgbClr val="FFFFFF"/>
                </a:solidFill>
                <a:highlight>
                  <a:srgbClr val="C0C0C0"/>
                </a:highlight>
              </a:rPr>
              <a:t>a) PRICE</a:t>
            </a:r>
          </a:p>
          <a:p>
            <a:pPr marL="0" indent="0">
              <a:buNone/>
            </a:pPr>
            <a:r>
              <a:rPr lang="pl-PL" sz="2800" dirty="0">
                <a:solidFill>
                  <a:srgbClr val="FFFFFF"/>
                </a:solidFill>
                <a:highlight>
                  <a:srgbClr val="C0C0C0"/>
                </a:highlight>
              </a:rPr>
              <a:t>b) POLICE</a:t>
            </a:r>
          </a:p>
          <a:p>
            <a:pPr marL="0" indent="0">
              <a:buNone/>
            </a:pPr>
            <a:r>
              <a:rPr lang="pl-PL" sz="2800" dirty="0">
                <a:solidFill>
                  <a:srgbClr val="FFFFFF"/>
                </a:solidFill>
                <a:highlight>
                  <a:srgbClr val="C0C0C0"/>
                </a:highlight>
              </a:rPr>
              <a:t>c) It </a:t>
            </a:r>
            <a:r>
              <a:rPr lang="pl-PL" sz="2800" dirty="0" err="1">
                <a:solidFill>
                  <a:srgbClr val="FFFFFF"/>
                </a:solidFill>
                <a:highlight>
                  <a:srgbClr val="C0C0C0"/>
                </a:highlight>
              </a:rPr>
              <a:t>depends</a:t>
            </a:r>
            <a:r>
              <a:rPr lang="pl-PL" sz="2800" dirty="0">
                <a:solidFill>
                  <a:srgbClr val="FFFFFF"/>
                </a:solidFill>
                <a:highlight>
                  <a:srgbClr val="C0C0C0"/>
                </a:highlight>
              </a:rPr>
              <a:t> on ... </a:t>
            </a:r>
          </a:p>
          <a:p>
            <a:pPr marL="0" indent="0">
              <a:buNone/>
            </a:pPr>
            <a:r>
              <a:rPr lang="pl-PL" sz="2800" dirty="0">
                <a:solidFill>
                  <a:srgbClr val="FFFFFF"/>
                </a:solidFill>
                <a:highlight>
                  <a:srgbClr val="C0C0C0"/>
                </a:highlight>
              </a:rPr>
              <a:t>d) </a:t>
            </a:r>
            <a:r>
              <a:rPr lang="pl-PL" sz="2800" dirty="0" err="1">
                <a:solidFill>
                  <a:srgbClr val="FFFFFF"/>
                </a:solidFill>
                <a:highlight>
                  <a:srgbClr val="C0C0C0"/>
                </a:highlight>
              </a:rPr>
              <a:t>There</a:t>
            </a:r>
            <a:r>
              <a:rPr lang="pl-PL" sz="2800" dirty="0">
                <a:solidFill>
                  <a:srgbClr val="FFFFFF"/>
                </a:solidFill>
                <a:highlight>
                  <a:srgbClr val="C0C0C0"/>
                </a:highlight>
              </a:rPr>
              <a:t> was no </a:t>
            </a:r>
            <a:r>
              <a:rPr lang="pl-PL" sz="2800" dirty="0" err="1">
                <a:solidFill>
                  <a:srgbClr val="FFFFFF"/>
                </a:solidFill>
                <a:highlight>
                  <a:srgbClr val="C0C0C0"/>
                </a:highlight>
              </a:rPr>
              <a:t>such</a:t>
            </a:r>
            <a:r>
              <a:rPr lang="pl-PL" sz="2800" dirty="0">
                <a:solidFill>
                  <a:srgbClr val="FFFFFF"/>
                </a:solidFill>
                <a:highlight>
                  <a:srgbClr val="C0C0C0"/>
                </a:highlight>
              </a:rPr>
              <a:t> </a:t>
            </a:r>
            <a:r>
              <a:rPr lang="pl-PL" sz="2800" dirty="0" err="1">
                <a:solidFill>
                  <a:srgbClr val="FFFFFF"/>
                </a:solidFill>
                <a:highlight>
                  <a:srgbClr val="C0C0C0"/>
                </a:highlight>
              </a:rPr>
              <a:t>information</a:t>
            </a:r>
            <a:r>
              <a:rPr lang="pl-PL" sz="2800" dirty="0">
                <a:solidFill>
                  <a:srgbClr val="FFFFFF"/>
                </a:solidFill>
                <a:highlight>
                  <a:srgbClr val="C0C0C0"/>
                </a:highlight>
              </a:rPr>
              <a:t> in the </a:t>
            </a:r>
            <a:r>
              <a:rPr lang="pl-PL" sz="2800" dirty="0" err="1">
                <a:solidFill>
                  <a:srgbClr val="FFFFFF"/>
                </a:solidFill>
                <a:highlight>
                  <a:srgbClr val="C0C0C0"/>
                </a:highlight>
              </a:rPr>
              <a:t>presentation</a:t>
            </a:r>
            <a:r>
              <a:rPr lang="pl-PL" sz="2800" dirty="0">
                <a:solidFill>
                  <a:srgbClr val="FFFFFF"/>
                </a:solidFill>
                <a:highlight>
                  <a:srgbClr val="C0C0C0"/>
                </a:highlight>
              </a:rPr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3685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5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AB73DF8-CAE4-0B13-2271-34DCA1998EE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 t="18507" r="-1" b="12667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B10D3CAF-0E98-0696-F25F-F7904E2EF4B8}"/>
              </a:ext>
            </a:extLst>
          </p:cNvPr>
          <p:cNvSpPr txBox="1">
            <a:spLocks/>
          </p:cNvSpPr>
          <p:nvPr/>
        </p:nvSpPr>
        <p:spPr>
          <a:xfrm>
            <a:off x="478733" y="1220320"/>
            <a:ext cx="9801854" cy="3816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Bibliography</a:t>
            </a:r>
            <a:r>
              <a:rPr lang="en-US" sz="6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4DD81EE0-CC55-FA35-E9A0-4889C769D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382" y="2072674"/>
            <a:ext cx="9801854" cy="49390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500" b="0" i="0" dirty="0" err="1">
                <a:solidFill>
                  <a:schemeClr val="bg1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Eerkes</a:t>
            </a:r>
            <a:r>
              <a:rPr lang="en-US" sz="1500" b="0" i="0" dirty="0">
                <a:solidFill>
                  <a:schemeClr val="bg1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Kevin MD. Volleyball Injuries. Current Sports Medicine Reports 11(5):p 251-256, September/October 2012. | DOI: 10.1249/JSR.0b013e3182699037 </a:t>
            </a:r>
            <a:endParaRPr lang="en-US" sz="1500" dirty="0">
              <a:solidFill>
                <a:schemeClr val="bg1"/>
              </a:solidFill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Krajewska-Kułak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Elżbieta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Łukaszuk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Cecylia,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Lewko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Jolanta [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in.] (red.):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Holistyczny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wymiar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współczesnej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medycyny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T. 5 :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praca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zbiorowa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2019,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Uniwersytet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Medyczny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Białymstoku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1390 s., ISBN 978-83-948644-9-1</a:t>
            </a:r>
          </a:p>
          <a:p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Dziak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Tayara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Urazy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uszkodzenia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sporcie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Kraków 2000 ISBN: 83-910437-0-3</a:t>
            </a:r>
          </a:p>
          <a:p>
            <a:r>
              <a:rPr lang="en-US" sz="1500" b="0" i="0" dirty="0">
                <a:solidFill>
                  <a:schemeClr val="bg1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Garrick JG, Requa RK. Injuries in high school sports. Pediatrics. 1978 Mar;61(3):465-9. </a:t>
            </a:r>
            <a:r>
              <a:rPr lang="en-US" sz="1500" b="0" i="0" dirty="0" err="1">
                <a:solidFill>
                  <a:schemeClr val="bg1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500" b="0" i="0" dirty="0">
                <a:solidFill>
                  <a:schemeClr val="bg1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10.1542/peds.61.3.465. PMID: 643419. </a:t>
            </a:r>
          </a:p>
          <a:p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https://www.hopkinsmedicine.org/health/conditions-and-diseases/sports-injuries/sports-injury-statistics</a:t>
            </a:r>
            <a:endParaRPr lang="en-US" sz="1500" dirty="0">
              <a:solidFill>
                <a:schemeClr val="bg1"/>
              </a:solidFill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https://www.niams.nih.gov/health-topics/sports-injuries</a:t>
            </a:r>
            <a:endParaRPr lang="pl-PL" sz="1500" dirty="0">
              <a:solidFill>
                <a:schemeClr val="bg1"/>
              </a:solidFill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500" dirty="0" err="1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Magiera.L</a:t>
            </a:r>
            <a:r>
              <a:rPr lang="pl-PL" sz="1500" dirty="0">
                <a:solidFill>
                  <a:schemeClr val="bg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, Walaszek. E Masaż sportowy z elementami odnowy biologicznej BIOSPORT Kraków 2019</a:t>
            </a:r>
            <a:endParaRPr lang="en-US" sz="1500" dirty="0">
              <a:solidFill>
                <a:schemeClr val="bg1"/>
              </a:solidFill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53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500+ Athlete Crossing Finish Line Stock Photos, Pictures &amp; Royalty-Free  Images - iStock | Runner, Athlete finish line">
            <a:extLst>
              <a:ext uri="{FF2B5EF4-FFF2-40B4-BE49-F238E27FC236}">
                <a16:creationId xmlns:a16="http://schemas.microsoft.com/office/drawing/2014/main" id="{2333CA45-34EA-E793-131A-83B315509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9" b="1055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9434436-3D8D-CE3C-A600-6F9C3DF4A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2572936"/>
            <a:ext cx="11119685" cy="35648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10600" dirty="0">
                <a:ln w="22225">
                  <a:solidFill>
                    <a:schemeClr val="tx1"/>
                  </a:solidFill>
                  <a:miter lim="800000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444957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09" name="Rectangle 6208">
            <a:extLst>
              <a:ext uri="{FF2B5EF4-FFF2-40B4-BE49-F238E27FC236}">
                <a16:creationId xmlns:a16="http://schemas.microsoft.com/office/drawing/2014/main" id="{9FD23DD8-78B0-4981-924E-BF00CCAA3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11" name="!!Rectangle">
            <a:extLst>
              <a:ext uri="{FF2B5EF4-FFF2-40B4-BE49-F238E27FC236}">
                <a16:creationId xmlns:a16="http://schemas.microsoft.com/office/drawing/2014/main" id="{0FFE21DE-9F8D-4C6D-983A-68AFCC929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Craziest High Boot Fouls In Football History">
            <a:extLst>
              <a:ext uri="{FF2B5EF4-FFF2-40B4-BE49-F238E27FC236}">
                <a16:creationId xmlns:a16="http://schemas.microsoft.com/office/drawing/2014/main" id="{736B2EBD-C24C-DEFF-4E6B-0A824FB11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795" y="8878"/>
            <a:ext cx="12191980" cy="685798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37B8ED4-D7FD-6A9D-DA95-C0432B058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522" y="-222989"/>
            <a:ext cx="5366040" cy="2344840"/>
          </a:xfrm>
        </p:spPr>
        <p:txBody>
          <a:bodyPr anchor="b">
            <a:normAutofit/>
          </a:bodyPr>
          <a:lstStyle/>
          <a:p>
            <a:r>
              <a:rPr lang="pl-PL" sz="5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r>
              <a:rPr lang="pl-PL" sz="7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21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960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1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6116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17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2748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B34655-B2E3-4540-E1D8-DC7DBE497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776" y="3199045"/>
            <a:ext cx="5201768" cy="3442433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Direct - Bezpośredni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2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pl-PL" sz="2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ause</a:t>
            </a:r>
            <a:r>
              <a:rPr lang="pl-PL" sz="2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l-PL" sz="2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reason</a:t>
            </a:r>
            <a:r>
              <a:rPr lang="pl-PL" sz="2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- przyczyna, powód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Tissue</a:t>
            </a:r>
            <a:r>
              <a:rPr lang="pl-PL" sz="2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-Tkanka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Occur</a:t>
            </a:r>
            <a:r>
              <a:rPr lang="pl-PL" sz="2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- pojawiać się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Internal</a:t>
            </a:r>
            <a:r>
              <a:rPr lang="pl-PL" sz="2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2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forces</a:t>
            </a:r>
            <a:r>
              <a:rPr lang="pl-PL" sz="2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-  Siły wewnętrzne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Overuse</a:t>
            </a:r>
            <a:r>
              <a:rPr lang="pl-PL" sz="2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- Nadużywanie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Dislocations</a:t>
            </a:r>
            <a:r>
              <a:rPr lang="pl-PL" sz="2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- zwichnięcia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Extrinsic</a:t>
            </a:r>
            <a:r>
              <a:rPr lang="pl-PL" sz="2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- Zewnętrzne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Intrinsic</a:t>
            </a:r>
            <a:r>
              <a:rPr lang="pl-PL" sz="2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- Wewnętrzne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Connective</a:t>
            </a:r>
            <a:r>
              <a:rPr lang="pl-PL" sz="2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2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tissues</a:t>
            </a:r>
            <a:r>
              <a:rPr lang="pl-PL" sz="2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- Tkanki łączne </a:t>
            </a:r>
          </a:p>
          <a:p>
            <a:endParaRPr lang="pl-PL" sz="4800" b="1" dirty="0"/>
          </a:p>
          <a:p>
            <a:endParaRPr lang="pl-PL" sz="6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500" dirty="0">
              <a:solidFill>
                <a:srgbClr val="FFFFFF"/>
              </a:solidFill>
            </a:endParaRPr>
          </a:p>
          <a:p>
            <a:endParaRPr lang="pl-PL" sz="500" dirty="0">
              <a:solidFill>
                <a:srgbClr val="FFFFFF"/>
              </a:solidFill>
            </a:endParaRPr>
          </a:p>
        </p:txBody>
      </p:sp>
      <p:cxnSp>
        <p:nvCxnSpPr>
          <p:cNvPr id="6219" name="Straight Connector 621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68377" y="3610394"/>
            <a:ext cx="0" cy="3238728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1DFCBDB-918B-0A9A-8EB2-34F39E754BDA}"/>
              </a:ext>
            </a:extLst>
          </p:cNvPr>
          <p:cNvSpPr txBox="1"/>
          <p:nvPr/>
        </p:nvSpPr>
        <p:spPr>
          <a:xfrm>
            <a:off x="5318968" y="3117768"/>
            <a:ext cx="54526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Sprain</a:t>
            </a:r>
            <a:r>
              <a:rPr lang="pl-PL" sz="2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- Skręcenie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Bruise</a:t>
            </a:r>
            <a:r>
              <a:rPr lang="pl-PL" sz="2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- Stłuczenie - stłuczenie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Severe</a:t>
            </a:r>
            <a:r>
              <a:rPr lang="pl-PL" sz="2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Ciężki - poważny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pl-PL" sz="20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reatment</a:t>
            </a:r>
            <a:r>
              <a:rPr lang="pl-PL" sz="2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- leczenie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pl-PL" sz="20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endon</a:t>
            </a:r>
            <a:r>
              <a:rPr lang="pl-PL" sz="2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- ścięgno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Sartorius</a:t>
            </a:r>
            <a:r>
              <a:rPr lang="pl-PL" sz="2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20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muscle</a:t>
            </a:r>
            <a:r>
              <a:rPr lang="pl-PL" sz="2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mięsień krawiecki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Avulsion</a:t>
            </a:r>
            <a:r>
              <a:rPr lang="pl-PL" sz="2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- złamanie gdzie mały kawałek kości przymocowany do ścięgna lub więzadła zostaje oderwany od głównej części kości.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pl-PL" sz="20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nversion</a:t>
            </a:r>
            <a:r>
              <a:rPr lang="pl-PL" sz="2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pl-PL" sz="20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pl-PL" sz="20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version</a:t>
            </a:r>
            <a:r>
              <a:rPr lang="pl-PL" sz="2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- odwrócenie i nawrócenie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Tear</a:t>
            </a:r>
            <a:r>
              <a:rPr lang="pl-PL" sz="2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- Rozdarcie, zerwanie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l-PL" sz="20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320636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2" name="Rectangle 7181">
            <a:extLst>
              <a:ext uri="{FF2B5EF4-FFF2-40B4-BE49-F238E27FC236}">
                <a16:creationId xmlns:a16="http://schemas.microsoft.com/office/drawing/2014/main" id="{9FD23DD8-78B0-4981-924E-BF00CCAA3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4" name="!!Rectangle">
            <a:extLst>
              <a:ext uri="{FF2B5EF4-FFF2-40B4-BE49-F238E27FC236}">
                <a16:creationId xmlns:a16="http://schemas.microsoft.com/office/drawing/2014/main" id="{0FFE21DE-9F8D-4C6D-983A-68AFCC929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0" name="Picture 2" descr="Thomas Muller apologizes for horror kick on Ajax defender | theScore.com">
            <a:extLst>
              <a:ext uri="{FF2B5EF4-FFF2-40B4-BE49-F238E27FC236}">
                <a16:creationId xmlns:a16="http://schemas.microsoft.com/office/drawing/2014/main" id="{D4AC2E0E-2EB9-C741-CB84-D0240E4D2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8" b="12632"/>
          <a:stretch/>
        </p:blipFill>
        <p:spPr bwMode="auto">
          <a:xfrm>
            <a:off x="30862" y="11"/>
            <a:ext cx="12191981" cy="685798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CECBC4C-871E-4F32-F075-09EE9ED46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245" y="3429000"/>
            <a:ext cx="5516517" cy="2344840"/>
          </a:xfrm>
        </p:spPr>
        <p:txBody>
          <a:bodyPr anchor="b">
            <a:normAutofit fontScale="90000"/>
          </a:bodyPr>
          <a:lstStyle/>
          <a:p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What are the types of sports injuries</a:t>
            </a:r>
            <a:r>
              <a:rPr lang="pl-PL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b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pl-PL" sz="5600" dirty="0">
                <a:solidFill>
                  <a:srgbClr val="FFFFFF"/>
                </a:solidFill>
              </a:rPr>
            </a:br>
            <a:endParaRPr lang="pl-PL" sz="5600" dirty="0">
              <a:solidFill>
                <a:srgbClr val="FFFFFF"/>
              </a:solidFill>
            </a:endParaRPr>
          </a:p>
        </p:txBody>
      </p:sp>
      <p:sp>
        <p:nvSpPr>
          <p:cNvPr id="7186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960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88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6116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90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2748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498BAD-3352-2A14-5F16-A173ED799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008" y="4590966"/>
            <a:ext cx="5366041" cy="280911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SPORTS INJURIES</a:t>
            </a:r>
          </a:p>
          <a:p>
            <a:pPr>
              <a:buFontTx/>
              <a:buChar char="-"/>
            </a:pPr>
            <a:r>
              <a:rPr lang="pl-PL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</a:t>
            </a:r>
            <a:br>
              <a:rPr lang="pl-PL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Direct </a:t>
            </a:r>
            <a:r>
              <a:rPr lang="pl-PL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injuries</a:t>
            </a:r>
            <a:r>
              <a:rPr lang="pl-PL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pl-PL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</a:t>
            </a:r>
            <a:r>
              <a:rPr lang="pl-PL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injuries</a:t>
            </a:r>
            <a:endParaRPr lang="pl-PL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pl-PL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 (</a:t>
            </a:r>
            <a:r>
              <a:rPr lang="pl-PL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overload</a:t>
            </a:r>
            <a:r>
              <a:rPr lang="pl-PL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rgbClr val="FFFFFF"/>
              </a:solidFill>
            </a:endParaRPr>
          </a:p>
        </p:txBody>
      </p:sp>
      <p:cxnSp>
        <p:nvCxnSpPr>
          <p:cNvPr id="7192" name="Straight Connector 719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68377" y="3610394"/>
            <a:ext cx="0" cy="3238728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DCFC448-74C6-3216-C938-58EC255939D2}"/>
              </a:ext>
            </a:extLst>
          </p:cNvPr>
          <p:cNvSpPr txBox="1"/>
          <p:nvPr/>
        </p:nvSpPr>
        <p:spPr>
          <a:xfrm>
            <a:off x="610449" y="1786425"/>
            <a:ext cx="6202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injury</a:t>
            </a:r>
            <a:r>
              <a:rPr lang="pl-P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171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2060">
            <a:extLst>
              <a:ext uri="{FF2B5EF4-FFF2-40B4-BE49-F238E27FC236}">
                <a16:creationId xmlns:a16="http://schemas.microsoft.com/office/drawing/2014/main" id="{56688E73-49B9-4052-A836-D248C825D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5B6AEE0C-07FE-4154-BC7C-2F20530BC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6" name="Picture 8" descr="Fortune favours the front runner: tactical trends in the men's 800m |  FEATURE | World Athletics">
            <a:extLst>
              <a:ext uri="{FF2B5EF4-FFF2-40B4-BE49-F238E27FC236}">
                <a16:creationId xmlns:a16="http://schemas.microsoft.com/office/drawing/2014/main" id="{2F786683-07A6-7B6E-B339-AFF377AAF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-1" y="-1"/>
            <a:ext cx="12192001" cy="6857990"/>
          </a:xfrm>
          <a:prstGeom prst="rect">
            <a:avLst/>
          </a:prstGeom>
          <a:noFill/>
          <a:effectLst>
            <a:outerShdw dir="5400000" algn="ctr" rotWithShape="0">
              <a:srgbClr val="000000">
                <a:alpha val="2000"/>
              </a:srgb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B1D11F9-0250-C47E-ED67-950D4F26C0EC}"/>
              </a:ext>
            </a:extLst>
          </p:cNvPr>
          <p:cNvSpPr txBox="1"/>
          <p:nvPr/>
        </p:nvSpPr>
        <p:spPr>
          <a:xfrm>
            <a:off x="1445330" y="1655064"/>
            <a:ext cx="5158424" cy="4698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hard tissue (fractures)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soft tissue (strains, sprains and bruises)</a:t>
            </a: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95% of sports injuries are minor soft tissue traumas.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4FC2590-1B8E-6AFD-2287-FFE603564B78}"/>
              </a:ext>
            </a:extLst>
          </p:cNvPr>
          <p:cNvSpPr txBox="1"/>
          <p:nvPr/>
        </p:nvSpPr>
        <p:spPr>
          <a:xfrm>
            <a:off x="3005571" y="1471458"/>
            <a:ext cx="617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l-PL" dirty="0">
                <a:solidFill>
                  <a:srgbClr val="FFFFFF"/>
                </a:solidFill>
              </a:rPr>
              <a:t> </a:t>
            </a:r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96D3189-1311-BAF6-D75D-914735B34A5F}"/>
              </a:ext>
            </a:extLst>
          </p:cNvPr>
          <p:cNvSpPr txBox="1"/>
          <p:nvPr/>
        </p:nvSpPr>
        <p:spPr>
          <a:xfrm>
            <a:off x="170688" y="455789"/>
            <a:ext cx="11497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hich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body tissues are damaged</a:t>
            </a:r>
            <a:r>
              <a:rPr lang="pl-P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49615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33FF231-5958-2B6A-04B7-DFA542E07E1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 l="17119" r="1105" b="1"/>
          <a:stretch/>
        </p:blipFill>
        <p:spPr>
          <a:xfrm>
            <a:off x="81704" y="1536192"/>
            <a:ext cx="5706448" cy="528161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79FC3C4-4238-C4EF-7F5D-D1D948909AB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</a:blip>
          <a:srcRect l="16695" r="1973" b="2"/>
          <a:stretch/>
        </p:blipFill>
        <p:spPr>
          <a:xfrm>
            <a:off x="6094476" y="1536192"/>
            <a:ext cx="5743865" cy="53162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8A2A3D4-C2A2-E472-41C3-AC199BF42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240" y="40191"/>
            <a:ext cx="9801854" cy="1496002"/>
          </a:xfrm>
        </p:spPr>
        <p:txBody>
          <a:bodyPr anchor="b">
            <a:normAutofit/>
          </a:bodyPr>
          <a:lstStyle/>
          <a:p>
            <a:pPr algn="ctr"/>
            <a:r>
              <a:rPr lang="pl-PL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</a:t>
            </a: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factors for sport injury </a:t>
            </a:r>
            <a:endParaRPr lang="pl-PL" sz="4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287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4" name="Picture 2" descr="22,170 Lakers Court Stock Photos, High-Res Pictures, and Images - Getty  Images | Staples center">
            <a:extLst>
              <a:ext uri="{FF2B5EF4-FFF2-40B4-BE49-F238E27FC236}">
                <a16:creationId xmlns:a16="http://schemas.microsoft.com/office/drawing/2014/main" id="{A538D02E-85ED-131D-9802-A76E9F1FB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8000"/>
                    </a14:imgEffect>
                    <a14:imgEffect>
                      <a14:colorTemperature colorTemp="3182"/>
                    </a14:imgEffect>
                    <a14:imgEffect>
                      <a14:saturation sa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370"/>
          <a:stretch/>
        </p:blipFill>
        <p:spPr bwMode="auto">
          <a:xfrm>
            <a:off x="20" y="-7624"/>
            <a:ext cx="12191981" cy="688736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5 NBA players with torn Achilles ft. Kevin Durant, Kobe Bryant and more">
            <a:extLst>
              <a:ext uri="{FF2B5EF4-FFF2-40B4-BE49-F238E27FC236}">
                <a16:creationId xmlns:a16="http://schemas.microsoft.com/office/drawing/2014/main" id="{BFBE32C7-2986-96A3-DF3E-F3DD6A982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87" y="2641042"/>
            <a:ext cx="7496814" cy="421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1ED81CA-1556-529A-237D-2DD01EEA92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88" y="3922062"/>
            <a:ext cx="2793651" cy="279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AD4D2533-D792-637B-E806-7A59E513F61F}"/>
              </a:ext>
            </a:extLst>
          </p:cNvPr>
          <p:cNvSpPr txBox="1"/>
          <p:nvPr/>
        </p:nvSpPr>
        <p:spPr>
          <a:xfrm>
            <a:off x="-1" y="22039"/>
            <a:ext cx="120883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Typical sports injuries in selected sports </a:t>
            </a:r>
            <a:r>
              <a:rPr lang="en-US" sz="6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Basketball</a:t>
            </a:r>
            <a:endParaRPr lang="pl-P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18F4AB8-3667-9A85-2F6F-8B1556E4F615}"/>
              </a:ext>
            </a:extLst>
          </p:cNvPr>
          <p:cNvSpPr txBox="1"/>
          <p:nvPr/>
        </p:nvSpPr>
        <p:spPr>
          <a:xfrm>
            <a:off x="3515084" y="1983070"/>
            <a:ext cx="515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Achilles </a:t>
            </a:r>
            <a:r>
              <a:rPr lang="pl-PL" dirty="0" err="1">
                <a:solidFill>
                  <a:schemeClr val="bg1"/>
                </a:solidFill>
              </a:rPr>
              <a:t>Tendon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Tear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35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6" descr="Anterior Cruciate Ligament (ACL) injuries and footballers ...">
            <a:extLst>
              <a:ext uri="{FF2B5EF4-FFF2-40B4-BE49-F238E27FC236}">
                <a16:creationId xmlns:a16="http://schemas.microsoft.com/office/drawing/2014/main" id="{C13106B7-1E2F-2681-0DDC-00AC0E5FB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19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63" b="8367"/>
          <a:stretch/>
        </p:blipFill>
        <p:spPr bwMode="auto">
          <a:xfrm>
            <a:off x="0" y="-8868"/>
            <a:ext cx="12192001" cy="6857990"/>
          </a:xfrm>
          <a:prstGeom prst="rect">
            <a:avLst/>
          </a:prstGeom>
          <a:noFill/>
          <a:effectLst>
            <a:outerShdw dir="5400000" algn="ctr" rotWithShape="0">
              <a:srgbClr val="000000"/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79202E2-4D7C-6FB2-48E2-520A4716B8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242" r="4" b="18191"/>
          <a:stretch/>
        </p:blipFill>
        <p:spPr>
          <a:xfrm>
            <a:off x="8199068" y="4167455"/>
            <a:ext cx="3863392" cy="2653792"/>
          </a:xfrm>
          <a:prstGeom prst="rect">
            <a:avLst/>
          </a:prstGeom>
        </p:spPr>
      </p:pic>
      <p:sp>
        <p:nvSpPr>
          <p:cNvPr id="13" name="Tytuł 1">
            <a:extLst>
              <a:ext uri="{FF2B5EF4-FFF2-40B4-BE49-F238E27FC236}">
                <a16:creationId xmlns:a16="http://schemas.microsoft.com/office/drawing/2014/main" id="{C52BA313-3785-4C3B-F4AC-129662038C3F}"/>
              </a:ext>
            </a:extLst>
          </p:cNvPr>
          <p:cNvSpPr txBox="1">
            <a:spLocks/>
          </p:cNvSpPr>
          <p:nvPr/>
        </p:nvSpPr>
        <p:spPr>
          <a:xfrm>
            <a:off x="129540" y="74037"/>
            <a:ext cx="11932920" cy="2530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5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Typical sports injuries in selected sports </a:t>
            </a:r>
            <a:br>
              <a:rPr lang="en-US" sz="60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Football</a:t>
            </a:r>
            <a:endParaRPr lang="en-US" sz="6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13FA144A-7976-B4A9-0351-6ED5A7897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234" y="2120205"/>
            <a:ext cx="4024905" cy="8041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 sz="1800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Anterior Cruciate Ligament (ACL) </a:t>
            </a:r>
            <a: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Tear</a:t>
            </a:r>
          </a:p>
        </p:txBody>
      </p:sp>
    </p:spTree>
    <p:extLst>
      <p:ext uri="{BB962C8B-B14F-4D97-AF65-F5344CB8AC3E}">
        <p14:creationId xmlns:p14="http://schemas.microsoft.com/office/powerpoint/2010/main" val="2413468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85ED3100-3941-4F9A-9FAB-4A7A9B4A0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!!Rectangle">
            <a:extLst>
              <a:ext uri="{FF2B5EF4-FFF2-40B4-BE49-F238E27FC236}">
                <a16:creationId xmlns:a16="http://schemas.microsoft.com/office/drawing/2014/main" id="{8CBEFB3C-8BDC-4A1B-94A5-A6A24CBB6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 descr="Frequently Asked Questions About ANKLE SPRAINS">
            <a:extLst>
              <a:ext uri="{FF2B5EF4-FFF2-40B4-BE49-F238E27FC236}">
                <a16:creationId xmlns:a16="http://schemas.microsoft.com/office/drawing/2014/main" id="{C3082804-1506-8724-AB5E-08B0D08FE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 bwMode="auto">
          <a:xfrm>
            <a:off x="19" y="8878"/>
            <a:ext cx="12191981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80F8016-9173-FAA4-9D0F-A4B2915EF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35" y="1316234"/>
            <a:ext cx="11890530" cy="1247166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60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Typical sports injuries</a:t>
            </a:r>
            <a:r>
              <a:rPr lang="pl-PL" sz="60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selected sports</a:t>
            </a:r>
            <a:r>
              <a:rPr lang="pl-PL" sz="60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67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volleyball</a:t>
            </a:r>
            <a:br>
              <a:rPr lang="pl-PL" sz="38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800" dirty="0">
              <a:solidFill>
                <a:srgbClr val="FFFFFF"/>
              </a:solidFill>
            </a:endParaRPr>
          </a:p>
        </p:txBody>
      </p:sp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4200" y="554152"/>
            <a:ext cx="574177" cy="1075866"/>
            <a:chOff x="10994200" y="554152"/>
            <a:chExt cx="574177" cy="1075866"/>
          </a:xfrm>
          <a:solidFill>
            <a:srgbClr val="FFFFFF"/>
          </a:solidFill>
        </p:grpSpPr>
        <p:sp>
          <p:nvSpPr>
            <p:cNvPr id="1045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6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7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049" name="Straight Connector 104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>
            <a:extLst>
              <a:ext uri="{FF2B5EF4-FFF2-40B4-BE49-F238E27FC236}">
                <a16:creationId xmlns:a16="http://schemas.microsoft.com/office/drawing/2014/main" id="{FBAF26B8-2FE1-F6C5-DD66-DCE614E4D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" y="3463040"/>
            <a:ext cx="4288234" cy="3386081"/>
          </a:xfrm>
          <a:prstGeom prst="rect">
            <a:avLst/>
          </a:prstGeom>
        </p:spPr>
      </p:pic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80E13AD3-F450-594F-3805-BBD8EAF710A5}"/>
              </a:ext>
            </a:extLst>
          </p:cNvPr>
          <p:cNvSpPr txBox="1">
            <a:spLocks/>
          </p:cNvSpPr>
          <p:nvPr/>
        </p:nvSpPr>
        <p:spPr>
          <a:xfrm>
            <a:off x="3806390" y="1939817"/>
            <a:ext cx="4024905" cy="804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Ankle</a:t>
            </a:r>
            <a:r>
              <a:rPr lang="pl-PL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Sprains</a:t>
            </a:r>
            <a:endParaRPr lang="pl-PL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064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5A2417-8158-3DB0-BC9E-4F4256C141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27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6ECFFB5-76DF-22CF-5848-41C091C45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0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 sports injuries in sports</a:t>
            </a:r>
            <a:endParaRPr lang="pl-PL" sz="6000" dirty="0"/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994832B6-3D16-F2ED-2690-2F4EB41D85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1250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911607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10302</TotalTime>
  <Words>566</Words>
  <Application>Microsoft Office PowerPoint</Application>
  <PresentationFormat>Panoramiczny</PresentationFormat>
  <Paragraphs>94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Prezentacja programu PowerPoint</vt:lpstr>
      <vt:lpstr>Vocabulary:</vt:lpstr>
      <vt:lpstr>What are the types of sports injuries?  </vt:lpstr>
      <vt:lpstr>Prezentacja programu PowerPoint</vt:lpstr>
      <vt:lpstr>Risk factors for sport injury </vt:lpstr>
      <vt:lpstr>Prezentacja programu PowerPoint</vt:lpstr>
      <vt:lpstr>Prezentacja programu PowerPoint</vt:lpstr>
      <vt:lpstr>Typical sports injuries in selected sports volleyball </vt:lpstr>
      <vt:lpstr>Typical sports injuries in sports</vt:lpstr>
      <vt:lpstr>First aid after a sports injury</vt:lpstr>
      <vt:lpstr>DO NOT STOP TRAINING </vt:lpstr>
      <vt:lpstr>QUIZ </vt:lpstr>
      <vt:lpstr>Prezentacja programu PowerPoint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Bartłomiej Gwizdała</dc:creator>
  <cp:lastModifiedBy>Bartłomiej Gwizdała</cp:lastModifiedBy>
  <cp:revision>13</cp:revision>
  <dcterms:created xsi:type="dcterms:W3CDTF">2024-12-29T17:21:35Z</dcterms:created>
  <dcterms:modified xsi:type="dcterms:W3CDTF">2025-01-20T08:24:11Z</dcterms:modified>
</cp:coreProperties>
</file>