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8" r:id="rId4"/>
    <p:sldId id="259" r:id="rId5"/>
    <p:sldId id="260" r:id="rId6"/>
    <p:sldId id="261" r:id="rId7"/>
    <p:sldId id="262" r:id="rId8"/>
    <p:sldId id="263" r:id="rId9"/>
    <p:sldId id="264" r:id="rId10"/>
    <p:sldId id="267" r:id="rId11"/>
    <p:sldId id="266" r:id="rId12"/>
    <p:sldId id="270" r:id="rId13"/>
    <p:sldId id="271" r:id="rId14"/>
    <p:sldId id="265" r:id="rId15"/>
    <p:sldId id="268" r:id="rId16"/>
    <p:sldId id="269" r:id="rId1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61952D-BE7C-59AB-D157-96BFB233ED4D}" v="169" dt="2023-12-05T20:55:38.026"/>
    <p1510:client id="{7F6F224D-EF12-22E7-D1E1-573E6D58549B}" v="234" dt="2023-12-05T20:41:51.869"/>
    <p1510:client id="{9A93FFBB-93BC-4D57-8145-12404378B3FC}" v="1" dt="2023-12-05T19:10:23.369"/>
    <p1510:client id="{E1A61AC1-1082-B035-712D-62301F92AF54}" v="478" dt="2023-12-06T22:38:49.211"/>
    <p1510:client id="{F4E3E228-458A-DAD7-DB63-1F72DF95A458}" v="25" dt="2023-12-05T19:42:35.9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112" d="100"/>
          <a:sy n="112" d="100"/>
        </p:scale>
        <p:origin x="3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EF8C26-4740-4FCF-AF5A-E35412E2138F}" type="doc">
      <dgm:prSet loTypeId="urn:microsoft.com/office/officeart/2005/8/layout/hierarchy1" loCatId="hierarchy" qsTypeId="urn:microsoft.com/office/officeart/2005/8/quickstyle/simple1" qsCatId="simple" csTypeId="urn:microsoft.com/office/officeart/2005/8/colors/colorful1" csCatId="colorful"/>
      <dgm:spPr/>
      <dgm:t>
        <a:bodyPr/>
        <a:lstStyle/>
        <a:p>
          <a:endParaRPr lang="en-US"/>
        </a:p>
      </dgm:t>
    </dgm:pt>
    <dgm:pt modelId="{8B9C1809-CF06-43E3-824C-C1591A6B0952}">
      <dgm:prSet/>
      <dgm:spPr/>
      <dgm:t>
        <a:bodyPr/>
        <a:lstStyle/>
        <a:p>
          <a:r>
            <a:rPr lang="en-US" dirty="0"/>
            <a:t>STROKING - It is used to start and end each classical massage session.  In addition, stroking improves circulation and eliminates potential stagnation and swelling</a:t>
          </a:r>
        </a:p>
      </dgm:t>
    </dgm:pt>
    <dgm:pt modelId="{CB3E4929-E1F2-4EB9-959D-9097AD1B989C}" type="parTrans" cxnId="{84918497-36A1-49B2-828C-693B6F8CF7F0}">
      <dgm:prSet/>
      <dgm:spPr/>
      <dgm:t>
        <a:bodyPr/>
        <a:lstStyle/>
        <a:p>
          <a:endParaRPr lang="en-US"/>
        </a:p>
      </dgm:t>
    </dgm:pt>
    <dgm:pt modelId="{4C235A68-C21B-4464-9E8F-8E4406FE5286}" type="sibTrans" cxnId="{84918497-36A1-49B2-828C-693B6F8CF7F0}">
      <dgm:prSet/>
      <dgm:spPr/>
      <dgm:t>
        <a:bodyPr/>
        <a:lstStyle/>
        <a:p>
          <a:endParaRPr lang="en-US"/>
        </a:p>
      </dgm:t>
    </dgm:pt>
    <dgm:pt modelId="{A4923109-AAAE-4593-A823-B137FA288A25}">
      <dgm:prSet/>
      <dgm:spPr/>
      <dgm:t>
        <a:bodyPr/>
        <a:lstStyle/>
        <a:p>
          <a:r>
            <a:rPr lang="en-US" dirty="0"/>
            <a:t>RUBBING – after a stroking session, it's time to rub the muscles. With the help of the thumbs or the base of the hand, circular outward movements are made. Local pressure causes the swollen cells to be crushed, which causes the secretion of histamine</a:t>
          </a:r>
        </a:p>
      </dgm:t>
    </dgm:pt>
    <dgm:pt modelId="{BC80A67C-B133-41DE-BACC-92D90451C8DA}" type="parTrans" cxnId="{6F188E70-CD4E-4D0F-AEA9-AE64FD83E077}">
      <dgm:prSet/>
      <dgm:spPr/>
      <dgm:t>
        <a:bodyPr/>
        <a:lstStyle/>
        <a:p>
          <a:endParaRPr lang="en-US"/>
        </a:p>
      </dgm:t>
    </dgm:pt>
    <dgm:pt modelId="{8317E784-36DC-42F9-BB98-2BFE181EB490}" type="sibTrans" cxnId="{6F188E70-CD4E-4D0F-AEA9-AE64FD83E077}">
      <dgm:prSet/>
      <dgm:spPr/>
      <dgm:t>
        <a:bodyPr/>
        <a:lstStyle/>
        <a:p>
          <a:endParaRPr lang="en-US"/>
        </a:p>
      </dgm:t>
    </dgm:pt>
    <dgm:pt modelId="{1185C5A8-A5ED-45F6-AC43-205E80C8B300}" type="pres">
      <dgm:prSet presAssocID="{8AEF8C26-4740-4FCF-AF5A-E35412E2138F}" presName="hierChild1" presStyleCnt="0">
        <dgm:presLayoutVars>
          <dgm:chPref val="1"/>
          <dgm:dir/>
          <dgm:animOne val="branch"/>
          <dgm:animLvl val="lvl"/>
          <dgm:resizeHandles/>
        </dgm:presLayoutVars>
      </dgm:prSet>
      <dgm:spPr/>
    </dgm:pt>
    <dgm:pt modelId="{A5C3F4B8-81FE-465F-A849-FFDEFDF193B0}" type="pres">
      <dgm:prSet presAssocID="{8B9C1809-CF06-43E3-824C-C1591A6B0952}" presName="hierRoot1" presStyleCnt="0"/>
      <dgm:spPr/>
    </dgm:pt>
    <dgm:pt modelId="{3E1F5EBA-5242-4143-9195-0410878EF76F}" type="pres">
      <dgm:prSet presAssocID="{8B9C1809-CF06-43E3-824C-C1591A6B0952}" presName="composite" presStyleCnt="0"/>
      <dgm:spPr/>
    </dgm:pt>
    <dgm:pt modelId="{C2168680-FD46-4AF6-98DA-762AE152491E}" type="pres">
      <dgm:prSet presAssocID="{8B9C1809-CF06-43E3-824C-C1591A6B0952}" presName="background" presStyleLbl="node0" presStyleIdx="0" presStyleCnt="2"/>
      <dgm:spPr/>
    </dgm:pt>
    <dgm:pt modelId="{B37600E8-365A-4BBE-92B8-8CAF49910542}" type="pres">
      <dgm:prSet presAssocID="{8B9C1809-CF06-43E3-824C-C1591A6B0952}" presName="text" presStyleLbl="fgAcc0" presStyleIdx="0" presStyleCnt="2">
        <dgm:presLayoutVars>
          <dgm:chPref val="3"/>
        </dgm:presLayoutVars>
      </dgm:prSet>
      <dgm:spPr/>
    </dgm:pt>
    <dgm:pt modelId="{D6C116AC-D605-49E0-A33B-265590DC0E7E}" type="pres">
      <dgm:prSet presAssocID="{8B9C1809-CF06-43E3-824C-C1591A6B0952}" presName="hierChild2" presStyleCnt="0"/>
      <dgm:spPr/>
    </dgm:pt>
    <dgm:pt modelId="{FB18D753-0D2F-4EC9-A467-28046187FA1B}" type="pres">
      <dgm:prSet presAssocID="{A4923109-AAAE-4593-A823-B137FA288A25}" presName="hierRoot1" presStyleCnt="0"/>
      <dgm:spPr/>
    </dgm:pt>
    <dgm:pt modelId="{171A0483-985E-4034-90EE-96BA28A8359E}" type="pres">
      <dgm:prSet presAssocID="{A4923109-AAAE-4593-A823-B137FA288A25}" presName="composite" presStyleCnt="0"/>
      <dgm:spPr/>
    </dgm:pt>
    <dgm:pt modelId="{304B2701-7974-4FEE-B2E1-59B83D19698A}" type="pres">
      <dgm:prSet presAssocID="{A4923109-AAAE-4593-A823-B137FA288A25}" presName="background" presStyleLbl="node0" presStyleIdx="1" presStyleCnt="2"/>
      <dgm:spPr/>
    </dgm:pt>
    <dgm:pt modelId="{68B2A972-2E8B-46C9-A003-2D2F57792239}" type="pres">
      <dgm:prSet presAssocID="{A4923109-AAAE-4593-A823-B137FA288A25}" presName="text" presStyleLbl="fgAcc0" presStyleIdx="1" presStyleCnt="2">
        <dgm:presLayoutVars>
          <dgm:chPref val="3"/>
        </dgm:presLayoutVars>
      </dgm:prSet>
      <dgm:spPr/>
    </dgm:pt>
    <dgm:pt modelId="{B27DEA48-BC27-4273-B889-519C10F4D6E1}" type="pres">
      <dgm:prSet presAssocID="{A4923109-AAAE-4593-A823-B137FA288A25}" presName="hierChild2" presStyleCnt="0"/>
      <dgm:spPr/>
    </dgm:pt>
  </dgm:ptLst>
  <dgm:cxnLst>
    <dgm:cxn modelId="{98FD941F-883B-4A89-8B64-59031C259BBD}" type="presOf" srcId="{8B9C1809-CF06-43E3-824C-C1591A6B0952}" destId="{B37600E8-365A-4BBE-92B8-8CAF49910542}" srcOrd="0" destOrd="0" presId="urn:microsoft.com/office/officeart/2005/8/layout/hierarchy1"/>
    <dgm:cxn modelId="{6F188E70-CD4E-4D0F-AEA9-AE64FD83E077}" srcId="{8AEF8C26-4740-4FCF-AF5A-E35412E2138F}" destId="{A4923109-AAAE-4593-A823-B137FA288A25}" srcOrd="1" destOrd="0" parTransId="{BC80A67C-B133-41DE-BACC-92D90451C8DA}" sibTransId="{8317E784-36DC-42F9-BB98-2BFE181EB490}"/>
    <dgm:cxn modelId="{9E54A052-3A62-400A-8E4B-0C07D0841C5C}" type="presOf" srcId="{A4923109-AAAE-4593-A823-B137FA288A25}" destId="{68B2A972-2E8B-46C9-A003-2D2F57792239}" srcOrd="0" destOrd="0" presId="urn:microsoft.com/office/officeart/2005/8/layout/hierarchy1"/>
    <dgm:cxn modelId="{CA35AF8B-9B0C-4929-BEBE-7B9EE0C2396D}" type="presOf" srcId="{8AEF8C26-4740-4FCF-AF5A-E35412E2138F}" destId="{1185C5A8-A5ED-45F6-AC43-205E80C8B300}" srcOrd="0" destOrd="0" presId="urn:microsoft.com/office/officeart/2005/8/layout/hierarchy1"/>
    <dgm:cxn modelId="{84918497-36A1-49B2-828C-693B6F8CF7F0}" srcId="{8AEF8C26-4740-4FCF-AF5A-E35412E2138F}" destId="{8B9C1809-CF06-43E3-824C-C1591A6B0952}" srcOrd="0" destOrd="0" parTransId="{CB3E4929-E1F2-4EB9-959D-9097AD1B989C}" sibTransId="{4C235A68-C21B-4464-9E8F-8E4406FE5286}"/>
    <dgm:cxn modelId="{401D9BFF-338C-4E8F-A034-EEF4A09CE09E}" type="presParOf" srcId="{1185C5A8-A5ED-45F6-AC43-205E80C8B300}" destId="{A5C3F4B8-81FE-465F-A849-FFDEFDF193B0}" srcOrd="0" destOrd="0" presId="urn:microsoft.com/office/officeart/2005/8/layout/hierarchy1"/>
    <dgm:cxn modelId="{C51276DE-BFC6-49A0-A9B8-54CF437E4EA6}" type="presParOf" srcId="{A5C3F4B8-81FE-465F-A849-FFDEFDF193B0}" destId="{3E1F5EBA-5242-4143-9195-0410878EF76F}" srcOrd="0" destOrd="0" presId="urn:microsoft.com/office/officeart/2005/8/layout/hierarchy1"/>
    <dgm:cxn modelId="{6AA3F884-6759-4C8C-AC3E-843425DC28CC}" type="presParOf" srcId="{3E1F5EBA-5242-4143-9195-0410878EF76F}" destId="{C2168680-FD46-4AF6-98DA-762AE152491E}" srcOrd="0" destOrd="0" presId="urn:microsoft.com/office/officeart/2005/8/layout/hierarchy1"/>
    <dgm:cxn modelId="{B63950D2-C76A-4F37-8A6A-B14CA343DA9D}" type="presParOf" srcId="{3E1F5EBA-5242-4143-9195-0410878EF76F}" destId="{B37600E8-365A-4BBE-92B8-8CAF49910542}" srcOrd="1" destOrd="0" presId="urn:microsoft.com/office/officeart/2005/8/layout/hierarchy1"/>
    <dgm:cxn modelId="{0F1A438F-9E86-41E8-A925-CC3A6BFA33C9}" type="presParOf" srcId="{A5C3F4B8-81FE-465F-A849-FFDEFDF193B0}" destId="{D6C116AC-D605-49E0-A33B-265590DC0E7E}" srcOrd="1" destOrd="0" presId="urn:microsoft.com/office/officeart/2005/8/layout/hierarchy1"/>
    <dgm:cxn modelId="{2405B1C6-EB12-4EBF-94CD-DBA0B1B47FF8}" type="presParOf" srcId="{1185C5A8-A5ED-45F6-AC43-205E80C8B300}" destId="{FB18D753-0D2F-4EC9-A467-28046187FA1B}" srcOrd="1" destOrd="0" presId="urn:microsoft.com/office/officeart/2005/8/layout/hierarchy1"/>
    <dgm:cxn modelId="{8282DB73-E44A-4FAD-8623-6ACD9C4DE49E}" type="presParOf" srcId="{FB18D753-0D2F-4EC9-A467-28046187FA1B}" destId="{171A0483-985E-4034-90EE-96BA28A8359E}" srcOrd="0" destOrd="0" presId="urn:microsoft.com/office/officeart/2005/8/layout/hierarchy1"/>
    <dgm:cxn modelId="{C4354BA7-96DE-4659-A05F-199C96EDFE93}" type="presParOf" srcId="{171A0483-985E-4034-90EE-96BA28A8359E}" destId="{304B2701-7974-4FEE-B2E1-59B83D19698A}" srcOrd="0" destOrd="0" presId="urn:microsoft.com/office/officeart/2005/8/layout/hierarchy1"/>
    <dgm:cxn modelId="{99236FA9-DAE2-47DB-84E9-7A33B00A6C90}" type="presParOf" srcId="{171A0483-985E-4034-90EE-96BA28A8359E}" destId="{68B2A972-2E8B-46C9-A003-2D2F57792239}" srcOrd="1" destOrd="0" presId="urn:microsoft.com/office/officeart/2005/8/layout/hierarchy1"/>
    <dgm:cxn modelId="{7011601B-6E42-4303-B834-E47BE9B836E7}" type="presParOf" srcId="{FB18D753-0D2F-4EC9-A467-28046187FA1B}" destId="{B27DEA48-BC27-4273-B889-519C10F4D6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EF8C26-4740-4FCF-AF5A-E35412E2138F}"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A4923109-AAAE-4593-A823-B137FA288A25}">
      <dgm:prSet phldr="0"/>
      <dgm:spPr/>
      <dgm:t>
        <a:bodyPr/>
        <a:lstStyle/>
        <a:p>
          <a:pPr algn="l"/>
          <a:r>
            <a:rPr lang="en-US" dirty="0">
              <a:solidFill>
                <a:srgbClr val="262626"/>
              </a:solidFill>
              <a:latin typeface="Posterama"/>
              <a:cs typeface="Segoe UI"/>
            </a:rPr>
            <a:t>SHAKING – is a technique of performing classical massage, the main purpose of which is to relax muscle tension. </a:t>
          </a:r>
          <a:endParaRPr lang="en-US" dirty="0">
            <a:latin typeface="Posterama"/>
          </a:endParaRPr>
        </a:p>
      </dgm:t>
    </dgm:pt>
    <dgm:pt modelId="{BC80A67C-B133-41DE-BACC-92D90451C8DA}" type="parTrans" cxnId="{6F188E70-CD4E-4D0F-AEA9-AE64FD83E077}">
      <dgm:prSet/>
      <dgm:spPr/>
      <dgm:t>
        <a:bodyPr/>
        <a:lstStyle/>
        <a:p>
          <a:endParaRPr lang="en-US"/>
        </a:p>
      </dgm:t>
    </dgm:pt>
    <dgm:pt modelId="{8317E784-36DC-42F9-BB98-2BFE181EB490}" type="sibTrans" cxnId="{6F188E70-CD4E-4D0F-AEA9-AE64FD83E077}">
      <dgm:prSet/>
      <dgm:spPr/>
      <dgm:t>
        <a:bodyPr/>
        <a:lstStyle/>
        <a:p>
          <a:endParaRPr lang="en-US"/>
        </a:p>
      </dgm:t>
    </dgm:pt>
    <dgm:pt modelId="{C440B48A-14CD-4B6A-8E0D-0E5F8FE1A918}">
      <dgm:prSet phldr="0"/>
      <dgm:spPr/>
      <dgm:t>
        <a:bodyPr/>
        <a:lstStyle/>
        <a:p>
          <a:pPr algn="l" rtl="0"/>
          <a:r>
            <a:rPr lang="en-US" dirty="0">
              <a:solidFill>
                <a:srgbClr val="262626"/>
              </a:solidFill>
              <a:latin typeface="Posterama"/>
              <a:cs typeface="Segoe UI"/>
            </a:rPr>
            <a:t>KNEADING – this removes the fluid that accumulates in the tissues. Kneading helps in the fight against injuries in the first place.</a:t>
          </a:r>
        </a:p>
      </dgm:t>
    </dgm:pt>
    <dgm:pt modelId="{14ADD0A9-11CA-4F30-AD95-0B67EB46F687}" type="parTrans" cxnId="{B6ED7723-F285-495B-ADCD-FA63F0A3E176}">
      <dgm:prSet/>
      <dgm:spPr/>
    </dgm:pt>
    <dgm:pt modelId="{1B3B9F1A-E058-460A-B269-09FC044BCAFD}" type="sibTrans" cxnId="{B6ED7723-F285-495B-ADCD-FA63F0A3E176}">
      <dgm:prSet/>
      <dgm:spPr/>
    </dgm:pt>
    <dgm:pt modelId="{1185C5A8-A5ED-45F6-AC43-205E80C8B300}" type="pres">
      <dgm:prSet presAssocID="{8AEF8C26-4740-4FCF-AF5A-E35412E2138F}" presName="hierChild1" presStyleCnt="0">
        <dgm:presLayoutVars>
          <dgm:chPref val="1"/>
          <dgm:dir/>
          <dgm:animOne val="branch"/>
          <dgm:animLvl val="lvl"/>
          <dgm:resizeHandles/>
        </dgm:presLayoutVars>
      </dgm:prSet>
      <dgm:spPr/>
    </dgm:pt>
    <dgm:pt modelId="{6F05D165-C87F-42E4-84E2-31D8E9EB841D}" type="pres">
      <dgm:prSet presAssocID="{C440B48A-14CD-4B6A-8E0D-0E5F8FE1A918}" presName="hierRoot1" presStyleCnt="0"/>
      <dgm:spPr/>
    </dgm:pt>
    <dgm:pt modelId="{BD836D32-7144-42F1-8623-D9D8D1FFEDA2}" type="pres">
      <dgm:prSet presAssocID="{C440B48A-14CD-4B6A-8E0D-0E5F8FE1A918}" presName="composite" presStyleCnt="0"/>
      <dgm:spPr/>
    </dgm:pt>
    <dgm:pt modelId="{022CE2FD-42F1-4838-83AC-BC81F2FED72D}" type="pres">
      <dgm:prSet presAssocID="{C440B48A-14CD-4B6A-8E0D-0E5F8FE1A918}" presName="background" presStyleLbl="node0" presStyleIdx="0" presStyleCnt="2"/>
      <dgm:spPr/>
    </dgm:pt>
    <dgm:pt modelId="{92391001-EC96-453D-B5AC-D4CA0538275F}" type="pres">
      <dgm:prSet presAssocID="{C440B48A-14CD-4B6A-8E0D-0E5F8FE1A918}" presName="text" presStyleLbl="fgAcc0" presStyleIdx="0" presStyleCnt="2">
        <dgm:presLayoutVars>
          <dgm:chPref val="3"/>
        </dgm:presLayoutVars>
      </dgm:prSet>
      <dgm:spPr/>
    </dgm:pt>
    <dgm:pt modelId="{65A3660B-E173-4009-A486-56969ACA6E0F}" type="pres">
      <dgm:prSet presAssocID="{C440B48A-14CD-4B6A-8E0D-0E5F8FE1A918}" presName="hierChild2" presStyleCnt="0"/>
      <dgm:spPr/>
    </dgm:pt>
    <dgm:pt modelId="{FB18D753-0D2F-4EC9-A467-28046187FA1B}" type="pres">
      <dgm:prSet presAssocID="{A4923109-AAAE-4593-A823-B137FA288A25}" presName="hierRoot1" presStyleCnt="0"/>
      <dgm:spPr/>
    </dgm:pt>
    <dgm:pt modelId="{171A0483-985E-4034-90EE-96BA28A8359E}" type="pres">
      <dgm:prSet presAssocID="{A4923109-AAAE-4593-A823-B137FA288A25}" presName="composite" presStyleCnt="0"/>
      <dgm:spPr/>
    </dgm:pt>
    <dgm:pt modelId="{304B2701-7974-4FEE-B2E1-59B83D19698A}" type="pres">
      <dgm:prSet presAssocID="{A4923109-AAAE-4593-A823-B137FA288A25}" presName="background" presStyleLbl="node0" presStyleIdx="1" presStyleCnt="2"/>
      <dgm:spPr/>
    </dgm:pt>
    <dgm:pt modelId="{68B2A972-2E8B-46C9-A003-2D2F57792239}" type="pres">
      <dgm:prSet presAssocID="{A4923109-AAAE-4593-A823-B137FA288A25}" presName="text" presStyleLbl="fgAcc0" presStyleIdx="1" presStyleCnt="2">
        <dgm:presLayoutVars>
          <dgm:chPref val="3"/>
        </dgm:presLayoutVars>
      </dgm:prSet>
      <dgm:spPr/>
    </dgm:pt>
    <dgm:pt modelId="{B27DEA48-BC27-4273-B889-519C10F4D6E1}" type="pres">
      <dgm:prSet presAssocID="{A4923109-AAAE-4593-A823-B137FA288A25}" presName="hierChild2" presStyleCnt="0"/>
      <dgm:spPr/>
    </dgm:pt>
  </dgm:ptLst>
  <dgm:cxnLst>
    <dgm:cxn modelId="{CA616A1E-593F-4515-9BF8-CD7BE6B6940F}" type="presOf" srcId="{C440B48A-14CD-4B6A-8E0D-0E5F8FE1A918}" destId="{92391001-EC96-453D-B5AC-D4CA0538275F}" srcOrd="0" destOrd="0" presId="urn:microsoft.com/office/officeart/2005/8/layout/hierarchy1"/>
    <dgm:cxn modelId="{B6ED7723-F285-495B-ADCD-FA63F0A3E176}" srcId="{8AEF8C26-4740-4FCF-AF5A-E35412E2138F}" destId="{C440B48A-14CD-4B6A-8E0D-0E5F8FE1A918}" srcOrd="0" destOrd="0" parTransId="{14ADD0A9-11CA-4F30-AD95-0B67EB46F687}" sibTransId="{1B3B9F1A-E058-460A-B269-09FC044BCAFD}"/>
    <dgm:cxn modelId="{6F188E70-CD4E-4D0F-AEA9-AE64FD83E077}" srcId="{8AEF8C26-4740-4FCF-AF5A-E35412E2138F}" destId="{A4923109-AAAE-4593-A823-B137FA288A25}" srcOrd="1" destOrd="0" parTransId="{BC80A67C-B133-41DE-BACC-92D90451C8DA}" sibTransId="{8317E784-36DC-42F9-BB98-2BFE181EB490}"/>
    <dgm:cxn modelId="{CA35AF8B-9B0C-4929-BEBE-7B9EE0C2396D}" type="presOf" srcId="{8AEF8C26-4740-4FCF-AF5A-E35412E2138F}" destId="{1185C5A8-A5ED-45F6-AC43-205E80C8B300}" srcOrd="0" destOrd="0" presId="urn:microsoft.com/office/officeart/2005/8/layout/hierarchy1"/>
    <dgm:cxn modelId="{D4AE1B8E-9E7A-4160-8FE8-FF884D623A37}" type="presOf" srcId="{A4923109-AAAE-4593-A823-B137FA288A25}" destId="{68B2A972-2E8B-46C9-A003-2D2F57792239}" srcOrd="0" destOrd="0" presId="urn:microsoft.com/office/officeart/2005/8/layout/hierarchy1"/>
    <dgm:cxn modelId="{0FD50797-A7AE-485B-913E-65C20FCDCF36}" type="presParOf" srcId="{1185C5A8-A5ED-45F6-AC43-205E80C8B300}" destId="{6F05D165-C87F-42E4-84E2-31D8E9EB841D}" srcOrd="0" destOrd="0" presId="urn:microsoft.com/office/officeart/2005/8/layout/hierarchy1"/>
    <dgm:cxn modelId="{7AF404C4-D59D-447B-8B1D-71F4AB473F5D}" type="presParOf" srcId="{6F05D165-C87F-42E4-84E2-31D8E9EB841D}" destId="{BD836D32-7144-42F1-8623-D9D8D1FFEDA2}" srcOrd="0" destOrd="0" presId="urn:microsoft.com/office/officeart/2005/8/layout/hierarchy1"/>
    <dgm:cxn modelId="{6C091C97-AF5A-4148-88B3-70E2D1CE2167}" type="presParOf" srcId="{BD836D32-7144-42F1-8623-D9D8D1FFEDA2}" destId="{022CE2FD-42F1-4838-83AC-BC81F2FED72D}" srcOrd="0" destOrd="0" presId="urn:microsoft.com/office/officeart/2005/8/layout/hierarchy1"/>
    <dgm:cxn modelId="{B8E16A11-721E-4480-901D-DE1A8B340C65}" type="presParOf" srcId="{BD836D32-7144-42F1-8623-D9D8D1FFEDA2}" destId="{92391001-EC96-453D-B5AC-D4CA0538275F}" srcOrd="1" destOrd="0" presId="urn:microsoft.com/office/officeart/2005/8/layout/hierarchy1"/>
    <dgm:cxn modelId="{7B8D6F06-9AAC-44F9-AF0E-CC13E1AA0DA7}" type="presParOf" srcId="{6F05D165-C87F-42E4-84E2-31D8E9EB841D}" destId="{65A3660B-E173-4009-A486-56969ACA6E0F}" srcOrd="1" destOrd="0" presId="urn:microsoft.com/office/officeart/2005/8/layout/hierarchy1"/>
    <dgm:cxn modelId="{E9CCE4C7-5C88-412B-B504-42337F4472B9}" type="presParOf" srcId="{1185C5A8-A5ED-45F6-AC43-205E80C8B300}" destId="{FB18D753-0D2F-4EC9-A467-28046187FA1B}" srcOrd="1" destOrd="0" presId="urn:microsoft.com/office/officeart/2005/8/layout/hierarchy1"/>
    <dgm:cxn modelId="{F99AC097-A9E3-4891-BAD6-5E1AD569BF29}" type="presParOf" srcId="{FB18D753-0D2F-4EC9-A467-28046187FA1B}" destId="{171A0483-985E-4034-90EE-96BA28A8359E}" srcOrd="0" destOrd="0" presId="urn:microsoft.com/office/officeart/2005/8/layout/hierarchy1"/>
    <dgm:cxn modelId="{EC32C8CA-0494-4FC3-A07D-46E8E11C37F3}" type="presParOf" srcId="{171A0483-985E-4034-90EE-96BA28A8359E}" destId="{304B2701-7974-4FEE-B2E1-59B83D19698A}" srcOrd="0" destOrd="0" presId="urn:microsoft.com/office/officeart/2005/8/layout/hierarchy1"/>
    <dgm:cxn modelId="{5F09F318-11A6-4BC3-85FE-4A6B3F93F275}" type="presParOf" srcId="{171A0483-985E-4034-90EE-96BA28A8359E}" destId="{68B2A972-2E8B-46C9-A003-2D2F57792239}" srcOrd="1" destOrd="0" presId="urn:microsoft.com/office/officeart/2005/8/layout/hierarchy1"/>
    <dgm:cxn modelId="{6563CB3C-4955-4B33-B173-AE6E01750C54}" type="presParOf" srcId="{FB18D753-0D2F-4EC9-A467-28046187FA1B}" destId="{B27DEA48-BC27-4273-B889-519C10F4D6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EF8C26-4740-4FCF-AF5A-E35412E2138F}"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3A9C036C-1BD1-4C28-BC29-CE5AF1F64930}">
      <dgm:prSet phldr="0"/>
      <dgm:spPr/>
      <dgm:t>
        <a:bodyPr/>
        <a:lstStyle/>
        <a:p>
          <a:pPr algn="l"/>
          <a:r>
            <a:rPr lang="en" dirty="0">
              <a:solidFill>
                <a:srgbClr val="202124"/>
              </a:solidFill>
              <a:latin typeface="Arial"/>
              <a:cs typeface="Times New Roman"/>
            </a:rPr>
            <a:t>VIBRATION – this technique is primarily aimed at reducing the tension of muscle fibers; </a:t>
          </a:r>
          <a:endParaRPr lang="pl-PL" dirty="0">
            <a:solidFill>
              <a:srgbClr val="202124"/>
            </a:solidFill>
            <a:latin typeface="Arial"/>
            <a:cs typeface="Times New Roman"/>
          </a:endParaRPr>
        </a:p>
      </dgm:t>
    </dgm:pt>
    <dgm:pt modelId="{0C1FBB12-1F07-4D62-887E-CE4609AEE993}" type="parTrans" cxnId="{71B83513-5B1F-47A6-B50C-7926CADC5603}">
      <dgm:prSet/>
      <dgm:spPr/>
    </dgm:pt>
    <dgm:pt modelId="{EB9902A4-5797-44A8-B75F-0FEC9C68528F}" type="sibTrans" cxnId="{71B83513-5B1F-47A6-B50C-7926CADC5603}">
      <dgm:prSet/>
      <dgm:spPr/>
    </dgm:pt>
    <dgm:pt modelId="{4DAC03E5-8CC1-4010-9FB4-CC60182C4512}">
      <dgm:prSet phldr="0"/>
      <dgm:spPr/>
      <dgm:t>
        <a:bodyPr/>
        <a:lstStyle/>
        <a:p>
          <a:pPr algn="l"/>
          <a:r>
            <a:rPr lang="en" dirty="0">
              <a:solidFill>
                <a:srgbClr val="202124"/>
              </a:solidFill>
              <a:latin typeface="Arial"/>
              <a:cs typeface="Times New Roman"/>
            </a:rPr>
            <a:t>PATTING – this technique causes severe congestion in the area of the body where it is used.</a:t>
          </a:r>
          <a:endParaRPr lang="en-US" dirty="0">
            <a:solidFill>
              <a:srgbClr val="202124"/>
            </a:solidFill>
            <a:latin typeface="Times New Roman"/>
            <a:cs typeface="Times New Roman"/>
          </a:endParaRPr>
        </a:p>
      </dgm:t>
    </dgm:pt>
    <dgm:pt modelId="{4163CD06-E11F-4D55-BB87-A77E141F4FA4}" type="parTrans" cxnId="{CCD00F98-8790-4634-AB6F-73FD19A7ED0F}">
      <dgm:prSet/>
      <dgm:spPr/>
    </dgm:pt>
    <dgm:pt modelId="{1679193E-C6F2-40A0-970D-7CFA16F386B2}" type="sibTrans" cxnId="{CCD00F98-8790-4634-AB6F-73FD19A7ED0F}">
      <dgm:prSet/>
      <dgm:spPr/>
    </dgm:pt>
    <dgm:pt modelId="{1185C5A8-A5ED-45F6-AC43-205E80C8B300}" type="pres">
      <dgm:prSet presAssocID="{8AEF8C26-4740-4FCF-AF5A-E35412E2138F}" presName="hierChild1" presStyleCnt="0">
        <dgm:presLayoutVars>
          <dgm:chPref val="1"/>
          <dgm:dir/>
          <dgm:animOne val="branch"/>
          <dgm:animLvl val="lvl"/>
          <dgm:resizeHandles/>
        </dgm:presLayoutVars>
      </dgm:prSet>
      <dgm:spPr/>
    </dgm:pt>
    <dgm:pt modelId="{0794C5D3-4EE6-4343-AE01-868CBE0849B5}" type="pres">
      <dgm:prSet presAssocID="{3A9C036C-1BD1-4C28-BC29-CE5AF1F64930}" presName="hierRoot1" presStyleCnt="0"/>
      <dgm:spPr/>
    </dgm:pt>
    <dgm:pt modelId="{995B5A5C-38C1-4625-9C99-545DEE516DAF}" type="pres">
      <dgm:prSet presAssocID="{3A9C036C-1BD1-4C28-BC29-CE5AF1F64930}" presName="composite" presStyleCnt="0"/>
      <dgm:spPr/>
    </dgm:pt>
    <dgm:pt modelId="{0E0DDA4B-2E85-4D3B-8682-57BAD3C3F643}" type="pres">
      <dgm:prSet presAssocID="{3A9C036C-1BD1-4C28-BC29-CE5AF1F64930}" presName="background" presStyleLbl="node0" presStyleIdx="0" presStyleCnt="2"/>
      <dgm:spPr/>
    </dgm:pt>
    <dgm:pt modelId="{BEACF51D-7308-47FD-97DC-F4253C88388F}" type="pres">
      <dgm:prSet presAssocID="{3A9C036C-1BD1-4C28-BC29-CE5AF1F64930}" presName="text" presStyleLbl="fgAcc0" presStyleIdx="0" presStyleCnt="2">
        <dgm:presLayoutVars>
          <dgm:chPref val="3"/>
        </dgm:presLayoutVars>
      </dgm:prSet>
      <dgm:spPr/>
    </dgm:pt>
    <dgm:pt modelId="{FAC81748-EA3E-4299-B340-610280C360DD}" type="pres">
      <dgm:prSet presAssocID="{3A9C036C-1BD1-4C28-BC29-CE5AF1F64930}" presName="hierChild2" presStyleCnt="0"/>
      <dgm:spPr/>
    </dgm:pt>
    <dgm:pt modelId="{D15C01A1-45D3-4294-A875-030BAC1E1AF5}" type="pres">
      <dgm:prSet presAssocID="{4DAC03E5-8CC1-4010-9FB4-CC60182C4512}" presName="hierRoot1" presStyleCnt="0"/>
      <dgm:spPr/>
    </dgm:pt>
    <dgm:pt modelId="{1AFA0E43-1794-4F9A-9599-0142D15C96C8}" type="pres">
      <dgm:prSet presAssocID="{4DAC03E5-8CC1-4010-9FB4-CC60182C4512}" presName="composite" presStyleCnt="0"/>
      <dgm:spPr/>
    </dgm:pt>
    <dgm:pt modelId="{9AB56CFB-A1EA-48E1-821A-E3CD4C8CD5AA}" type="pres">
      <dgm:prSet presAssocID="{4DAC03E5-8CC1-4010-9FB4-CC60182C4512}" presName="background" presStyleLbl="node0" presStyleIdx="1" presStyleCnt="2"/>
      <dgm:spPr/>
    </dgm:pt>
    <dgm:pt modelId="{633D0815-1165-4FD3-B9E4-4703559A03B5}" type="pres">
      <dgm:prSet presAssocID="{4DAC03E5-8CC1-4010-9FB4-CC60182C4512}" presName="text" presStyleLbl="fgAcc0" presStyleIdx="1" presStyleCnt="2">
        <dgm:presLayoutVars>
          <dgm:chPref val="3"/>
        </dgm:presLayoutVars>
      </dgm:prSet>
      <dgm:spPr/>
    </dgm:pt>
    <dgm:pt modelId="{AFB4CA32-2434-45F6-A0EB-4AF82D8874E0}" type="pres">
      <dgm:prSet presAssocID="{4DAC03E5-8CC1-4010-9FB4-CC60182C4512}" presName="hierChild2" presStyleCnt="0"/>
      <dgm:spPr/>
    </dgm:pt>
  </dgm:ptLst>
  <dgm:cxnLst>
    <dgm:cxn modelId="{9F8D4D0E-8AB8-4881-9772-2A1FDEF91780}" type="presOf" srcId="{3A9C036C-1BD1-4C28-BC29-CE5AF1F64930}" destId="{BEACF51D-7308-47FD-97DC-F4253C88388F}" srcOrd="0" destOrd="0" presId="urn:microsoft.com/office/officeart/2005/8/layout/hierarchy1"/>
    <dgm:cxn modelId="{71B83513-5B1F-47A6-B50C-7926CADC5603}" srcId="{8AEF8C26-4740-4FCF-AF5A-E35412E2138F}" destId="{3A9C036C-1BD1-4C28-BC29-CE5AF1F64930}" srcOrd="0" destOrd="0" parTransId="{0C1FBB12-1F07-4D62-887E-CE4609AEE993}" sibTransId="{EB9902A4-5797-44A8-B75F-0FEC9C68528F}"/>
    <dgm:cxn modelId="{C1BBEA4D-C59F-4924-9B6D-2EAF4F4A93F9}" type="presOf" srcId="{4DAC03E5-8CC1-4010-9FB4-CC60182C4512}" destId="{633D0815-1165-4FD3-B9E4-4703559A03B5}" srcOrd="0" destOrd="0" presId="urn:microsoft.com/office/officeart/2005/8/layout/hierarchy1"/>
    <dgm:cxn modelId="{CA35AF8B-9B0C-4929-BEBE-7B9EE0C2396D}" type="presOf" srcId="{8AEF8C26-4740-4FCF-AF5A-E35412E2138F}" destId="{1185C5A8-A5ED-45F6-AC43-205E80C8B300}" srcOrd="0" destOrd="0" presId="urn:microsoft.com/office/officeart/2005/8/layout/hierarchy1"/>
    <dgm:cxn modelId="{CCD00F98-8790-4634-AB6F-73FD19A7ED0F}" srcId="{8AEF8C26-4740-4FCF-AF5A-E35412E2138F}" destId="{4DAC03E5-8CC1-4010-9FB4-CC60182C4512}" srcOrd="1" destOrd="0" parTransId="{4163CD06-E11F-4D55-BB87-A77E141F4FA4}" sibTransId="{1679193E-C6F2-40A0-970D-7CFA16F386B2}"/>
    <dgm:cxn modelId="{1DADDEA0-6416-4FD9-934B-B3FCFB562835}" type="presParOf" srcId="{1185C5A8-A5ED-45F6-AC43-205E80C8B300}" destId="{0794C5D3-4EE6-4343-AE01-868CBE0849B5}" srcOrd="0" destOrd="0" presId="urn:microsoft.com/office/officeart/2005/8/layout/hierarchy1"/>
    <dgm:cxn modelId="{D81E4F64-6348-40AE-8061-785E97CB475E}" type="presParOf" srcId="{0794C5D3-4EE6-4343-AE01-868CBE0849B5}" destId="{995B5A5C-38C1-4625-9C99-545DEE516DAF}" srcOrd="0" destOrd="0" presId="urn:microsoft.com/office/officeart/2005/8/layout/hierarchy1"/>
    <dgm:cxn modelId="{8FD6D75D-B41C-4459-9D62-5667850C4C4A}" type="presParOf" srcId="{995B5A5C-38C1-4625-9C99-545DEE516DAF}" destId="{0E0DDA4B-2E85-4D3B-8682-57BAD3C3F643}" srcOrd="0" destOrd="0" presId="urn:microsoft.com/office/officeart/2005/8/layout/hierarchy1"/>
    <dgm:cxn modelId="{539476E0-1C9E-497D-A46C-46CFD2121093}" type="presParOf" srcId="{995B5A5C-38C1-4625-9C99-545DEE516DAF}" destId="{BEACF51D-7308-47FD-97DC-F4253C88388F}" srcOrd="1" destOrd="0" presId="urn:microsoft.com/office/officeart/2005/8/layout/hierarchy1"/>
    <dgm:cxn modelId="{F324FBCE-3BB6-4B7B-9A14-28DCA4A4129C}" type="presParOf" srcId="{0794C5D3-4EE6-4343-AE01-868CBE0849B5}" destId="{FAC81748-EA3E-4299-B340-610280C360DD}" srcOrd="1" destOrd="0" presId="urn:microsoft.com/office/officeart/2005/8/layout/hierarchy1"/>
    <dgm:cxn modelId="{6B4C5967-B578-456D-B401-A25675A626C1}" type="presParOf" srcId="{1185C5A8-A5ED-45F6-AC43-205E80C8B300}" destId="{D15C01A1-45D3-4294-A875-030BAC1E1AF5}" srcOrd="1" destOrd="0" presId="urn:microsoft.com/office/officeart/2005/8/layout/hierarchy1"/>
    <dgm:cxn modelId="{8AC8260E-E73E-44C1-9AC8-B747816761F0}" type="presParOf" srcId="{D15C01A1-45D3-4294-A875-030BAC1E1AF5}" destId="{1AFA0E43-1794-4F9A-9599-0142D15C96C8}" srcOrd="0" destOrd="0" presId="urn:microsoft.com/office/officeart/2005/8/layout/hierarchy1"/>
    <dgm:cxn modelId="{213B4AB2-2644-4A95-847F-6C6580C1F52A}" type="presParOf" srcId="{1AFA0E43-1794-4F9A-9599-0142D15C96C8}" destId="{9AB56CFB-A1EA-48E1-821A-E3CD4C8CD5AA}" srcOrd="0" destOrd="0" presId="urn:microsoft.com/office/officeart/2005/8/layout/hierarchy1"/>
    <dgm:cxn modelId="{4058EC18-0E7A-472A-8E23-DFF401EA421B}" type="presParOf" srcId="{1AFA0E43-1794-4F9A-9599-0142D15C96C8}" destId="{633D0815-1165-4FD3-B9E4-4703559A03B5}" srcOrd="1" destOrd="0" presId="urn:microsoft.com/office/officeart/2005/8/layout/hierarchy1"/>
    <dgm:cxn modelId="{F7A61DD9-34F7-48CC-B4E2-94C4A8A91A53}" type="presParOf" srcId="{D15C01A1-45D3-4294-A875-030BAC1E1AF5}" destId="{AFB4CA32-2434-45F6-A0EB-4AF82D8874E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663898-EF10-4D8A-9424-9875878D2C6D}" type="doc">
      <dgm:prSet loTypeId="urn:microsoft.com/office/officeart/2005/8/layout/default" loCatId="list" qsTypeId="urn:microsoft.com/office/officeart/2005/8/quickstyle/simple2" qsCatId="simple" csTypeId="urn:microsoft.com/office/officeart/2005/8/colors/accent1_2" csCatId="accent1"/>
      <dgm:spPr/>
      <dgm:t>
        <a:bodyPr/>
        <a:lstStyle/>
        <a:p>
          <a:endParaRPr lang="en-US"/>
        </a:p>
      </dgm:t>
    </dgm:pt>
    <dgm:pt modelId="{68214E02-5A4E-4B8F-88B1-B999EB1B4101}">
      <dgm:prSet/>
      <dgm:spPr/>
      <dgm:t>
        <a:bodyPr/>
        <a:lstStyle/>
        <a:p>
          <a:r>
            <a:rPr lang="en-US" dirty="0"/>
            <a:t>reduction of stiffness and tension in the muscles</a:t>
          </a:r>
        </a:p>
      </dgm:t>
    </dgm:pt>
    <dgm:pt modelId="{157EF241-CE2A-4CB3-8823-D59DAB106A3B}" type="parTrans" cxnId="{22759F56-5D6A-4448-BC96-C8528C915D7A}">
      <dgm:prSet/>
      <dgm:spPr/>
      <dgm:t>
        <a:bodyPr/>
        <a:lstStyle/>
        <a:p>
          <a:endParaRPr lang="en-US"/>
        </a:p>
      </dgm:t>
    </dgm:pt>
    <dgm:pt modelId="{6CC49B07-0EE3-4101-9CF8-1BC473A681B7}" type="sibTrans" cxnId="{22759F56-5D6A-4448-BC96-C8528C915D7A}">
      <dgm:prSet/>
      <dgm:spPr/>
      <dgm:t>
        <a:bodyPr/>
        <a:lstStyle/>
        <a:p>
          <a:endParaRPr lang="en-US"/>
        </a:p>
      </dgm:t>
    </dgm:pt>
    <dgm:pt modelId="{ED9AB848-973A-4D3B-B093-2177EB13A889}">
      <dgm:prSet/>
      <dgm:spPr/>
      <dgm:t>
        <a:bodyPr/>
        <a:lstStyle/>
        <a:p>
          <a:r>
            <a:rPr lang="en-US" dirty="0"/>
            <a:t>reducing stress and anxiety</a:t>
          </a:r>
        </a:p>
      </dgm:t>
    </dgm:pt>
    <dgm:pt modelId="{57AE0AF1-801F-4FC2-8FE0-F0462E7808DB}" type="parTrans" cxnId="{2519EF2C-15B5-4567-A75C-8FB9D0B91F1D}">
      <dgm:prSet/>
      <dgm:spPr/>
      <dgm:t>
        <a:bodyPr/>
        <a:lstStyle/>
        <a:p>
          <a:endParaRPr lang="en-US"/>
        </a:p>
      </dgm:t>
    </dgm:pt>
    <dgm:pt modelId="{993CD0BA-01EB-48B5-AE40-0943C652A506}" type="sibTrans" cxnId="{2519EF2C-15B5-4567-A75C-8FB9D0B91F1D}">
      <dgm:prSet/>
      <dgm:spPr/>
      <dgm:t>
        <a:bodyPr/>
        <a:lstStyle/>
        <a:p>
          <a:endParaRPr lang="en-US"/>
        </a:p>
      </dgm:t>
    </dgm:pt>
    <dgm:pt modelId="{0B2C95C3-DCA3-49FE-85D6-0FD3AC6B86C8}">
      <dgm:prSet/>
      <dgm:spPr/>
      <dgm:t>
        <a:bodyPr/>
        <a:lstStyle/>
        <a:p>
          <a:r>
            <a:rPr lang="en-US" dirty="0"/>
            <a:t>improved well-being</a:t>
          </a:r>
        </a:p>
      </dgm:t>
    </dgm:pt>
    <dgm:pt modelId="{ED5EA70D-AD9A-40B8-A202-73B15897EF74}" type="parTrans" cxnId="{C3E21260-6F84-42C2-87D8-D3D634C85C12}">
      <dgm:prSet/>
      <dgm:spPr/>
      <dgm:t>
        <a:bodyPr/>
        <a:lstStyle/>
        <a:p>
          <a:endParaRPr lang="en-US"/>
        </a:p>
      </dgm:t>
    </dgm:pt>
    <dgm:pt modelId="{E796A739-5F21-4F2E-AFA0-F8DA657BC9C2}" type="sibTrans" cxnId="{C3E21260-6F84-42C2-87D8-D3D634C85C12}">
      <dgm:prSet/>
      <dgm:spPr/>
      <dgm:t>
        <a:bodyPr/>
        <a:lstStyle/>
        <a:p>
          <a:endParaRPr lang="en-US"/>
        </a:p>
      </dgm:t>
    </dgm:pt>
    <dgm:pt modelId="{6EEC9CD7-8A7B-4441-8886-B6BD43AC1F39}">
      <dgm:prSet/>
      <dgm:spPr/>
      <dgm:t>
        <a:bodyPr/>
        <a:lstStyle/>
        <a:p>
          <a:r>
            <a:rPr lang="en-US" dirty="0"/>
            <a:t>postural correction</a:t>
          </a:r>
        </a:p>
      </dgm:t>
    </dgm:pt>
    <dgm:pt modelId="{028877DB-0C79-49C4-866C-1230F7274CBE}" type="parTrans" cxnId="{7B6457C1-9978-4613-8D06-F2CA571C3C1E}">
      <dgm:prSet/>
      <dgm:spPr/>
      <dgm:t>
        <a:bodyPr/>
        <a:lstStyle/>
        <a:p>
          <a:endParaRPr lang="en-US"/>
        </a:p>
      </dgm:t>
    </dgm:pt>
    <dgm:pt modelId="{D69641F0-1548-4AE3-B98D-3AB2E3665C11}" type="sibTrans" cxnId="{7B6457C1-9978-4613-8D06-F2CA571C3C1E}">
      <dgm:prSet/>
      <dgm:spPr/>
      <dgm:t>
        <a:bodyPr/>
        <a:lstStyle/>
        <a:p>
          <a:endParaRPr lang="en-US"/>
        </a:p>
      </dgm:t>
    </dgm:pt>
    <dgm:pt modelId="{A23BC3AC-8E46-4373-9334-E4E3BEFB33DB}">
      <dgm:prSet/>
      <dgm:spPr/>
      <dgm:t>
        <a:bodyPr/>
        <a:lstStyle/>
        <a:p>
          <a:r>
            <a:rPr lang="en-US" dirty="0"/>
            <a:t>improving joint flexibility</a:t>
          </a:r>
        </a:p>
      </dgm:t>
    </dgm:pt>
    <dgm:pt modelId="{DD14D88C-65EF-48C5-8BD9-90BA29EE6DBF}" type="parTrans" cxnId="{B02CE7CC-69C0-48C1-B027-B1B0F7B0C172}">
      <dgm:prSet/>
      <dgm:spPr/>
      <dgm:t>
        <a:bodyPr/>
        <a:lstStyle/>
        <a:p>
          <a:endParaRPr lang="en-US"/>
        </a:p>
      </dgm:t>
    </dgm:pt>
    <dgm:pt modelId="{9F8327FA-1AF9-4DC6-A265-78441453C461}" type="sibTrans" cxnId="{B02CE7CC-69C0-48C1-B027-B1B0F7B0C172}">
      <dgm:prSet/>
      <dgm:spPr/>
      <dgm:t>
        <a:bodyPr/>
        <a:lstStyle/>
        <a:p>
          <a:endParaRPr lang="en-US"/>
        </a:p>
      </dgm:t>
    </dgm:pt>
    <dgm:pt modelId="{C2FD360F-CB1D-4949-A599-B4DA388E833A}">
      <dgm:prSet/>
      <dgm:spPr/>
      <dgm:t>
        <a:bodyPr/>
        <a:lstStyle/>
        <a:p>
          <a:r>
            <a:rPr lang="en-US" dirty="0"/>
            <a:t>easier deep breathing</a:t>
          </a:r>
        </a:p>
      </dgm:t>
    </dgm:pt>
    <dgm:pt modelId="{E718783F-C0AA-4A9B-9271-1C049E3839B4}" type="parTrans" cxnId="{EDEAAC53-6269-4EE3-9A25-F4E6BB90259E}">
      <dgm:prSet/>
      <dgm:spPr/>
      <dgm:t>
        <a:bodyPr/>
        <a:lstStyle/>
        <a:p>
          <a:endParaRPr lang="en-US"/>
        </a:p>
      </dgm:t>
    </dgm:pt>
    <dgm:pt modelId="{7AE32160-7EF2-4CD6-AF73-E24B5CC39ACA}" type="sibTrans" cxnId="{EDEAAC53-6269-4EE3-9A25-F4E6BB90259E}">
      <dgm:prSet/>
      <dgm:spPr/>
      <dgm:t>
        <a:bodyPr/>
        <a:lstStyle/>
        <a:p>
          <a:endParaRPr lang="en-US"/>
        </a:p>
      </dgm:t>
    </dgm:pt>
    <dgm:pt modelId="{33EF4B0A-344B-4D7E-A812-E0C303ED2DAA}">
      <dgm:prSet/>
      <dgm:spPr/>
      <dgm:t>
        <a:bodyPr/>
        <a:lstStyle/>
        <a:p>
          <a:r>
            <a:rPr lang="en-US" dirty="0"/>
            <a:t>improvement of the condition of the skin</a:t>
          </a:r>
        </a:p>
      </dgm:t>
    </dgm:pt>
    <dgm:pt modelId="{3ED0C46F-F402-48C4-928F-FEFAD0E46829}" type="parTrans" cxnId="{C5B8819D-94F9-488F-9CD1-41029B42DC32}">
      <dgm:prSet/>
      <dgm:spPr/>
      <dgm:t>
        <a:bodyPr/>
        <a:lstStyle/>
        <a:p>
          <a:endParaRPr lang="en-US"/>
        </a:p>
      </dgm:t>
    </dgm:pt>
    <dgm:pt modelId="{48B16DEB-18F4-46D8-BAFF-E83B5892D395}" type="sibTrans" cxnId="{C5B8819D-94F9-488F-9CD1-41029B42DC32}">
      <dgm:prSet/>
      <dgm:spPr/>
      <dgm:t>
        <a:bodyPr/>
        <a:lstStyle/>
        <a:p>
          <a:endParaRPr lang="en-US"/>
        </a:p>
      </dgm:t>
    </dgm:pt>
    <dgm:pt modelId="{38435A4C-4891-4612-9A71-5170A8DC4445}">
      <dgm:prSet/>
      <dgm:spPr/>
      <dgm:t>
        <a:bodyPr/>
        <a:lstStyle/>
        <a:p>
          <a:r>
            <a:rPr lang="en-US" dirty="0"/>
            <a:t>reduction of muscle pain</a:t>
          </a:r>
        </a:p>
      </dgm:t>
    </dgm:pt>
    <dgm:pt modelId="{0F10F50F-9086-4A31-8C14-CA93D4F69C2B}" type="parTrans" cxnId="{EBBA0E4A-F7FE-4DE0-8873-C92A7BC1A0E8}">
      <dgm:prSet/>
      <dgm:spPr/>
      <dgm:t>
        <a:bodyPr/>
        <a:lstStyle/>
        <a:p>
          <a:endParaRPr lang="en-US"/>
        </a:p>
      </dgm:t>
    </dgm:pt>
    <dgm:pt modelId="{D8EF133D-3CF4-43C7-BFED-78FD8C016471}" type="sibTrans" cxnId="{EBBA0E4A-F7FE-4DE0-8873-C92A7BC1A0E8}">
      <dgm:prSet/>
      <dgm:spPr/>
      <dgm:t>
        <a:bodyPr/>
        <a:lstStyle/>
        <a:p>
          <a:endParaRPr lang="en-US"/>
        </a:p>
      </dgm:t>
    </dgm:pt>
    <dgm:pt modelId="{A8513D75-6FBD-433C-B35A-7ADDCBE0058E}">
      <dgm:prSet/>
      <dgm:spPr/>
      <dgm:t>
        <a:bodyPr/>
        <a:lstStyle/>
        <a:p>
          <a:r>
            <a:rPr lang="en-US" dirty="0"/>
            <a:t>acceleration of healing of some injuries</a:t>
          </a:r>
        </a:p>
      </dgm:t>
    </dgm:pt>
    <dgm:pt modelId="{6E073C18-57AF-42BE-BDE6-6EA37C966DCB}" type="parTrans" cxnId="{7890053A-D161-4469-8BB5-1B6E6B5C3D0C}">
      <dgm:prSet/>
      <dgm:spPr/>
      <dgm:t>
        <a:bodyPr/>
        <a:lstStyle/>
        <a:p>
          <a:endParaRPr lang="en-US"/>
        </a:p>
      </dgm:t>
    </dgm:pt>
    <dgm:pt modelId="{E9904AAE-21B8-46C8-B5B3-3BFD8F51540D}" type="sibTrans" cxnId="{7890053A-D161-4469-8BB5-1B6E6B5C3D0C}">
      <dgm:prSet/>
      <dgm:spPr/>
      <dgm:t>
        <a:bodyPr/>
        <a:lstStyle/>
        <a:p>
          <a:endParaRPr lang="en-US"/>
        </a:p>
      </dgm:t>
    </dgm:pt>
    <dgm:pt modelId="{80E0B477-9A3C-41C7-9B11-8517BEBCB134}" type="pres">
      <dgm:prSet presAssocID="{E3663898-EF10-4D8A-9424-9875878D2C6D}" presName="diagram" presStyleCnt="0">
        <dgm:presLayoutVars>
          <dgm:dir/>
          <dgm:resizeHandles val="exact"/>
        </dgm:presLayoutVars>
      </dgm:prSet>
      <dgm:spPr/>
    </dgm:pt>
    <dgm:pt modelId="{C7E041B5-D7BF-497C-9ABB-32F9E335D61E}" type="pres">
      <dgm:prSet presAssocID="{68214E02-5A4E-4B8F-88B1-B999EB1B4101}" presName="node" presStyleLbl="node1" presStyleIdx="0" presStyleCnt="9">
        <dgm:presLayoutVars>
          <dgm:bulletEnabled val="1"/>
        </dgm:presLayoutVars>
      </dgm:prSet>
      <dgm:spPr/>
    </dgm:pt>
    <dgm:pt modelId="{5090C24C-363B-406E-BF2F-38F4C6EFFDA8}" type="pres">
      <dgm:prSet presAssocID="{6CC49B07-0EE3-4101-9CF8-1BC473A681B7}" presName="sibTrans" presStyleCnt="0"/>
      <dgm:spPr/>
    </dgm:pt>
    <dgm:pt modelId="{7A935EC5-3D7C-4E00-A9CB-CEA4580DF334}" type="pres">
      <dgm:prSet presAssocID="{ED9AB848-973A-4D3B-B093-2177EB13A889}" presName="node" presStyleLbl="node1" presStyleIdx="1" presStyleCnt="9">
        <dgm:presLayoutVars>
          <dgm:bulletEnabled val="1"/>
        </dgm:presLayoutVars>
      </dgm:prSet>
      <dgm:spPr/>
    </dgm:pt>
    <dgm:pt modelId="{88DB36E7-143A-4403-9D14-C467FDA51256}" type="pres">
      <dgm:prSet presAssocID="{993CD0BA-01EB-48B5-AE40-0943C652A506}" presName="sibTrans" presStyleCnt="0"/>
      <dgm:spPr/>
    </dgm:pt>
    <dgm:pt modelId="{D8CEE656-36F3-4760-BC37-D8A922993E0F}" type="pres">
      <dgm:prSet presAssocID="{0B2C95C3-DCA3-49FE-85D6-0FD3AC6B86C8}" presName="node" presStyleLbl="node1" presStyleIdx="2" presStyleCnt="9">
        <dgm:presLayoutVars>
          <dgm:bulletEnabled val="1"/>
        </dgm:presLayoutVars>
      </dgm:prSet>
      <dgm:spPr/>
    </dgm:pt>
    <dgm:pt modelId="{733FE87D-3733-45E0-8762-DEF9EE4C91DA}" type="pres">
      <dgm:prSet presAssocID="{E796A739-5F21-4F2E-AFA0-F8DA657BC9C2}" presName="sibTrans" presStyleCnt="0"/>
      <dgm:spPr/>
    </dgm:pt>
    <dgm:pt modelId="{1FD195D2-158C-4B96-8247-AD44F6C7B77B}" type="pres">
      <dgm:prSet presAssocID="{6EEC9CD7-8A7B-4441-8886-B6BD43AC1F39}" presName="node" presStyleLbl="node1" presStyleIdx="3" presStyleCnt="9">
        <dgm:presLayoutVars>
          <dgm:bulletEnabled val="1"/>
        </dgm:presLayoutVars>
      </dgm:prSet>
      <dgm:spPr/>
    </dgm:pt>
    <dgm:pt modelId="{B4779188-73B6-43A1-8FB1-BCA8D75C4BA7}" type="pres">
      <dgm:prSet presAssocID="{D69641F0-1548-4AE3-B98D-3AB2E3665C11}" presName="sibTrans" presStyleCnt="0"/>
      <dgm:spPr/>
    </dgm:pt>
    <dgm:pt modelId="{970E257B-BAAF-4161-8BED-31DAA6EA5229}" type="pres">
      <dgm:prSet presAssocID="{A23BC3AC-8E46-4373-9334-E4E3BEFB33DB}" presName="node" presStyleLbl="node1" presStyleIdx="4" presStyleCnt="9">
        <dgm:presLayoutVars>
          <dgm:bulletEnabled val="1"/>
        </dgm:presLayoutVars>
      </dgm:prSet>
      <dgm:spPr/>
    </dgm:pt>
    <dgm:pt modelId="{C39699FB-BAC4-4EDD-A67B-38BDB637525D}" type="pres">
      <dgm:prSet presAssocID="{9F8327FA-1AF9-4DC6-A265-78441453C461}" presName="sibTrans" presStyleCnt="0"/>
      <dgm:spPr/>
    </dgm:pt>
    <dgm:pt modelId="{531C7A45-EC28-47E6-B05E-0E7EADF5146A}" type="pres">
      <dgm:prSet presAssocID="{C2FD360F-CB1D-4949-A599-B4DA388E833A}" presName="node" presStyleLbl="node1" presStyleIdx="5" presStyleCnt="9">
        <dgm:presLayoutVars>
          <dgm:bulletEnabled val="1"/>
        </dgm:presLayoutVars>
      </dgm:prSet>
      <dgm:spPr/>
    </dgm:pt>
    <dgm:pt modelId="{E4B4CE01-B2AB-499B-9748-5A8CB7F6A30A}" type="pres">
      <dgm:prSet presAssocID="{7AE32160-7EF2-4CD6-AF73-E24B5CC39ACA}" presName="sibTrans" presStyleCnt="0"/>
      <dgm:spPr/>
    </dgm:pt>
    <dgm:pt modelId="{5083BB14-6893-481B-AB04-3549871482F7}" type="pres">
      <dgm:prSet presAssocID="{33EF4B0A-344B-4D7E-A812-E0C303ED2DAA}" presName="node" presStyleLbl="node1" presStyleIdx="6" presStyleCnt="9">
        <dgm:presLayoutVars>
          <dgm:bulletEnabled val="1"/>
        </dgm:presLayoutVars>
      </dgm:prSet>
      <dgm:spPr/>
    </dgm:pt>
    <dgm:pt modelId="{BA7D96D7-5AAD-46A6-BC2D-DBDE517B4663}" type="pres">
      <dgm:prSet presAssocID="{48B16DEB-18F4-46D8-BAFF-E83B5892D395}" presName="sibTrans" presStyleCnt="0"/>
      <dgm:spPr/>
    </dgm:pt>
    <dgm:pt modelId="{DD90EB30-5BB5-4A49-9440-D3FC3AE38F64}" type="pres">
      <dgm:prSet presAssocID="{38435A4C-4891-4612-9A71-5170A8DC4445}" presName="node" presStyleLbl="node1" presStyleIdx="7" presStyleCnt="9">
        <dgm:presLayoutVars>
          <dgm:bulletEnabled val="1"/>
        </dgm:presLayoutVars>
      </dgm:prSet>
      <dgm:spPr/>
    </dgm:pt>
    <dgm:pt modelId="{EE7482AD-CE80-4838-9178-70B91C501022}" type="pres">
      <dgm:prSet presAssocID="{D8EF133D-3CF4-43C7-BFED-78FD8C016471}" presName="sibTrans" presStyleCnt="0"/>
      <dgm:spPr/>
    </dgm:pt>
    <dgm:pt modelId="{13ED6A19-E682-47EB-AC47-A7E74F5DC7F8}" type="pres">
      <dgm:prSet presAssocID="{A8513D75-6FBD-433C-B35A-7ADDCBE0058E}" presName="node" presStyleLbl="node1" presStyleIdx="8" presStyleCnt="9">
        <dgm:presLayoutVars>
          <dgm:bulletEnabled val="1"/>
        </dgm:presLayoutVars>
      </dgm:prSet>
      <dgm:spPr/>
    </dgm:pt>
  </dgm:ptLst>
  <dgm:cxnLst>
    <dgm:cxn modelId="{FF0E0B06-3953-4602-8022-4C1F175FE4BD}" type="presOf" srcId="{A23BC3AC-8E46-4373-9334-E4E3BEFB33DB}" destId="{970E257B-BAAF-4161-8BED-31DAA6EA5229}" srcOrd="0" destOrd="0" presId="urn:microsoft.com/office/officeart/2005/8/layout/default"/>
    <dgm:cxn modelId="{B4E5D007-ED1E-40D9-B53E-3BCE4DB7FDD7}" type="presOf" srcId="{0B2C95C3-DCA3-49FE-85D6-0FD3AC6B86C8}" destId="{D8CEE656-36F3-4760-BC37-D8A922993E0F}" srcOrd="0" destOrd="0" presId="urn:microsoft.com/office/officeart/2005/8/layout/default"/>
    <dgm:cxn modelId="{2519EF2C-15B5-4567-A75C-8FB9D0B91F1D}" srcId="{E3663898-EF10-4D8A-9424-9875878D2C6D}" destId="{ED9AB848-973A-4D3B-B093-2177EB13A889}" srcOrd="1" destOrd="0" parTransId="{57AE0AF1-801F-4FC2-8FE0-F0462E7808DB}" sibTransId="{993CD0BA-01EB-48B5-AE40-0943C652A506}"/>
    <dgm:cxn modelId="{DC340D30-FC45-484C-8567-7DF92FC29FE8}" type="presOf" srcId="{38435A4C-4891-4612-9A71-5170A8DC4445}" destId="{DD90EB30-5BB5-4A49-9440-D3FC3AE38F64}" srcOrd="0" destOrd="0" presId="urn:microsoft.com/office/officeart/2005/8/layout/default"/>
    <dgm:cxn modelId="{7890053A-D161-4469-8BB5-1B6E6B5C3D0C}" srcId="{E3663898-EF10-4D8A-9424-9875878D2C6D}" destId="{A8513D75-6FBD-433C-B35A-7ADDCBE0058E}" srcOrd="8" destOrd="0" parTransId="{6E073C18-57AF-42BE-BDE6-6EA37C966DCB}" sibTransId="{E9904AAE-21B8-46C8-B5B3-3BFD8F51540D}"/>
    <dgm:cxn modelId="{1AA1973A-1290-4D0D-9490-8C133D188BA6}" type="presOf" srcId="{E3663898-EF10-4D8A-9424-9875878D2C6D}" destId="{80E0B477-9A3C-41C7-9B11-8517BEBCB134}" srcOrd="0" destOrd="0" presId="urn:microsoft.com/office/officeart/2005/8/layout/default"/>
    <dgm:cxn modelId="{C3E21260-6F84-42C2-87D8-D3D634C85C12}" srcId="{E3663898-EF10-4D8A-9424-9875878D2C6D}" destId="{0B2C95C3-DCA3-49FE-85D6-0FD3AC6B86C8}" srcOrd="2" destOrd="0" parTransId="{ED5EA70D-AD9A-40B8-A202-73B15897EF74}" sibTransId="{E796A739-5F21-4F2E-AFA0-F8DA657BC9C2}"/>
    <dgm:cxn modelId="{EBBA0E4A-F7FE-4DE0-8873-C92A7BC1A0E8}" srcId="{E3663898-EF10-4D8A-9424-9875878D2C6D}" destId="{38435A4C-4891-4612-9A71-5170A8DC4445}" srcOrd="7" destOrd="0" parTransId="{0F10F50F-9086-4A31-8C14-CA93D4F69C2B}" sibTransId="{D8EF133D-3CF4-43C7-BFED-78FD8C016471}"/>
    <dgm:cxn modelId="{3EE7A573-EC4C-45DA-9B9C-DE2DCD364F17}" type="presOf" srcId="{C2FD360F-CB1D-4949-A599-B4DA388E833A}" destId="{531C7A45-EC28-47E6-B05E-0E7EADF5146A}" srcOrd="0" destOrd="0" presId="urn:microsoft.com/office/officeart/2005/8/layout/default"/>
    <dgm:cxn modelId="{EDEAAC53-6269-4EE3-9A25-F4E6BB90259E}" srcId="{E3663898-EF10-4D8A-9424-9875878D2C6D}" destId="{C2FD360F-CB1D-4949-A599-B4DA388E833A}" srcOrd="5" destOrd="0" parTransId="{E718783F-C0AA-4A9B-9271-1C049E3839B4}" sibTransId="{7AE32160-7EF2-4CD6-AF73-E24B5CC39ACA}"/>
    <dgm:cxn modelId="{22759F56-5D6A-4448-BC96-C8528C915D7A}" srcId="{E3663898-EF10-4D8A-9424-9875878D2C6D}" destId="{68214E02-5A4E-4B8F-88B1-B999EB1B4101}" srcOrd="0" destOrd="0" parTransId="{157EF241-CE2A-4CB3-8823-D59DAB106A3B}" sibTransId="{6CC49B07-0EE3-4101-9CF8-1BC473A681B7}"/>
    <dgm:cxn modelId="{7650CA97-373E-4CE0-A801-D05A5334DE1A}" type="presOf" srcId="{68214E02-5A4E-4B8F-88B1-B999EB1B4101}" destId="{C7E041B5-D7BF-497C-9ABB-32F9E335D61E}" srcOrd="0" destOrd="0" presId="urn:microsoft.com/office/officeart/2005/8/layout/default"/>
    <dgm:cxn modelId="{0735E799-70C5-4E46-B735-C94679FE3191}" type="presOf" srcId="{33EF4B0A-344B-4D7E-A812-E0C303ED2DAA}" destId="{5083BB14-6893-481B-AB04-3549871482F7}" srcOrd="0" destOrd="0" presId="urn:microsoft.com/office/officeart/2005/8/layout/default"/>
    <dgm:cxn modelId="{C5B8819D-94F9-488F-9CD1-41029B42DC32}" srcId="{E3663898-EF10-4D8A-9424-9875878D2C6D}" destId="{33EF4B0A-344B-4D7E-A812-E0C303ED2DAA}" srcOrd="6" destOrd="0" parTransId="{3ED0C46F-F402-48C4-928F-FEFAD0E46829}" sibTransId="{48B16DEB-18F4-46D8-BAFF-E83B5892D395}"/>
    <dgm:cxn modelId="{58D4B5B3-5A9F-4449-979F-D4176BBBB573}" type="presOf" srcId="{ED9AB848-973A-4D3B-B093-2177EB13A889}" destId="{7A935EC5-3D7C-4E00-A9CB-CEA4580DF334}" srcOrd="0" destOrd="0" presId="urn:microsoft.com/office/officeart/2005/8/layout/default"/>
    <dgm:cxn modelId="{7B6457C1-9978-4613-8D06-F2CA571C3C1E}" srcId="{E3663898-EF10-4D8A-9424-9875878D2C6D}" destId="{6EEC9CD7-8A7B-4441-8886-B6BD43AC1F39}" srcOrd="3" destOrd="0" parTransId="{028877DB-0C79-49C4-866C-1230F7274CBE}" sibTransId="{D69641F0-1548-4AE3-B98D-3AB2E3665C11}"/>
    <dgm:cxn modelId="{B02CE7CC-69C0-48C1-B027-B1B0F7B0C172}" srcId="{E3663898-EF10-4D8A-9424-9875878D2C6D}" destId="{A23BC3AC-8E46-4373-9334-E4E3BEFB33DB}" srcOrd="4" destOrd="0" parTransId="{DD14D88C-65EF-48C5-8BD9-90BA29EE6DBF}" sibTransId="{9F8327FA-1AF9-4DC6-A265-78441453C461}"/>
    <dgm:cxn modelId="{511927DE-AE4E-4ADA-9D71-9E45A4801D60}" type="presOf" srcId="{6EEC9CD7-8A7B-4441-8886-B6BD43AC1F39}" destId="{1FD195D2-158C-4B96-8247-AD44F6C7B77B}" srcOrd="0" destOrd="0" presId="urn:microsoft.com/office/officeart/2005/8/layout/default"/>
    <dgm:cxn modelId="{F9CB09FD-A839-40C0-81BA-26099D3AA994}" type="presOf" srcId="{A8513D75-6FBD-433C-B35A-7ADDCBE0058E}" destId="{13ED6A19-E682-47EB-AC47-A7E74F5DC7F8}" srcOrd="0" destOrd="0" presId="urn:microsoft.com/office/officeart/2005/8/layout/default"/>
    <dgm:cxn modelId="{18DF5D84-FC9A-41A4-90B6-B22A0449BA54}" type="presParOf" srcId="{80E0B477-9A3C-41C7-9B11-8517BEBCB134}" destId="{C7E041B5-D7BF-497C-9ABB-32F9E335D61E}" srcOrd="0" destOrd="0" presId="urn:microsoft.com/office/officeart/2005/8/layout/default"/>
    <dgm:cxn modelId="{DB25F9C0-C135-4809-AC8C-964250B2D699}" type="presParOf" srcId="{80E0B477-9A3C-41C7-9B11-8517BEBCB134}" destId="{5090C24C-363B-406E-BF2F-38F4C6EFFDA8}" srcOrd="1" destOrd="0" presId="urn:microsoft.com/office/officeart/2005/8/layout/default"/>
    <dgm:cxn modelId="{D9D009C6-5244-47D8-99F0-4A9D87ED7EB4}" type="presParOf" srcId="{80E0B477-9A3C-41C7-9B11-8517BEBCB134}" destId="{7A935EC5-3D7C-4E00-A9CB-CEA4580DF334}" srcOrd="2" destOrd="0" presId="urn:microsoft.com/office/officeart/2005/8/layout/default"/>
    <dgm:cxn modelId="{5AD5BA65-FF24-4D62-9762-DC0AC775740A}" type="presParOf" srcId="{80E0B477-9A3C-41C7-9B11-8517BEBCB134}" destId="{88DB36E7-143A-4403-9D14-C467FDA51256}" srcOrd="3" destOrd="0" presId="urn:microsoft.com/office/officeart/2005/8/layout/default"/>
    <dgm:cxn modelId="{03395D73-0FC9-49BC-8033-C6544A39466A}" type="presParOf" srcId="{80E0B477-9A3C-41C7-9B11-8517BEBCB134}" destId="{D8CEE656-36F3-4760-BC37-D8A922993E0F}" srcOrd="4" destOrd="0" presId="urn:microsoft.com/office/officeart/2005/8/layout/default"/>
    <dgm:cxn modelId="{AC687C0E-E94C-4EB5-AD1C-071F8C6B44FC}" type="presParOf" srcId="{80E0B477-9A3C-41C7-9B11-8517BEBCB134}" destId="{733FE87D-3733-45E0-8762-DEF9EE4C91DA}" srcOrd="5" destOrd="0" presId="urn:microsoft.com/office/officeart/2005/8/layout/default"/>
    <dgm:cxn modelId="{D5599803-4D7F-468B-A5D4-D8333987CE33}" type="presParOf" srcId="{80E0B477-9A3C-41C7-9B11-8517BEBCB134}" destId="{1FD195D2-158C-4B96-8247-AD44F6C7B77B}" srcOrd="6" destOrd="0" presId="urn:microsoft.com/office/officeart/2005/8/layout/default"/>
    <dgm:cxn modelId="{06F5CB5C-DCC5-455E-968B-ED2598FD5F2D}" type="presParOf" srcId="{80E0B477-9A3C-41C7-9B11-8517BEBCB134}" destId="{B4779188-73B6-43A1-8FB1-BCA8D75C4BA7}" srcOrd="7" destOrd="0" presId="urn:microsoft.com/office/officeart/2005/8/layout/default"/>
    <dgm:cxn modelId="{3413FE5F-D0DC-44DC-98C5-DF8D7FEF60C4}" type="presParOf" srcId="{80E0B477-9A3C-41C7-9B11-8517BEBCB134}" destId="{970E257B-BAAF-4161-8BED-31DAA6EA5229}" srcOrd="8" destOrd="0" presId="urn:microsoft.com/office/officeart/2005/8/layout/default"/>
    <dgm:cxn modelId="{DDF4A47D-B98E-48EE-AD48-383A57024D8F}" type="presParOf" srcId="{80E0B477-9A3C-41C7-9B11-8517BEBCB134}" destId="{C39699FB-BAC4-4EDD-A67B-38BDB637525D}" srcOrd="9" destOrd="0" presId="urn:microsoft.com/office/officeart/2005/8/layout/default"/>
    <dgm:cxn modelId="{1DE6BD98-B7A6-48F3-9206-5C1B6E740A9F}" type="presParOf" srcId="{80E0B477-9A3C-41C7-9B11-8517BEBCB134}" destId="{531C7A45-EC28-47E6-B05E-0E7EADF5146A}" srcOrd="10" destOrd="0" presId="urn:microsoft.com/office/officeart/2005/8/layout/default"/>
    <dgm:cxn modelId="{02CF4AD3-B375-413E-AAA8-3A9E513970F0}" type="presParOf" srcId="{80E0B477-9A3C-41C7-9B11-8517BEBCB134}" destId="{E4B4CE01-B2AB-499B-9748-5A8CB7F6A30A}" srcOrd="11" destOrd="0" presId="urn:microsoft.com/office/officeart/2005/8/layout/default"/>
    <dgm:cxn modelId="{795F0810-2BB9-4BA7-B69C-11F49678B1DC}" type="presParOf" srcId="{80E0B477-9A3C-41C7-9B11-8517BEBCB134}" destId="{5083BB14-6893-481B-AB04-3549871482F7}" srcOrd="12" destOrd="0" presId="urn:microsoft.com/office/officeart/2005/8/layout/default"/>
    <dgm:cxn modelId="{FBDC168D-7C47-4B10-ADC9-ABB54762E10D}" type="presParOf" srcId="{80E0B477-9A3C-41C7-9B11-8517BEBCB134}" destId="{BA7D96D7-5AAD-46A6-BC2D-DBDE517B4663}" srcOrd="13" destOrd="0" presId="urn:microsoft.com/office/officeart/2005/8/layout/default"/>
    <dgm:cxn modelId="{B3FEFD20-3D56-4F43-91D0-F17073BBB298}" type="presParOf" srcId="{80E0B477-9A3C-41C7-9B11-8517BEBCB134}" destId="{DD90EB30-5BB5-4A49-9440-D3FC3AE38F64}" srcOrd="14" destOrd="0" presId="urn:microsoft.com/office/officeart/2005/8/layout/default"/>
    <dgm:cxn modelId="{3C1B6C44-69EA-464D-AADA-441A2629741B}" type="presParOf" srcId="{80E0B477-9A3C-41C7-9B11-8517BEBCB134}" destId="{EE7482AD-CE80-4838-9178-70B91C501022}" srcOrd="15" destOrd="0" presId="urn:microsoft.com/office/officeart/2005/8/layout/default"/>
    <dgm:cxn modelId="{E78EE655-5674-40C1-B344-976EC1E7C07C}" type="presParOf" srcId="{80E0B477-9A3C-41C7-9B11-8517BEBCB134}" destId="{13ED6A19-E682-47EB-AC47-A7E74F5DC7F8}"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D556D9-BCA9-42FC-82F0-DFED074B0322}"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6C0E16DB-6430-49FE-A181-D91B7FB3251D}">
      <dgm:prSet/>
      <dgm:spPr/>
      <dgm:t>
        <a:bodyPr/>
        <a:lstStyle/>
        <a:p>
          <a:r>
            <a:rPr lang="en-US"/>
            <a:t>Myalgia - ból mięśni </a:t>
          </a:r>
        </a:p>
      </dgm:t>
    </dgm:pt>
    <dgm:pt modelId="{D7625D01-6D41-43D4-A9A2-2F196DA4DFE3}" type="parTrans" cxnId="{B0A28DE1-D0AE-4BBA-8D19-F723B9DE3023}">
      <dgm:prSet/>
      <dgm:spPr/>
      <dgm:t>
        <a:bodyPr/>
        <a:lstStyle/>
        <a:p>
          <a:endParaRPr lang="en-US"/>
        </a:p>
      </dgm:t>
    </dgm:pt>
    <dgm:pt modelId="{97029996-B7C4-49C1-9D65-2C3D0409D4BF}" type="sibTrans" cxnId="{B0A28DE1-D0AE-4BBA-8D19-F723B9DE3023}">
      <dgm:prSet/>
      <dgm:spPr/>
      <dgm:t>
        <a:bodyPr/>
        <a:lstStyle/>
        <a:p>
          <a:endParaRPr lang="en-US"/>
        </a:p>
      </dgm:t>
    </dgm:pt>
    <dgm:pt modelId="{E45A676F-A6E4-42E4-B2F4-CF6E17A95E19}">
      <dgm:prSet/>
      <dgm:spPr/>
      <dgm:t>
        <a:bodyPr/>
        <a:lstStyle/>
        <a:p>
          <a:r>
            <a:rPr lang="en-US"/>
            <a:t>Hemorrhage – krwotok</a:t>
          </a:r>
        </a:p>
      </dgm:t>
    </dgm:pt>
    <dgm:pt modelId="{5276617E-DF1A-45B1-AE96-7F4EC062AE58}" type="parTrans" cxnId="{52C90088-1F8E-42D6-BF10-6310F1364CD8}">
      <dgm:prSet/>
      <dgm:spPr/>
      <dgm:t>
        <a:bodyPr/>
        <a:lstStyle/>
        <a:p>
          <a:endParaRPr lang="en-US"/>
        </a:p>
      </dgm:t>
    </dgm:pt>
    <dgm:pt modelId="{3A720475-48AD-4EFA-AC04-9CE018F5A074}" type="sibTrans" cxnId="{52C90088-1F8E-42D6-BF10-6310F1364CD8}">
      <dgm:prSet/>
      <dgm:spPr/>
      <dgm:t>
        <a:bodyPr/>
        <a:lstStyle/>
        <a:p>
          <a:endParaRPr lang="en-US"/>
        </a:p>
      </dgm:t>
    </dgm:pt>
    <dgm:pt modelId="{58617383-5215-4E87-A07F-2F7DBEA655C1}">
      <dgm:prSet/>
      <dgm:spPr/>
      <dgm:t>
        <a:bodyPr/>
        <a:lstStyle/>
        <a:p>
          <a:r>
            <a:rPr lang="en-US"/>
            <a:t>Cancer- nowotwór </a:t>
          </a:r>
        </a:p>
      </dgm:t>
    </dgm:pt>
    <dgm:pt modelId="{893293CD-2205-4F24-B9FA-6865B796D67B}" type="parTrans" cxnId="{F26CDDC3-E788-449E-AFAE-7EA047742BDB}">
      <dgm:prSet/>
      <dgm:spPr/>
      <dgm:t>
        <a:bodyPr/>
        <a:lstStyle/>
        <a:p>
          <a:endParaRPr lang="en-US"/>
        </a:p>
      </dgm:t>
    </dgm:pt>
    <dgm:pt modelId="{E545B16B-DED5-41BE-99AF-0C8E9F99C399}" type="sibTrans" cxnId="{F26CDDC3-E788-449E-AFAE-7EA047742BDB}">
      <dgm:prSet/>
      <dgm:spPr/>
      <dgm:t>
        <a:bodyPr/>
        <a:lstStyle/>
        <a:p>
          <a:endParaRPr lang="en-US"/>
        </a:p>
      </dgm:t>
    </dgm:pt>
    <dgm:pt modelId="{744B1769-13B6-4FAD-8910-951E81A9B319}">
      <dgm:prSet/>
      <dgm:spPr/>
      <dgm:t>
        <a:bodyPr/>
        <a:lstStyle/>
        <a:p>
          <a:r>
            <a:rPr lang="en-US"/>
            <a:t>Joint – staw </a:t>
          </a:r>
        </a:p>
      </dgm:t>
    </dgm:pt>
    <dgm:pt modelId="{3F7B83DC-BDE1-469A-954C-5F77B7FD9D6E}" type="parTrans" cxnId="{167CE94D-8B98-4B7B-A100-7C1AC4BDC9C0}">
      <dgm:prSet/>
      <dgm:spPr/>
      <dgm:t>
        <a:bodyPr/>
        <a:lstStyle/>
        <a:p>
          <a:endParaRPr lang="en-US"/>
        </a:p>
      </dgm:t>
    </dgm:pt>
    <dgm:pt modelId="{CBC1BBDE-A79A-40B4-A266-B9B1E6BAE19D}" type="sibTrans" cxnId="{167CE94D-8B98-4B7B-A100-7C1AC4BDC9C0}">
      <dgm:prSet/>
      <dgm:spPr/>
      <dgm:t>
        <a:bodyPr/>
        <a:lstStyle/>
        <a:p>
          <a:endParaRPr lang="en-US"/>
        </a:p>
      </dgm:t>
    </dgm:pt>
    <dgm:pt modelId="{BC383124-DE56-47E5-B06A-862A916EF053}">
      <dgm:prSet/>
      <dgm:spPr/>
      <dgm:t>
        <a:bodyPr/>
        <a:lstStyle/>
        <a:p>
          <a:r>
            <a:rPr lang="en-US"/>
            <a:t>Injuries – uraz </a:t>
          </a:r>
        </a:p>
      </dgm:t>
    </dgm:pt>
    <dgm:pt modelId="{B7F306FC-AD08-4238-8205-5735A9E8A742}" type="parTrans" cxnId="{9D8AF3FB-4160-4F7C-B6D3-21239FDF452B}">
      <dgm:prSet/>
      <dgm:spPr/>
      <dgm:t>
        <a:bodyPr/>
        <a:lstStyle/>
        <a:p>
          <a:endParaRPr lang="en-US"/>
        </a:p>
      </dgm:t>
    </dgm:pt>
    <dgm:pt modelId="{1338D832-A68A-45E3-8A22-4CA47A5EF01B}" type="sibTrans" cxnId="{9D8AF3FB-4160-4F7C-B6D3-21239FDF452B}">
      <dgm:prSet/>
      <dgm:spPr/>
      <dgm:t>
        <a:bodyPr/>
        <a:lstStyle/>
        <a:p>
          <a:endParaRPr lang="en-US"/>
        </a:p>
      </dgm:t>
    </dgm:pt>
    <dgm:pt modelId="{26CCAD84-044A-40FA-9E6C-3131060DDCBD}">
      <dgm:prSet/>
      <dgm:spPr/>
      <dgm:t>
        <a:bodyPr/>
        <a:lstStyle/>
        <a:p>
          <a:r>
            <a:rPr lang="en-US"/>
            <a:t>Stroking - głaskanie </a:t>
          </a:r>
        </a:p>
      </dgm:t>
    </dgm:pt>
    <dgm:pt modelId="{89B38043-3DFC-4570-84FF-0C55DA96D4F0}" type="parTrans" cxnId="{EC94DCB5-29A4-4AEC-B9DA-515012765AA1}">
      <dgm:prSet/>
      <dgm:spPr/>
      <dgm:t>
        <a:bodyPr/>
        <a:lstStyle/>
        <a:p>
          <a:endParaRPr lang="en-US"/>
        </a:p>
      </dgm:t>
    </dgm:pt>
    <dgm:pt modelId="{D30AA726-C8AE-4B93-8AFF-FF7D050A4D17}" type="sibTrans" cxnId="{EC94DCB5-29A4-4AEC-B9DA-515012765AA1}">
      <dgm:prSet/>
      <dgm:spPr/>
      <dgm:t>
        <a:bodyPr/>
        <a:lstStyle/>
        <a:p>
          <a:endParaRPr lang="en-US"/>
        </a:p>
      </dgm:t>
    </dgm:pt>
    <dgm:pt modelId="{9CDDDE54-682B-487C-AA8E-63D901B8C855}">
      <dgm:prSet/>
      <dgm:spPr/>
      <dgm:t>
        <a:bodyPr/>
        <a:lstStyle/>
        <a:p>
          <a:r>
            <a:rPr lang="en-US"/>
            <a:t>Rubbing – rozcieranie </a:t>
          </a:r>
        </a:p>
      </dgm:t>
    </dgm:pt>
    <dgm:pt modelId="{BBBA4378-A096-4612-8A1D-5F4C1DC65FC1}" type="parTrans" cxnId="{578BC08A-B89D-4C2A-B245-13C870D5EEC0}">
      <dgm:prSet/>
      <dgm:spPr/>
      <dgm:t>
        <a:bodyPr/>
        <a:lstStyle/>
        <a:p>
          <a:endParaRPr lang="en-US"/>
        </a:p>
      </dgm:t>
    </dgm:pt>
    <dgm:pt modelId="{ED0FD995-9317-4D65-B4FA-864591E67E0E}" type="sibTrans" cxnId="{578BC08A-B89D-4C2A-B245-13C870D5EEC0}">
      <dgm:prSet/>
      <dgm:spPr/>
      <dgm:t>
        <a:bodyPr/>
        <a:lstStyle/>
        <a:p>
          <a:endParaRPr lang="en-US"/>
        </a:p>
      </dgm:t>
    </dgm:pt>
    <dgm:pt modelId="{27F9A6F5-F16E-4FAC-AAF5-77F339581E35}">
      <dgm:prSet/>
      <dgm:spPr/>
      <dgm:t>
        <a:bodyPr/>
        <a:lstStyle/>
        <a:p>
          <a:r>
            <a:rPr lang="en-US"/>
            <a:t>Kneading – ugniatanie </a:t>
          </a:r>
        </a:p>
      </dgm:t>
    </dgm:pt>
    <dgm:pt modelId="{5BD49DCF-E757-4D28-AED7-CEB63F33F21F}" type="parTrans" cxnId="{06132482-3286-4269-8426-7FE809145DF1}">
      <dgm:prSet/>
      <dgm:spPr/>
      <dgm:t>
        <a:bodyPr/>
        <a:lstStyle/>
        <a:p>
          <a:endParaRPr lang="en-US"/>
        </a:p>
      </dgm:t>
    </dgm:pt>
    <dgm:pt modelId="{1026DF9A-BB81-419A-9A24-19457B1B33D5}" type="sibTrans" cxnId="{06132482-3286-4269-8426-7FE809145DF1}">
      <dgm:prSet/>
      <dgm:spPr/>
      <dgm:t>
        <a:bodyPr/>
        <a:lstStyle/>
        <a:p>
          <a:endParaRPr lang="en-US"/>
        </a:p>
      </dgm:t>
    </dgm:pt>
    <dgm:pt modelId="{3F5B1E69-81BF-433D-910A-7AF027CC353D}">
      <dgm:prSet/>
      <dgm:spPr/>
      <dgm:t>
        <a:bodyPr/>
        <a:lstStyle/>
        <a:p>
          <a:r>
            <a:rPr lang="en-US"/>
            <a:t>Patting – oklepywanie</a:t>
          </a:r>
        </a:p>
      </dgm:t>
    </dgm:pt>
    <dgm:pt modelId="{F4382C24-1B68-4B8D-BF33-66EF27341B5B}" type="parTrans" cxnId="{26488C0D-F275-478B-9336-D1D33E72A927}">
      <dgm:prSet/>
      <dgm:spPr/>
      <dgm:t>
        <a:bodyPr/>
        <a:lstStyle/>
        <a:p>
          <a:endParaRPr lang="en-US"/>
        </a:p>
      </dgm:t>
    </dgm:pt>
    <dgm:pt modelId="{963D67BF-3645-46B4-8365-47D79EF7E04A}" type="sibTrans" cxnId="{26488C0D-F275-478B-9336-D1D33E72A927}">
      <dgm:prSet/>
      <dgm:spPr/>
      <dgm:t>
        <a:bodyPr/>
        <a:lstStyle/>
        <a:p>
          <a:endParaRPr lang="en-US"/>
        </a:p>
      </dgm:t>
    </dgm:pt>
    <dgm:pt modelId="{4E0D3DFB-A59D-4E75-9E41-07FB443D3B49}" type="pres">
      <dgm:prSet presAssocID="{50D556D9-BCA9-42FC-82F0-DFED074B0322}" presName="diagram" presStyleCnt="0">
        <dgm:presLayoutVars>
          <dgm:dir/>
          <dgm:resizeHandles val="exact"/>
        </dgm:presLayoutVars>
      </dgm:prSet>
      <dgm:spPr/>
    </dgm:pt>
    <dgm:pt modelId="{5B2C0440-0303-4163-A4CF-26D16053CAD8}" type="pres">
      <dgm:prSet presAssocID="{6C0E16DB-6430-49FE-A181-D91B7FB3251D}" presName="node" presStyleLbl="node1" presStyleIdx="0" presStyleCnt="9">
        <dgm:presLayoutVars>
          <dgm:bulletEnabled val="1"/>
        </dgm:presLayoutVars>
      </dgm:prSet>
      <dgm:spPr/>
    </dgm:pt>
    <dgm:pt modelId="{1FB926CD-78B5-4D71-8471-D967D1A5BE20}" type="pres">
      <dgm:prSet presAssocID="{97029996-B7C4-49C1-9D65-2C3D0409D4BF}" presName="sibTrans" presStyleCnt="0"/>
      <dgm:spPr/>
    </dgm:pt>
    <dgm:pt modelId="{D11F36D7-38A8-4A58-9E9D-18A5E2F0DCC4}" type="pres">
      <dgm:prSet presAssocID="{E45A676F-A6E4-42E4-B2F4-CF6E17A95E19}" presName="node" presStyleLbl="node1" presStyleIdx="1" presStyleCnt="9">
        <dgm:presLayoutVars>
          <dgm:bulletEnabled val="1"/>
        </dgm:presLayoutVars>
      </dgm:prSet>
      <dgm:spPr/>
    </dgm:pt>
    <dgm:pt modelId="{587650D4-E2BF-4D09-B597-D1EC6B4A7F75}" type="pres">
      <dgm:prSet presAssocID="{3A720475-48AD-4EFA-AC04-9CE018F5A074}" presName="sibTrans" presStyleCnt="0"/>
      <dgm:spPr/>
    </dgm:pt>
    <dgm:pt modelId="{DC9E3DB4-8131-43A8-AE96-25BD2910A09B}" type="pres">
      <dgm:prSet presAssocID="{58617383-5215-4E87-A07F-2F7DBEA655C1}" presName="node" presStyleLbl="node1" presStyleIdx="2" presStyleCnt="9">
        <dgm:presLayoutVars>
          <dgm:bulletEnabled val="1"/>
        </dgm:presLayoutVars>
      </dgm:prSet>
      <dgm:spPr/>
    </dgm:pt>
    <dgm:pt modelId="{7AB89F66-E394-46FB-AC69-F3854E56E938}" type="pres">
      <dgm:prSet presAssocID="{E545B16B-DED5-41BE-99AF-0C8E9F99C399}" presName="sibTrans" presStyleCnt="0"/>
      <dgm:spPr/>
    </dgm:pt>
    <dgm:pt modelId="{00359770-5DB7-4CE0-9368-D9F1337F8289}" type="pres">
      <dgm:prSet presAssocID="{744B1769-13B6-4FAD-8910-951E81A9B319}" presName="node" presStyleLbl="node1" presStyleIdx="3" presStyleCnt="9">
        <dgm:presLayoutVars>
          <dgm:bulletEnabled val="1"/>
        </dgm:presLayoutVars>
      </dgm:prSet>
      <dgm:spPr/>
    </dgm:pt>
    <dgm:pt modelId="{BA2D950A-3C02-4AC3-A8A8-52025F1520E1}" type="pres">
      <dgm:prSet presAssocID="{CBC1BBDE-A79A-40B4-A266-B9B1E6BAE19D}" presName="sibTrans" presStyleCnt="0"/>
      <dgm:spPr/>
    </dgm:pt>
    <dgm:pt modelId="{CE67A96A-327C-4010-A3EA-1FBFEFDFEF0C}" type="pres">
      <dgm:prSet presAssocID="{BC383124-DE56-47E5-B06A-862A916EF053}" presName="node" presStyleLbl="node1" presStyleIdx="4" presStyleCnt="9">
        <dgm:presLayoutVars>
          <dgm:bulletEnabled val="1"/>
        </dgm:presLayoutVars>
      </dgm:prSet>
      <dgm:spPr/>
    </dgm:pt>
    <dgm:pt modelId="{B20B79D3-BBFB-4776-B98A-9B958DB647BF}" type="pres">
      <dgm:prSet presAssocID="{1338D832-A68A-45E3-8A22-4CA47A5EF01B}" presName="sibTrans" presStyleCnt="0"/>
      <dgm:spPr/>
    </dgm:pt>
    <dgm:pt modelId="{CB45B302-33F4-4CA6-850E-E2A7AC373077}" type="pres">
      <dgm:prSet presAssocID="{26CCAD84-044A-40FA-9E6C-3131060DDCBD}" presName="node" presStyleLbl="node1" presStyleIdx="5" presStyleCnt="9">
        <dgm:presLayoutVars>
          <dgm:bulletEnabled val="1"/>
        </dgm:presLayoutVars>
      </dgm:prSet>
      <dgm:spPr/>
    </dgm:pt>
    <dgm:pt modelId="{F42E1AC3-CC15-4CF8-898C-9BE274F65AD4}" type="pres">
      <dgm:prSet presAssocID="{D30AA726-C8AE-4B93-8AFF-FF7D050A4D17}" presName="sibTrans" presStyleCnt="0"/>
      <dgm:spPr/>
    </dgm:pt>
    <dgm:pt modelId="{B3E883D7-DE99-4B0A-BC74-A3077B18BB0B}" type="pres">
      <dgm:prSet presAssocID="{9CDDDE54-682B-487C-AA8E-63D901B8C855}" presName="node" presStyleLbl="node1" presStyleIdx="6" presStyleCnt="9">
        <dgm:presLayoutVars>
          <dgm:bulletEnabled val="1"/>
        </dgm:presLayoutVars>
      </dgm:prSet>
      <dgm:spPr/>
    </dgm:pt>
    <dgm:pt modelId="{0EF4AAF1-2854-4908-A2B5-90D6C04541E0}" type="pres">
      <dgm:prSet presAssocID="{ED0FD995-9317-4D65-B4FA-864591E67E0E}" presName="sibTrans" presStyleCnt="0"/>
      <dgm:spPr/>
    </dgm:pt>
    <dgm:pt modelId="{25CEEE34-2931-4B55-BCC5-A072F30E1DF9}" type="pres">
      <dgm:prSet presAssocID="{27F9A6F5-F16E-4FAC-AAF5-77F339581E35}" presName="node" presStyleLbl="node1" presStyleIdx="7" presStyleCnt="9">
        <dgm:presLayoutVars>
          <dgm:bulletEnabled val="1"/>
        </dgm:presLayoutVars>
      </dgm:prSet>
      <dgm:spPr/>
    </dgm:pt>
    <dgm:pt modelId="{7D0D87EA-CED9-46AA-8D9E-D257631C5419}" type="pres">
      <dgm:prSet presAssocID="{1026DF9A-BB81-419A-9A24-19457B1B33D5}" presName="sibTrans" presStyleCnt="0"/>
      <dgm:spPr/>
    </dgm:pt>
    <dgm:pt modelId="{387A3147-A388-4B2B-A2A8-B51680A30DA3}" type="pres">
      <dgm:prSet presAssocID="{3F5B1E69-81BF-433D-910A-7AF027CC353D}" presName="node" presStyleLbl="node1" presStyleIdx="8" presStyleCnt="9">
        <dgm:presLayoutVars>
          <dgm:bulletEnabled val="1"/>
        </dgm:presLayoutVars>
      </dgm:prSet>
      <dgm:spPr/>
    </dgm:pt>
  </dgm:ptLst>
  <dgm:cxnLst>
    <dgm:cxn modelId="{9A078409-98EA-42C0-903A-CE870203DE77}" type="presOf" srcId="{26CCAD84-044A-40FA-9E6C-3131060DDCBD}" destId="{CB45B302-33F4-4CA6-850E-E2A7AC373077}" srcOrd="0" destOrd="0" presId="urn:microsoft.com/office/officeart/2005/8/layout/default"/>
    <dgm:cxn modelId="{26488C0D-F275-478B-9336-D1D33E72A927}" srcId="{50D556D9-BCA9-42FC-82F0-DFED074B0322}" destId="{3F5B1E69-81BF-433D-910A-7AF027CC353D}" srcOrd="8" destOrd="0" parTransId="{F4382C24-1B68-4B8D-BF33-66EF27341B5B}" sibTransId="{963D67BF-3645-46B4-8365-47D79EF7E04A}"/>
    <dgm:cxn modelId="{1713EA23-211D-425A-AD3E-5AACFFF9B541}" type="presOf" srcId="{E45A676F-A6E4-42E4-B2F4-CF6E17A95E19}" destId="{D11F36D7-38A8-4A58-9E9D-18A5E2F0DCC4}" srcOrd="0" destOrd="0" presId="urn:microsoft.com/office/officeart/2005/8/layout/default"/>
    <dgm:cxn modelId="{59F64D4A-72AC-42FD-B834-A5248EB80A59}" type="presOf" srcId="{9CDDDE54-682B-487C-AA8E-63D901B8C855}" destId="{B3E883D7-DE99-4B0A-BC74-A3077B18BB0B}" srcOrd="0" destOrd="0" presId="urn:microsoft.com/office/officeart/2005/8/layout/default"/>
    <dgm:cxn modelId="{167CE94D-8B98-4B7B-A100-7C1AC4BDC9C0}" srcId="{50D556D9-BCA9-42FC-82F0-DFED074B0322}" destId="{744B1769-13B6-4FAD-8910-951E81A9B319}" srcOrd="3" destOrd="0" parTransId="{3F7B83DC-BDE1-469A-954C-5F77B7FD9D6E}" sibTransId="{CBC1BBDE-A79A-40B4-A266-B9B1E6BAE19D}"/>
    <dgm:cxn modelId="{32538376-58B6-40CA-A2F7-8AAEA662ED51}" type="presOf" srcId="{58617383-5215-4E87-A07F-2F7DBEA655C1}" destId="{DC9E3DB4-8131-43A8-AE96-25BD2910A09B}" srcOrd="0" destOrd="0" presId="urn:microsoft.com/office/officeart/2005/8/layout/default"/>
    <dgm:cxn modelId="{356ABD58-AAB5-44D4-8579-2585ED620866}" type="presOf" srcId="{6C0E16DB-6430-49FE-A181-D91B7FB3251D}" destId="{5B2C0440-0303-4163-A4CF-26D16053CAD8}" srcOrd="0" destOrd="0" presId="urn:microsoft.com/office/officeart/2005/8/layout/default"/>
    <dgm:cxn modelId="{06132482-3286-4269-8426-7FE809145DF1}" srcId="{50D556D9-BCA9-42FC-82F0-DFED074B0322}" destId="{27F9A6F5-F16E-4FAC-AAF5-77F339581E35}" srcOrd="7" destOrd="0" parTransId="{5BD49DCF-E757-4D28-AED7-CEB63F33F21F}" sibTransId="{1026DF9A-BB81-419A-9A24-19457B1B33D5}"/>
    <dgm:cxn modelId="{BFB17286-729C-435A-9341-F6C1FAF562AD}" type="presOf" srcId="{3F5B1E69-81BF-433D-910A-7AF027CC353D}" destId="{387A3147-A388-4B2B-A2A8-B51680A30DA3}" srcOrd="0" destOrd="0" presId="urn:microsoft.com/office/officeart/2005/8/layout/default"/>
    <dgm:cxn modelId="{52C90088-1F8E-42D6-BF10-6310F1364CD8}" srcId="{50D556D9-BCA9-42FC-82F0-DFED074B0322}" destId="{E45A676F-A6E4-42E4-B2F4-CF6E17A95E19}" srcOrd="1" destOrd="0" parTransId="{5276617E-DF1A-45B1-AE96-7F4EC062AE58}" sibTransId="{3A720475-48AD-4EFA-AC04-9CE018F5A074}"/>
    <dgm:cxn modelId="{578BC08A-B89D-4C2A-B245-13C870D5EEC0}" srcId="{50D556D9-BCA9-42FC-82F0-DFED074B0322}" destId="{9CDDDE54-682B-487C-AA8E-63D901B8C855}" srcOrd="6" destOrd="0" parTransId="{BBBA4378-A096-4612-8A1D-5F4C1DC65FC1}" sibTransId="{ED0FD995-9317-4D65-B4FA-864591E67E0E}"/>
    <dgm:cxn modelId="{A25B2B9E-6B26-49DB-B5BE-05C6520AC67E}" type="presOf" srcId="{744B1769-13B6-4FAD-8910-951E81A9B319}" destId="{00359770-5DB7-4CE0-9368-D9F1337F8289}" srcOrd="0" destOrd="0" presId="urn:microsoft.com/office/officeart/2005/8/layout/default"/>
    <dgm:cxn modelId="{EC94DCB5-29A4-4AEC-B9DA-515012765AA1}" srcId="{50D556D9-BCA9-42FC-82F0-DFED074B0322}" destId="{26CCAD84-044A-40FA-9E6C-3131060DDCBD}" srcOrd="5" destOrd="0" parTransId="{89B38043-3DFC-4570-84FF-0C55DA96D4F0}" sibTransId="{D30AA726-C8AE-4B93-8AFF-FF7D050A4D17}"/>
    <dgm:cxn modelId="{BC7E5CB7-24F0-41D5-881C-FB89F5B96B8B}" type="presOf" srcId="{27F9A6F5-F16E-4FAC-AAF5-77F339581E35}" destId="{25CEEE34-2931-4B55-BCC5-A072F30E1DF9}" srcOrd="0" destOrd="0" presId="urn:microsoft.com/office/officeart/2005/8/layout/default"/>
    <dgm:cxn modelId="{F26CDDC3-E788-449E-AFAE-7EA047742BDB}" srcId="{50D556D9-BCA9-42FC-82F0-DFED074B0322}" destId="{58617383-5215-4E87-A07F-2F7DBEA655C1}" srcOrd="2" destOrd="0" parTransId="{893293CD-2205-4F24-B9FA-6865B796D67B}" sibTransId="{E545B16B-DED5-41BE-99AF-0C8E9F99C399}"/>
    <dgm:cxn modelId="{69C577CB-A45C-4BCC-92D3-ADE4B955650E}" type="presOf" srcId="{50D556D9-BCA9-42FC-82F0-DFED074B0322}" destId="{4E0D3DFB-A59D-4E75-9E41-07FB443D3B49}" srcOrd="0" destOrd="0" presId="urn:microsoft.com/office/officeart/2005/8/layout/default"/>
    <dgm:cxn modelId="{B0A28DE1-D0AE-4BBA-8D19-F723B9DE3023}" srcId="{50D556D9-BCA9-42FC-82F0-DFED074B0322}" destId="{6C0E16DB-6430-49FE-A181-D91B7FB3251D}" srcOrd="0" destOrd="0" parTransId="{D7625D01-6D41-43D4-A9A2-2F196DA4DFE3}" sibTransId="{97029996-B7C4-49C1-9D65-2C3D0409D4BF}"/>
    <dgm:cxn modelId="{9494CFEE-9DE3-4193-A3D5-817BC1CD7296}" type="presOf" srcId="{BC383124-DE56-47E5-B06A-862A916EF053}" destId="{CE67A96A-327C-4010-A3EA-1FBFEFDFEF0C}" srcOrd="0" destOrd="0" presId="urn:microsoft.com/office/officeart/2005/8/layout/default"/>
    <dgm:cxn modelId="{9D8AF3FB-4160-4F7C-B6D3-21239FDF452B}" srcId="{50D556D9-BCA9-42FC-82F0-DFED074B0322}" destId="{BC383124-DE56-47E5-B06A-862A916EF053}" srcOrd="4" destOrd="0" parTransId="{B7F306FC-AD08-4238-8205-5735A9E8A742}" sibTransId="{1338D832-A68A-45E3-8A22-4CA47A5EF01B}"/>
    <dgm:cxn modelId="{5FDED679-851E-4930-A41B-CB107EA876A4}" type="presParOf" srcId="{4E0D3DFB-A59D-4E75-9E41-07FB443D3B49}" destId="{5B2C0440-0303-4163-A4CF-26D16053CAD8}" srcOrd="0" destOrd="0" presId="urn:microsoft.com/office/officeart/2005/8/layout/default"/>
    <dgm:cxn modelId="{6417F42F-53E4-4E5F-831E-8DCC0DECA3E9}" type="presParOf" srcId="{4E0D3DFB-A59D-4E75-9E41-07FB443D3B49}" destId="{1FB926CD-78B5-4D71-8471-D967D1A5BE20}" srcOrd="1" destOrd="0" presId="urn:microsoft.com/office/officeart/2005/8/layout/default"/>
    <dgm:cxn modelId="{A495F025-48FD-4226-A195-3405E590302D}" type="presParOf" srcId="{4E0D3DFB-A59D-4E75-9E41-07FB443D3B49}" destId="{D11F36D7-38A8-4A58-9E9D-18A5E2F0DCC4}" srcOrd="2" destOrd="0" presId="urn:microsoft.com/office/officeart/2005/8/layout/default"/>
    <dgm:cxn modelId="{DF1CB324-D09B-4B00-B645-642F6A2730F8}" type="presParOf" srcId="{4E0D3DFB-A59D-4E75-9E41-07FB443D3B49}" destId="{587650D4-E2BF-4D09-B597-D1EC6B4A7F75}" srcOrd="3" destOrd="0" presId="urn:microsoft.com/office/officeart/2005/8/layout/default"/>
    <dgm:cxn modelId="{E91745C6-B25B-4EE2-85B5-CA9F1106ED71}" type="presParOf" srcId="{4E0D3DFB-A59D-4E75-9E41-07FB443D3B49}" destId="{DC9E3DB4-8131-43A8-AE96-25BD2910A09B}" srcOrd="4" destOrd="0" presId="urn:microsoft.com/office/officeart/2005/8/layout/default"/>
    <dgm:cxn modelId="{634FEC96-8BC5-4E89-87AF-51097D7DBD01}" type="presParOf" srcId="{4E0D3DFB-A59D-4E75-9E41-07FB443D3B49}" destId="{7AB89F66-E394-46FB-AC69-F3854E56E938}" srcOrd="5" destOrd="0" presId="urn:microsoft.com/office/officeart/2005/8/layout/default"/>
    <dgm:cxn modelId="{AF9F5C43-7E13-482D-B4AB-F79CE16CCC29}" type="presParOf" srcId="{4E0D3DFB-A59D-4E75-9E41-07FB443D3B49}" destId="{00359770-5DB7-4CE0-9368-D9F1337F8289}" srcOrd="6" destOrd="0" presId="urn:microsoft.com/office/officeart/2005/8/layout/default"/>
    <dgm:cxn modelId="{12B35DBF-0987-40E9-9D06-873DD5F31F31}" type="presParOf" srcId="{4E0D3DFB-A59D-4E75-9E41-07FB443D3B49}" destId="{BA2D950A-3C02-4AC3-A8A8-52025F1520E1}" srcOrd="7" destOrd="0" presId="urn:microsoft.com/office/officeart/2005/8/layout/default"/>
    <dgm:cxn modelId="{5743DD13-2400-463A-91D6-F968EAFD9E40}" type="presParOf" srcId="{4E0D3DFB-A59D-4E75-9E41-07FB443D3B49}" destId="{CE67A96A-327C-4010-A3EA-1FBFEFDFEF0C}" srcOrd="8" destOrd="0" presId="urn:microsoft.com/office/officeart/2005/8/layout/default"/>
    <dgm:cxn modelId="{92F6A586-DA9B-4481-BE15-51803AA3D370}" type="presParOf" srcId="{4E0D3DFB-A59D-4E75-9E41-07FB443D3B49}" destId="{B20B79D3-BBFB-4776-B98A-9B958DB647BF}" srcOrd="9" destOrd="0" presId="urn:microsoft.com/office/officeart/2005/8/layout/default"/>
    <dgm:cxn modelId="{1399513B-DDF1-4675-99F1-4B82ABD6713E}" type="presParOf" srcId="{4E0D3DFB-A59D-4E75-9E41-07FB443D3B49}" destId="{CB45B302-33F4-4CA6-850E-E2A7AC373077}" srcOrd="10" destOrd="0" presId="urn:microsoft.com/office/officeart/2005/8/layout/default"/>
    <dgm:cxn modelId="{CFC144E7-CC27-4D3B-BD03-9B470F31CE04}" type="presParOf" srcId="{4E0D3DFB-A59D-4E75-9E41-07FB443D3B49}" destId="{F42E1AC3-CC15-4CF8-898C-9BE274F65AD4}" srcOrd="11" destOrd="0" presId="urn:microsoft.com/office/officeart/2005/8/layout/default"/>
    <dgm:cxn modelId="{570FF12E-947D-486E-A3C2-409AE644DAA9}" type="presParOf" srcId="{4E0D3DFB-A59D-4E75-9E41-07FB443D3B49}" destId="{B3E883D7-DE99-4B0A-BC74-A3077B18BB0B}" srcOrd="12" destOrd="0" presId="urn:microsoft.com/office/officeart/2005/8/layout/default"/>
    <dgm:cxn modelId="{F1A78FE2-A816-4FA7-B9C1-11E8DE194B82}" type="presParOf" srcId="{4E0D3DFB-A59D-4E75-9E41-07FB443D3B49}" destId="{0EF4AAF1-2854-4908-A2B5-90D6C04541E0}" srcOrd="13" destOrd="0" presId="urn:microsoft.com/office/officeart/2005/8/layout/default"/>
    <dgm:cxn modelId="{803B0EB6-FBAC-4B7B-99BA-9EA920A6F051}" type="presParOf" srcId="{4E0D3DFB-A59D-4E75-9E41-07FB443D3B49}" destId="{25CEEE34-2931-4B55-BCC5-A072F30E1DF9}" srcOrd="14" destOrd="0" presId="urn:microsoft.com/office/officeart/2005/8/layout/default"/>
    <dgm:cxn modelId="{2CCF243D-1D82-45A9-A7BD-5ED2AA5EB964}" type="presParOf" srcId="{4E0D3DFB-A59D-4E75-9E41-07FB443D3B49}" destId="{7D0D87EA-CED9-46AA-8D9E-D257631C5419}" srcOrd="15" destOrd="0" presId="urn:microsoft.com/office/officeart/2005/8/layout/default"/>
    <dgm:cxn modelId="{42DE6190-1ECC-4744-A39D-4CC40C0FA1A7}" type="presParOf" srcId="{4E0D3DFB-A59D-4E75-9E41-07FB443D3B49}" destId="{387A3147-A388-4B2B-A2A8-B51680A30DA3}"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168680-FD46-4AF6-98DA-762AE152491E}">
      <dsp:nvSpPr>
        <dsp:cNvPr id="0" name=""/>
        <dsp:cNvSpPr/>
      </dsp:nvSpPr>
      <dsp:spPr>
        <a:xfrm>
          <a:off x="417641"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7600E8-365A-4BBE-92B8-8CAF49910542}">
      <dsp:nvSpPr>
        <dsp:cNvPr id="0" name=""/>
        <dsp:cNvSpPr/>
      </dsp:nvSpPr>
      <dsp:spPr>
        <a:xfrm>
          <a:off x="900380"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STROKING - It is used to start and end each classical massage session.  In addition, stroking improves circulation and eliminates potential stagnation and swelling</a:t>
          </a:r>
        </a:p>
      </dsp:txBody>
      <dsp:txXfrm>
        <a:off x="981184" y="539822"/>
        <a:ext cx="4183042" cy="2597244"/>
      </dsp:txXfrm>
    </dsp:sp>
    <dsp:sp modelId="{304B2701-7974-4FEE-B2E1-59B83D19698A}">
      <dsp:nvSpPr>
        <dsp:cNvPr id="0" name=""/>
        <dsp:cNvSpPr/>
      </dsp:nvSpPr>
      <dsp:spPr>
        <a:xfrm>
          <a:off x="5727769"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2A972-2E8B-46C9-A003-2D2F57792239}">
      <dsp:nvSpPr>
        <dsp:cNvPr id="0" name=""/>
        <dsp:cNvSpPr/>
      </dsp:nvSpPr>
      <dsp:spPr>
        <a:xfrm>
          <a:off x="6210508"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RUBBING – after a stroking session, it's time to rub the muscles. With the help of the thumbs or the base of the hand, circular outward movements are made. Local pressure causes the swollen cells to be crushed, which causes the secretion of histamine</a:t>
          </a:r>
        </a:p>
      </dsp:txBody>
      <dsp:txXfrm>
        <a:off x="6291312" y="539822"/>
        <a:ext cx="4183042" cy="25972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CE2FD-42F1-4838-83AC-BC81F2FED72D}">
      <dsp:nvSpPr>
        <dsp:cNvPr id="0" name=""/>
        <dsp:cNvSpPr/>
      </dsp:nvSpPr>
      <dsp:spPr>
        <a:xfrm>
          <a:off x="417641"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391001-EC96-453D-B5AC-D4CA0538275F}">
      <dsp:nvSpPr>
        <dsp:cNvPr id="0" name=""/>
        <dsp:cNvSpPr/>
      </dsp:nvSpPr>
      <dsp:spPr>
        <a:xfrm>
          <a:off x="900380"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dirty="0">
              <a:solidFill>
                <a:srgbClr val="262626"/>
              </a:solidFill>
              <a:latin typeface="Posterama"/>
              <a:cs typeface="Segoe UI"/>
            </a:rPr>
            <a:t>KNEADING – this removes the fluid that accumulates in the tissues. Kneading helps in the fight against injuries in the first place.</a:t>
          </a:r>
        </a:p>
      </dsp:txBody>
      <dsp:txXfrm>
        <a:off x="981184" y="539822"/>
        <a:ext cx="4183042" cy="2597244"/>
      </dsp:txXfrm>
    </dsp:sp>
    <dsp:sp modelId="{304B2701-7974-4FEE-B2E1-59B83D19698A}">
      <dsp:nvSpPr>
        <dsp:cNvPr id="0" name=""/>
        <dsp:cNvSpPr/>
      </dsp:nvSpPr>
      <dsp:spPr>
        <a:xfrm>
          <a:off x="5727769"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B2A972-2E8B-46C9-A003-2D2F57792239}">
      <dsp:nvSpPr>
        <dsp:cNvPr id="0" name=""/>
        <dsp:cNvSpPr/>
      </dsp:nvSpPr>
      <dsp:spPr>
        <a:xfrm>
          <a:off x="6210508"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solidFill>
                <a:srgbClr val="262626"/>
              </a:solidFill>
              <a:latin typeface="Posterama"/>
              <a:cs typeface="Segoe UI"/>
            </a:rPr>
            <a:t>SHAKING – is a technique of performing classical massage, the main purpose of which is to relax muscle tension. </a:t>
          </a:r>
          <a:endParaRPr lang="en-US" sz="2600" kern="1200" dirty="0">
            <a:latin typeface="Posterama"/>
          </a:endParaRPr>
        </a:p>
      </dsp:txBody>
      <dsp:txXfrm>
        <a:off x="6291312" y="539822"/>
        <a:ext cx="4183042" cy="25972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0DDA4B-2E85-4D3B-8682-57BAD3C3F643}">
      <dsp:nvSpPr>
        <dsp:cNvPr id="0" name=""/>
        <dsp:cNvSpPr/>
      </dsp:nvSpPr>
      <dsp:spPr>
        <a:xfrm>
          <a:off x="417641"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ACF51D-7308-47FD-97DC-F4253C88388F}">
      <dsp:nvSpPr>
        <dsp:cNvPr id="0" name=""/>
        <dsp:cNvSpPr/>
      </dsp:nvSpPr>
      <dsp:spPr>
        <a:xfrm>
          <a:off x="900380"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 sz="3200" kern="1200" dirty="0">
              <a:solidFill>
                <a:srgbClr val="202124"/>
              </a:solidFill>
              <a:latin typeface="Arial"/>
              <a:cs typeface="Times New Roman"/>
            </a:rPr>
            <a:t>VIBRATION – this technique is primarily aimed at reducing the tension of muscle fibers; </a:t>
          </a:r>
          <a:endParaRPr lang="pl-PL" sz="3200" kern="1200" dirty="0">
            <a:solidFill>
              <a:srgbClr val="202124"/>
            </a:solidFill>
            <a:latin typeface="Arial"/>
            <a:cs typeface="Times New Roman"/>
          </a:endParaRPr>
        </a:p>
      </dsp:txBody>
      <dsp:txXfrm>
        <a:off x="981184" y="539822"/>
        <a:ext cx="4183042" cy="2597244"/>
      </dsp:txXfrm>
    </dsp:sp>
    <dsp:sp modelId="{9AB56CFB-A1EA-48E1-821A-E3CD4C8CD5AA}">
      <dsp:nvSpPr>
        <dsp:cNvPr id="0" name=""/>
        <dsp:cNvSpPr/>
      </dsp:nvSpPr>
      <dsp:spPr>
        <a:xfrm>
          <a:off x="5727769" y="416"/>
          <a:ext cx="4344650" cy="27588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3D0815-1165-4FD3-B9E4-4703559A03B5}">
      <dsp:nvSpPr>
        <dsp:cNvPr id="0" name=""/>
        <dsp:cNvSpPr/>
      </dsp:nvSpPr>
      <dsp:spPr>
        <a:xfrm>
          <a:off x="6210508" y="459018"/>
          <a:ext cx="4344650" cy="27588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 sz="3200" kern="1200" dirty="0">
              <a:solidFill>
                <a:srgbClr val="202124"/>
              </a:solidFill>
              <a:latin typeface="Arial"/>
              <a:cs typeface="Times New Roman"/>
            </a:rPr>
            <a:t>PATTING – this technique causes severe congestion in the area of the body where it is used.</a:t>
          </a:r>
          <a:endParaRPr lang="en-US" sz="3200" kern="1200" dirty="0">
            <a:solidFill>
              <a:srgbClr val="202124"/>
            </a:solidFill>
            <a:latin typeface="Times New Roman"/>
            <a:cs typeface="Times New Roman"/>
          </a:endParaRPr>
        </a:p>
      </dsp:txBody>
      <dsp:txXfrm>
        <a:off x="6291312" y="539822"/>
        <a:ext cx="4183042" cy="25972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041B5-D7BF-497C-9ABB-32F9E335D61E}">
      <dsp:nvSpPr>
        <dsp:cNvPr id="0" name=""/>
        <dsp:cNvSpPr/>
      </dsp:nvSpPr>
      <dsp:spPr>
        <a:xfrm>
          <a:off x="460055" y="3303"/>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reduction of stiffness and tension in the muscles</a:t>
          </a:r>
        </a:p>
      </dsp:txBody>
      <dsp:txXfrm>
        <a:off x="460055" y="3303"/>
        <a:ext cx="2233316" cy="1339989"/>
      </dsp:txXfrm>
    </dsp:sp>
    <dsp:sp modelId="{7A935EC5-3D7C-4E00-A9CB-CEA4580DF334}">
      <dsp:nvSpPr>
        <dsp:cNvPr id="0" name=""/>
        <dsp:cNvSpPr/>
      </dsp:nvSpPr>
      <dsp:spPr>
        <a:xfrm>
          <a:off x="2916702" y="3303"/>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reducing stress and anxiety</a:t>
          </a:r>
        </a:p>
      </dsp:txBody>
      <dsp:txXfrm>
        <a:off x="2916702" y="3303"/>
        <a:ext cx="2233316" cy="1339989"/>
      </dsp:txXfrm>
    </dsp:sp>
    <dsp:sp modelId="{D8CEE656-36F3-4760-BC37-D8A922993E0F}">
      <dsp:nvSpPr>
        <dsp:cNvPr id="0" name=""/>
        <dsp:cNvSpPr/>
      </dsp:nvSpPr>
      <dsp:spPr>
        <a:xfrm>
          <a:off x="5373350" y="3303"/>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improved well-being</a:t>
          </a:r>
        </a:p>
      </dsp:txBody>
      <dsp:txXfrm>
        <a:off x="5373350" y="3303"/>
        <a:ext cx="2233316" cy="1339989"/>
      </dsp:txXfrm>
    </dsp:sp>
    <dsp:sp modelId="{1FD195D2-158C-4B96-8247-AD44F6C7B77B}">
      <dsp:nvSpPr>
        <dsp:cNvPr id="0" name=""/>
        <dsp:cNvSpPr/>
      </dsp:nvSpPr>
      <dsp:spPr>
        <a:xfrm>
          <a:off x="460055" y="1566624"/>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postural correction</a:t>
          </a:r>
        </a:p>
      </dsp:txBody>
      <dsp:txXfrm>
        <a:off x="460055" y="1566624"/>
        <a:ext cx="2233316" cy="1339989"/>
      </dsp:txXfrm>
    </dsp:sp>
    <dsp:sp modelId="{970E257B-BAAF-4161-8BED-31DAA6EA5229}">
      <dsp:nvSpPr>
        <dsp:cNvPr id="0" name=""/>
        <dsp:cNvSpPr/>
      </dsp:nvSpPr>
      <dsp:spPr>
        <a:xfrm>
          <a:off x="2916702" y="1566624"/>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improving joint flexibility</a:t>
          </a:r>
        </a:p>
      </dsp:txBody>
      <dsp:txXfrm>
        <a:off x="2916702" y="1566624"/>
        <a:ext cx="2233316" cy="1339989"/>
      </dsp:txXfrm>
    </dsp:sp>
    <dsp:sp modelId="{531C7A45-EC28-47E6-B05E-0E7EADF5146A}">
      <dsp:nvSpPr>
        <dsp:cNvPr id="0" name=""/>
        <dsp:cNvSpPr/>
      </dsp:nvSpPr>
      <dsp:spPr>
        <a:xfrm>
          <a:off x="5373350" y="1566624"/>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easier deep breathing</a:t>
          </a:r>
        </a:p>
      </dsp:txBody>
      <dsp:txXfrm>
        <a:off x="5373350" y="1566624"/>
        <a:ext cx="2233316" cy="1339989"/>
      </dsp:txXfrm>
    </dsp:sp>
    <dsp:sp modelId="{5083BB14-6893-481B-AB04-3549871482F7}">
      <dsp:nvSpPr>
        <dsp:cNvPr id="0" name=""/>
        <dsp:cNvSpPr/>
      </dsp:nvSpPr>
      <dsp:spPr>
        <a:xfrm>
          <a:off x="460055" y="3129945"/>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improvement of the condition of the skin</a:t>
          </a:r>
        </a:p>
      </dsp:txBody>
      <dsp:txXfrm>
        <a:off x="460055" y="3129945"/>
        <a:ext cx="2233316" cy="1339989"/>
      </dsp:txXfrm>
    </dsp:sp>
    <dsp:sp modelId="{DD90EB30-5BB5-4A49-9440-D3FC3AE38F64}">
      <dsp:nvSpPr>
        <dsp:cNvPr id="0" name=""/>
        <dsp:cNvSpPr/>
      </dsp:nvSpPr>
      <dsp:spPr>
        <a:xfrm>
          <a:off x="2916702" y="3129945"/>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reduction of muscle pain</a:t>
          </a:r>
        </a:p>
      </dsp:txBody>
      <dsp:txXfrm>
        <a:off x="2916702" y="3129945"/>
        <a:ext cx="2233316" cy="1339989"/>
      </dsp:txXfrm>
    </dsp:sp>
    <dsp:sp modelId="{13ED6A19-E682-47EB-AC47-A7E74F5DC7F8}">
      <dsp:nvSpPr>
        <dsp:cNvPr id="0" name=""/>
        <dsp:cNvSpPr/>
      </dsp:nvSpPr>
      <dsp:spPr>
        <a:xfrm>
          <a:off x="5373350" y="3129945"/>
          <a:ext cx="2233316" cy="13399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acceleration of healing of some injuries</a:t>
          </a:r>
        </a:p>
      </dsp:txBody>
      <dsp:txXfrm>
        <a:off x="5373350" y="3129945"/>
        <a:ext cx="2233316" cy="13399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C0440-0303-4163-A4CF-26D16053CAD8}">
      <dsp:nvSpPr>
        <dsp:cNvPr id="0" name=""/>
        <dsp:cNvSpPr/>
      </dsp:nvSpPr>
      <dsp:spPr>
        <a:xfrm>
          <a:off x="3750" y="698369"/>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Myalgia - ból mięśni </a:t>
          </a:r>
        </a:p>
      </dsp:txBody>
      <dsp:txXfrm>
        <a:off x="3750" y="698369"/>
        <a:ext cx="2030610" cy="1218366"/>
      </dsp:txXfrm>
    </dsp:sp>
    <dsp:sp modelId="{D11F36D7-38A8-4A58-9E9D-18A5E2F0DCC4}">
      <dsp:nvSpPr>
        <dsp:cNvPr id="0" name=""/>
        <dsp:cNvSpPr/>
      </dsp:nvSpPr>
      <dsp:spPr>
        <a:xfrm>
          <a:off x="2237422" y="698369"/>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Hemorrhage – krwotok</a:t>
          </a:r>
        </a:p>
      </dsp:txBody>
      <dsp:txXfrm>
        <a:off x="2237422" y="698369"/>
        <a:ext cx="2030610" cy="1218366"/>
      </dsp:txXfrm>
    </dsp:sp>
    <dsp:sp modelId="{DC9E3DB4-8131-43A8-AE96-25BD2910A09B}">
      <dsp:nvSpPr>
        <dsp:cNvPr id="0" name=""/>
        <dsp:cNvSpPr/>
      </dsp:nvSpPr>
      <dsp:spPr>
        <a:xfrm>
          <a:off x="4471094" y="698369"/>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Cancer- nowotwór </a:t>
          </a:r>
        </a:p>
      </dsp:txBody>
      <dsp:txXfrm>
        <a:off x="4471094" y="698369"/>
        <a:ext cx="2030610" cy="1218366"/>
      </dsp:txXfrm>
    </dsp:sp>
    <dsp:sp modelId="{00359770-5DB7-4CE0-9368-D9F1337F8289}">
      <dsp:nvSpPr>
        <dsp:cNvPr id="0" name=""/>
        <dsp:cNvSpPr/>
      </dsp:nvSpPr>
      <dsp:spPr>
        <a:xfrm>
          <a:off x="6704766" y="698369"/>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Joint – staw </a:t>
          </a:r>
        </a:p>
      </dsp:txBody>
      <dsp:txXfrm>
        <a:off x="6704766" y="698369"/>
        <a:ext cx="2030610" cy="1218366"/>
      </dsp:txXfrm>
    </dsp:sp>
    <dsp:sp modelId="{CE67A96A-327C-4010-A3EA-1FBFEFDFEF0C}">
      <dsp:nvSpPr>
        <dsp:cNvPr id="0" name=""/>
        <dsp:cNvSpPr/>
      </dsp:nvSpPr>
      <dsp:spPr>
        <a:xfrm>
          <a:off x="8938438" y="698369"/>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Injuries – uraz </a:t>
          </a:r>
        </a:p>
      </dsp:txBody>
      <dsp:txXfrm>
        <a:off x="8938438" y="698369"/>
        <a:ext cx="2030610" cy="1218366"/>
      </dsp:txXfrm>
    </dsp:sp>
    <dsp:sp modelId="{CB45B302-33F4-4CA6-850E-E2A7AC373077}">
      <dsp:nvSpPr>
        <dsp:cNvPr id="0" name=""/>
        <dsp:cNvSpPr/>
      </dsp:nvSpPr>
      <dsp:spPr>
        <a:xfrm>
          <a:off x="1120586" y="2119797"/>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Stroking - głaskanie </a:t>
          </a:r>
        </a:p>
      </dsp:txBody>
      <dsp:txXfrm>
        <a:off x="1120586" y="2119797"/>
        <a:ext cx="2030610" cy="1218366"/>
      </dsp:txXfrm>
    </dsp:sp>
    <dsp:sp modelId="{B3E883D7-DE99-4B0A-BC74-A3077B18BB0B}">
      <dsp:nvSpPr>
        <dsp:cNvPr id="0" name=""/>
        <dsp:cNvSpPr/>
      </dsp:nvSpPr>
      <dsp:spPr>
        <a:xfrm>
          <a:off x="3354258" y="2119797"/>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Rubbing – rozcieranie </a:t>
          </a:r>
        </a:p>
      </dsp:txBody>
      <dsp:txXfrm>
        <a:off x="3354258" y="2119797"/>
        <a:ext cx="2030610" cy="1218366"/>
      </dsp:txXfrm>
    </dsp:sp>
    <dsp:sp modelId="{25CEEE34-2931-4B55-BCC5-A072F30E1DF9}">
      <dsp:nvSpPr>
        <dsp:cNvPr id="0" name=""/>
        <dsp:cNvSpPr/>
      </dsp:nvSpPr>
      <dsp:spPr>
        <a:xfrm>
          <a:off x="5587930" y="2119797"/>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Kneading – ugniatanie </a:t>
          </a:r>
        </a:p>
      </dsp:txBody>
      <dsp:txXfrm>
        <a:off x="5587930" y="2119797"/>
        <a:ext cx="2030610" cy="1218366"/>
      </dsp:txXfrm>
    </dsp:sp>
    <dsp:sp modelId="{387A3147-A388-4B2B-A2A8-B51680A30DA3}">
      <dsp:nvSpPr>
        <dsp:cNvPr id="0" name=""/>
        <dsp:cNvSpPr/>
      </dsp:nvSpPr>
      <dsp:spPr>
        <a:xfrm>
          <a:off x="7821602" y="2119797"/>
          <a:ext cx="2030610" cy="12183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Patting – oklepywanie</a:t>
          </a:r>
        </a:p>
      </dsp:txBody>
      <dsp:txXfrm>
        <a:off x="7821602" y="2119797"/>
        <a:ext cx="2030610" cy="121836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1/3/2024</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405883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1/3/2024</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752982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1/3/2024</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604616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1/3/2024</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6412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1/3/2024</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883205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1/3/2024</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274605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1/3/2024</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057243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1/3/2024</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75163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1/3/2024</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543631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1/3/2024</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314449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1/3/2024</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942065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1/3/2024</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21337356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78" r:id="rId6"/>
    <p:sldLayoutId id="2147483674" r:id="rId7"/>
    <p:sldLayoutId id="2147483675" r:id="rId8"/>
    <p:sldLayoutId id="2147483676" r:id="rId9"/>
    <p:sldLayoutId id="2147483677" r:id="rId10"/>
    <p:sldLayoutId id="2147483679"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bing.com/images/search?view=detailV2&amp;ccid=VPDpDnPr&amp;id=D2D7CDA0BAE89C66A27DC7693D2560D1DDEDB286&amp;thid=OIP.VPDpDnPr-7fHqGvg9yBI8gHaEi&amp;mediaurl=https%3a%2f%2fplanetharmony.pl%2fwp-content%2fuploads%2f2021%2f01%2fwskazania-przeciwwskazania-do-masazu-.png&amp;cdnurl=https%3a%2f%2fth.bing.com%2fth%2fid%2fR.54f0e90e73ebfbb7c7a86be0f72048f2%3frik%3dhrLt3dFgJT1pxw%26pid%3dImgRaw%26r%3d0&amp;exph=392&amp;expw=640&amp;q=+przeciwskazania+&amp;simid=608048699759211479&amp;FORM=IRPRST&amp;ck=2F91BF87A67FD1FF8F1921D0C3ED6D4A&amp;selectedIndex=0&amp;itb=0&amp;ajaxhist=0&amp;ajaxserp=0"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stetico.pl/masaz-klasyczny"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C7BC1E0-1C8D-47CB-B48A-D3D0D2EF0E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3AD1C04B-04EF-43BA-B2AB-6F52AF8B9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1"/>
            <a:ext cx="6939937" cy="6453893"/>
          </a:xfrm>
          <a:custGeom>
            <a:avLst/>
            <a:gdLst>
              <a:gd name="connsiteX0" fmla="*/ 111814 w 4695433"/>
              <a:gd name="connsiteY0" fmla="*/ 3049004 h 4582435"/>
              <a:gd name="connsiteX1" fmla="*/ 297409 w 4695433"/>
              <a:gd name="connsiteY1" fmla="*/ 3091902 h 4582435"/>
              <a:gd name="connsiteX2" fmla="*/ 416673 w 4695433"/>
              <a:gd name="connsiteY2" fmla="*/ 3537003 h 4582435"/>
              <a:gd name="connsiteX3" fmla="*/ 31751 w 4695433"/>
              <a:gd name="connsiteY3" fmla="*/ 3683368 h 4582435"/>
              <a:gd name="connsiteX4" fmla="*/ 0 w 4695433"/>
              <a:gd name="connsiteY4" fmla="*/ 3669070 h 4582435"/>
              <a:gd name="connsiteX5" fmla="*/ 0 w 4695433"/>
              <a:gd name="connsiteY5" fmla="*/ 3079852 h 4582435"/>
              <a:gd name="connsiteX6" fmla="*/ 35156 w 4695433"/>
              <a:gd name="connsiteY6" fmla="*/ 3063756 h 4582435"/>
              <a:gd name="connsiteX7" fmla="*/ 111814 w 4695433"/>
              <a:gd name="connsiteY7" fmla="*/ 3049004 h 4582435"/>
              <a:gd name="connsiteX8" fmla="*/ 0 w 4695433"/>
              <a:gd name="connsiteY8" fmla="*/ 0 h 4582435"/>
              <a:gd name="connsiteX9" fmla="*/ 4695433 w 4695433"/>
              <a:gd name="connsiteY9" fmla="*/ 0 h 4582435"/>
              <a:gd name="connsiteX10" fmla="*/ 4663044 w 4695433"/>
              <a:gd name="connsiteY10" fmla="*/ 68762 h 4582435"/>
              <a:gd name="connsiteX11" fmla="*/ 4571319 w 4695433"/>
              <a:gd name="connsiteY11" fmla="*/ 201411 h 4582435"/>
              <a:gd name="connsiteX12" fmla="*/ 4099777 w 4695433"/>
              <a:gd name="connsiteY12" fmla="*/ 504347 h 4582435"/>
              <a:gd name="connsiteX13" fmla="*/ 3811860 w 4695433"/>
              <a:gd name="connsiteY13" fmla="*/ 1682068 h 4582435"/>
              <a:gd name="connsiteX14" fmla="*/ 3167043 w 4695433"/>
              <a:gd name="connsiteY14" fmla="*/ 4278500 h 4582435"/>
              <a:gd name="connsiteX15" fmla="*/ 2640955 w 4695433"/>
              <a:gd name="connsiteY15" fmla="*/ 4485587 h 4582435"/>
              <a:gd name="connsiteX16" fmla="*/ 1495663 w 4695433"/>
              <a:gd name="connsiteY16" fmla="*/ 4435228 h 4582435"/>
              <a:gd name="connsiteX17" fmla="*/ 1020813 w 4695433"/>
              <a:gd name="connsiteY17" fmla="*/ 3838149 h 4582435"/>
              <a:gd name="connsiteX18" fmla="*/ 626404 w 4695433"/>
              <a:gd name="connsiteY18" fmla="*/ 3045292 h 4582435"/>
              <a:gd name="connsiteX19" fmla="*/ 147061 w 4695433"/>
              <a:gd name="connsiteY19" fmla="*/ 2765401 h 4582435"/>
              <a:gd name="connsiteX20" fmla="*/ 0 w 4695433"/>
              <a:gd name="connsiteY20" fmla="*/ 2736690 h 458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95433" h="4582435">
                <a:moveTo>
                  <a:pt x="111814" y="3049004"/>
                </a:moveTo>
                <a:cubicBezTo>
                  <a:pt x="174417" y="3044581"/>
                  <a:pt x="238967" y="3058160"/>
                  <a:pt x="297409" y="3091902"/>
                </a:cubicBezTo>
                <a:cubicBezTo>
                  <a:pt x="453255" y="3181878"/>
                  <a:pt x="506651" y="3381158"/>
                  <a:pt x="416673" y="3537003"/>
                </a:cubicBezTo>
                <a:cubicBezTo>
                  <a:pt x="337943" y="3673368"/>
                  <a:pt x="175529" y="3731295"/>
                  <a:pt x="31751" y="3683368"/>
                </a:cubicBezTo>
                <a:lnTo>
                  <a:pt x="0" y="3669070"/>
                </a:lnTo>
                <a:lnTo>
                  <a:pt x="0" y="3079852"/>
                </a:lnTo>
                <a:lnTo>
                  <a:pt x="35156" y="3063756"/>
                </a:lnTo>
                <a:cubicBezTo>
                  <a:pt x="59982" y="3055817"/>
                  <a:pt x="85729" y="3050848"/>
                  <a:pt x="111814" y="3049004"/>
                </a:cubicBezTo>
                <a:close/>
                <a:moveTo>
                  <a:pt x="0" y="0"/>
                </a:moveTo>
                <a:lnTo>
                  <a:pt x="4695433" y="0"/>
                </a:lnTo>
                <a:lnTo>
                  <a:pt x="4663044" y="68762"/>
                </a:lnTo>
                <a:cubicBezTo>
                  <a:pt x="4636274" y="118744"/>
                  <a:pt x="4605467" y="163546"/>
                  <a:pt x="4571319" y="201411"/>
                </a:cubicBezTo>
                <a:cubicBezTo>
                  <a:pt x="4449886" y="335755"/>
                  <a:pt x="4268949" y="426743"/>
                  <a:pt x="4099777" y="504347"/>
                </a:cubicBezTo>
                <a:cubicBezTo>
                  <a:pt x="3604896" y="731933"/>
                  <a:pt x="3591784" y="1317548"/>
                  <a:pt x="3811860" y="1682068"/>
                </a:cubicBezTo>
                <a:cubicBezTo>
                  <a:pt x="4454413" y="2741008"/>
                  <a:pt x="4084752" y="3706193"/>
                  <a:pt x="3167043" y="4278500"/>
                </a:cubicBezTo>
                <a:cubicBezTo>
                  <a:pt x="3009772" y="4376529"/>
                  <a:pt x="2817700" y="4417630"/>
                  <a:pt x="2640955" y="4485587"/>
                </a:cubicBezTo>
                <a:cubicBezTo>
                  <a:pt x="2250950" y="4603206"/>
                  <a:pt x="1866703" y="4642930"/>
                  <a:pt x="1495663" y="4435228"/>
                </a:cubicBezTo>
                <a:cubicBezTo>
                  <a:pt x="1259049" y="4302759"/>
                  <a:pt x="1121911" y="4090107"/>
                  <a:pt x="1020813" y="3838149"/>
                </a:cubicBezTo>
                <a:cubicBezTo>
                  <a:pt x="910679" y="3564211"/>
                  <a:pt x="784571" y="3292847"/>
                  <a:pt x="626404" y="3045292"/>
                </a:cubicBezTo>
                <a:cubicBezTo>
                  <a:pt x="516355" y="2873268"/>
                  <a:pt x="336073" y="2807363"/>
                  <a:pt x="147061" y="2765401"/>
                </a:cubicBezTo>
                <a:lnTo>
                  <a:pt x="0" y="27366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p:cNvSpPr>
            <a:spLocks noGrp="1"/>
          </p:cNvSpPr>
          <p:nvPr>
            <p:ph type="ctrTitle"/>
          </p:nvPr>
        </p:nvSpPr>
        <p:spPr>
          <a:xfrm>
            <a:off x="609600" y="663960"/>
            <a:ext cx="4298417" cy="2539390"/>
          </a:xfrm>
        </p:spPr>
        <p:txBody>
          <a:bodyPr anchor="b">
            <a:normAutofit/>
          </a:bodyPr>
          <a:lstStyle/>
          <a:p>
            <a:r>
              <a:rPr lang="pl-PL" sz="4400">
                <a:ea typeface="+mj-lt"/>
                <a:cs typeface="+mj-lt"/>
              </a:rPr>
              <a:t>Massage in physiotherapy</a:t>
            </a:r>
            <a:endParaRPr lang="en-US" sz="4400"/>
          </a:p>
        </p:txBody>
      </p:sp>
      <p:sp>
        <p:nvSpPr>
          <p:cNvPr id="3" name="Podtytuł 2"/>
          <p:cNvSpPr>
            <a:spLocks noGrp="1"/>
          </p:cNvSpPr>
          <p:nvPr>
            <p:ph type="subTitle" idx="1"/>
          </p:nvPr>
        </p:nvSpPr>
        <p:spPr>
          <a:xfrm>
            <a:off x="6906884" y="5269301"/>
            <a:ext cx="5033002" cy="1368650"/>
          </a:xfrm>
        </p:spPr>
        <p:txBody>
          <a:bodyPr anchor="t">
            <a:normAutofit/>
          </a:bodyPr>
          <a:lstStyle/>
          <a:p>
            <a:r>
              <a:rPr lang="en-US"/>
              <a:t>https://www.ur.edu.pl/files/ur/import/Aktualnosci/2019/5/logo_UR_blue.jpg</a:t>
            </a:r>
          </a:p>
        </p:txBody>
      </p:sp>
      <p:pic>
        <p:nvPicPr>
          <p:cNvPr id="4" name="Picture 3" descr="https://www.ur.edu.pl/files/ur/import/Aktualnosci/2019/5/logo_UR_blue.jpg">
            <a:extLst>
              <a:ext uri="{FF2B5EF4-FFF2-40B4-BE49-F238E27FC236}">
                <a16:creationId xmlns:a16="http://schemas.microsoft.com/office/drawing/2014/main" id="{400F5C12-8218-EF76-8D80-C420C26D9665}"/>
              </a:ext>
            </a:extLst>
          </p:cNvPr>
          <p:cNvPicPr>
            <a:picLocks noChangeAspect="1"/>
          </p:cNvPicPr>
          <p:nvPr/>
        </p:nvPicPr>
        <p:blipFill>
          <a:blip r:embed="rId2"/>
          <a:stretch>
            <a:fillRect/>
          </a:stretch>
        </p:blipFill>
        <p:spPr>
          <a:xfrm>
            <a:off x="6905139" y="2562"/>
            <a:ext cx="5022318" cy="5022318"/>
          </a:xfrm>
          <a:prstGeom prst="rect">
            <a:avLst/>
          </a:prstGeom>
        </p:spPr>
      </p:pic>
      <p:sp>
        <p:nvSpPr>
          <p:cNvPr id="5" name="TextBox 4">
            <a:extLst>
              <a:ext uri="{FF2B5EF4-FFF2-40B4-BE49-F238E27FC236}">
                <a16:creationId xmlns:a16="http://schemas.microsoft.com/office/drawing/2014/main" id="{8F719A4C-7F2F-3D16-3DF3-D75265F9E61C}"/>
              </a:ext>
            </a:extLst>
          </p:cNvPr>
          <p:cNvSpPr txBox="1"/>
          <p:nvPr/>
        </p:nvSpPr>
        <p:spPr>
          <a:xfrm>
            <a:off x="684362" y="3315419"/>
            <a:ext cx="443972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KAROLINA KMIECIK </a:t>
            </a:r>
          </a:p>
          <a:p>
            <a:r>
              <a:rPr lang="en-US" b="1" dirty="0"/>
              <a:t>IIIR FIZJOTERAPIA JMN</a:t>
            </a:r>
          </a:p>
          <a:p>
            <a:r>
              <a:rPr lang="en-US" b="1" dirty="0"/>
              <a:t>ROK AKADEMICKI 2023/2024</a:t>
            </a:r>
          </a:p>
          <a:p>
            <a:r>
              <a:rPr lang="en-US" b="1" dirty="0"/>
              <a:t>SEMESTR ZIMOWY </a:t>
            </a:r>
          </a:p>
        </p:txBody>
      </p:sp>
    </p:spTree>
    <p:extLst>
      <p:ext uri="{BB962C8B-B14F-4D97-AF65-F5344CB8AC3E}">
        <p14:creationId xmlns:p14="http://schemas.microsoft.com/office/powerpoint/2010/main" val="650317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CF52A5B-5810-4130-A3DB-FD2582D053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B8FE145C-BED6-4533-8211-7AC773F7A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16078" cy="6858000"/>
          </a:xfrm>
          <a:custGeom>
            <a:avLst/>
            <a:gdLst>
              <a:gd name="connsiteX0" fmla="*/ 8183400 w 8916078"/>
              <a:gd name="connsiteY0" fmla="*/ 3865853 h 6820849"/>
              <a:gd name="connsiteX1" fmla="*/ 8259593 w 8916078"/>
              <a:gd name="connsiteY1" fmla="*/ 3878252 h 6820849"/>
              <a:gd name="connsiteX2" fmla="*/ 8529076 w 8916078"/>
              <a:gd name="connsiteY2" fmla="*/ 4345010 h 6820849"/>
              <a:gd name="connsiteX3" fmla="*/ 8062319 w 8916078"/>
              <a:gd name="connsiteY3" fmla="*/ 4614493 h 6820849"/>
              <a:gd name="connsiteX4" fmla="*/ 7792836 w 8916078"/>
              <a:gd name="connsiteY4" fmla="*/ 4147735 h 6820849"/>
              <a:gd name="connsiteX5" fmla="*/ 8183400 w 8916078"/>
              <a:gd name="connsiteY5" fmla="*/ 3865853 h 6820849"/>
              <a:gd name="connsiteX6" fmla="*/ 8734942 w 8916078"/>
              <a:gd name="connsiteY6" fmla="*/ 2667480 h 6820849"/>
              <a:gd name="connsiteX7" fmla="*/ 8773412 w 8916078"/>
              <a:gd name="connsiteY7" fmla="*/ 2673741 h 6820849"/>
              <a:gd name="connsiteX8" fmla="*/ 8909474 w 8916078"/>
              <a:gd name="connsiteY8" fmla="*/ 2909407 h 6820849"/>
              <a:gd name="connsiteX9" fmla="*/ 8673808 w 8916078"/>
              <a:gd name="connsiteY9" fmla="*/ 3045469 h 6820849"/>
              <a:gd name="connsiteX10" fmla="*/ 8537746 w 8916078"/>
              <a:gd name="connsiteY10" fmla="*/ 2809802 h 6820849"/>
              <a:gd name="connsiteX11" fmla="*/ 8697151 w 8916078"/>
              <a:gd name="connsiteY11" fmla="*/ 2668961 h 6820849"/>
              <a:gd name="connsiteX12" fmla="*/ 8734942 w 8916078"/>
              <a:gd name="connsiteY12" fmla="*/ 2667480 h 6820849"/>
              <a:gd name="connsiteX13" fmla="*/ 8776652 w 8916078"/>
              <a:gd name="connsiteY13" fmla="*/ 1 h 6820849"/>
              <a:gd name="connsiteX14" fmla="*/ 8786961 w 8916078"/>
              <a:gd name="connsiteY14" fmla="*/ 42970 h 6820849"/>
              <a:gd name="connsiteX15" fmla="*/ 8775876 w 8916078"/>
              <a:gd name="connsiteY15" fmla="*/ 219853 h 6820849"/>
              <a:gd name="connsiteX16" fmla="*/ 8229255 w 8916078"/>
              <a:gd name="connsiteY16" fmla="*/ 535444 h 6820849"/>
              <a:gd name="connsiteX17" fmla="*/ 7899142 w 8916078"/>
              <a:gd name="connsiteY17" fmla="*/ 78053 h 6820849"/>
              <a:gd name="connsiteX18" fmla="*/ 7911844 w 8916078"/>
              <a:gd name="connsiteY18" fmla="*/ 1 h 6820849"/>
              <a:gd name="connsiteX19" fmla="*/ 0 w 8916078"/>
              <a:gd name="connsiteY19" fmla="*/ 0 h 6820849"/>
              <a:gd name="connsiteX20" fmla="*/ 3064542 w 8916078"/>
              <a:gd name="connsiteY20" fmla="*/ 1 h 6820849"/>
              <a:gd name="connsiteX21" fmla="*/ 3626351 w 8916078"/>
              <a:gd name="connsiteY21" fmla="*/ 1 h 6820849"/>
              <a:gd name="connsiteX22" fmla="*/ 6388767 w 8916078"/>
              <a:gd name="connsiteY22" fmla="*/ 1 h 6820849"/>
              <a:gd name="connsiteX23" fmla="*/ 7293415 w 8916078"/>
              <a:gd name="connsiteY23" fmla="*/ 1 h 6820849"/>
              <a:gd name="connsiteX24" fmla="*/ 7285291 w 8916078"/>
              <a:gd name="connsiteY24" fmla="*/ 184997 h 6820849"/>
              <a:gd name="connsiteX25" fmla="*/ 7288318 w 8916078"/>
              <a:gd name="connsiteY25" fmla="*/ 419996 h 6820849"/>
              <a:gd name="connsiteX26" fmla="*/ 7736280 w 8916078"/>
              <a:gd name="connsiteY26" fmla="*/ 1068100 h 6820849"/>
              <a:gd name="connsiteX27" fmla="*/ 8184147 w 8916078"/>
              <a:gd name="connsiteY27" fmla="*/ 2589406 h 6820849"/>
              <a:gd name="connsiteX28" fmla="*/ 7738154 w 8916078"/>
              <a:gd name="connsiteY28" fmla="*/ 3164270 h 6820849"/>
              <a:gd name="connsiteX29" fmla="*/ 7579762 w 8916078"/>
              <a:gd name="connsiteY29" fmla="*/ 4641256 h 6820849"/>
              <a:gd name="connsiteX30" fmla="*/ 8191492 w 8916078"/>
              <a:gd name="connsiteY30" fmla="*/ 5670858 h 6820849"/>
              <a:gd name="connsiteX31" fmla="*/ 8477065 w 8916078"/>
              <a:gd name="connsiteY31" fmla="*/ 6707671 h 6820849"/>
              <a:gd name="connsiteX32" fmla="*/ 8478852 w 8916078"/>
              <a:gd name="connsiteY32" fmla="*/ 6820849 h 6820849"/>
              <a:gd name="connsiteX33" fmla="*/ 0 w 8916078"/>
              <a:gd name="connsiteY33" fmla="*/ 6820849 h 6820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916078" h="6820849">
                <a:moveTo>
                  <a:pt x="8183400" y="3865853"/>
                </a:moveTo>
                <a:cubicBezTo>
                  <a:pt x="8208679" y="3867370"/>
                  <a:pt x="8234181" y="3871443"/>
                  <a:pt x="8259593" y="3878252"/>
                </a:cubicBezTo>
                <a:cubicBezTo>
                  <a:pt x="8462901" y="3932728"/>
                  <a:pt x="8583552" y="4141703"/>
                  <a:pt x="8529076" y="4345010"/>
                </a:cubicBezTo>
                <a:cubicBezTo>
                  <a:pt x="8474600" y="4548317"/>
                  <a:pt x="8265626" y="4668969"/>
                  <a:pt x="8062319" y="4614493"/>
                </a:cubicBezTo>
                <a:cubicBezTo>
                  <a:pt x="7859012" y="4560017"/>
                  <a:pt x="7738360" y="4351042"/>
                  <a:pt x="7792836" y="4147735"/>
                </a:cubicBezTo>
                <a:cubicBezTo>
                  <a:pt x="7840502" y="3969841"/>
                  <a:pt x="8006457" y="3855230"/>
                  <a:pt x="8183400" y="3865853"/>
                </a:cubicBezTo>
                <a:close/>
                <a:moveTo>
                  <a:pt x="8734942" y="2667480"/>
                </a:moveTo>
                <a:cubicBezTo>
                  <a:pt x="8747705" y="2668246"/>
                  <a:pt x="8760581" y="2670303"/>
                  <a:pt x="8773412" y="2673741"/>
                </a:cubicBezTo>
                <a:cubicBezTo>
                  <a:pt x="8876062" y="2701246"/>
                  <a:pt x="8936980" y="2806757"/>
                  <a:pt x="8909474" y="2909407"/>
                </a:cubicBezTo>
                <a:cubicBezTo>
                  <a:pt x="8881969" y="3012057"/>
                  <a:pt x="8776458" y="3072974"/>
                  <a:pt x="8673808" y="3045469"/>
                </a:cubicBezTo>
                <a:cubicBezTo>
                  <a:pt x="8571158" y="3017965"/>
                  <a:pt x="8510241" y="2912452"/>
                  <a:pt x="8537746" y="2809802"/>
                </a:cubicBezTo>
                <a:cubicBezTo>
                  <a:pt x="8558375" y="2732815"/>
                  <a:pt x="8622882" y="2679302"/>
                  <a:pt x="8697151" y="2668961"/>
                </a:cubicBezTo>
                <a:cubicBezTo>
                  <a:pt x="8709529" y="2667237"/>
                  <a:pt x="8722180" y="2666714"/>
                  <a:pt x="8734942" y="2667480"/>
                </a:cubicBezTo>
                <a:close/>
                <a:moveTo>
                  <a:pt x="8776652" y="1"/>
                </a:moveTo>
                <a:lnTo>
                  <a:pt x="8786961" y="42970"/>
                </a:lnTo>
                <a:cubicBezTo>
                  <a:pt x="8794957" y="100392"/>
                  <a:pt x="8791826" y="160330"/>
                  <a:pt x="8775876" y="219853"/>
                </a:cubicBezTo>
                <a:cubicBezTo>
                  <a:pt x="8712079" y="457946"/>
                  <a:pt x="8467349" y="599241"/>
                  <a:pt x="8229255" y="535444"/>
                </a:cubicBezTo>
                <a:cubicBezTo>
                  <a:pt x="8020924" y="479621"/>
                  <a:pt x="7886703" y="285271"/>
                  <a:pt x="7899142" y="78053"/>
                </a:cubicBezTo>
                <a:lnTo>
                  <a:pt x="7911844" y="1"/>
                </a:lnTo>
                <a:close/>
                <a:moveTo>
                  <a:pt x="0" y="0"/>
                </a:moveTo>
                <a:lnTo>
                  <a:pt x="3064542" y="1"/>
                </a:lnTo>
                <a:lnTo>
                  <a:pt x="3626351" y="1"/>
                </a:lnTo>
                <a:lnTo>
                  <a:pt x="6388767" y="1"/>
                </a:lnTo>
                <a:lnTo>
                  <a:pt x="7293415" y="1"/>
                </a:lnTo>
                <a:lnTo>
                  <a:pt x="7285291" y="184997"/>
                </a:lnTo>
                <a:cubicBezTo>
                  <a:pt x="7283933" y="263521"/>
                  <a:pt x="7284806" y="341911"/>
                  <a:pt x="7288318" y="419996"/>
                </a:cubicBezTo>
                <a:cubicBezTo>
                  <a:pt x="7301507" y="709488"/>
                  <a:pt x="7530168" y="891535"/>
                  <a:pt x="7736280" y="1068100"/>
                </a:cubicBezTo>
                <a:cubicBezTo>
                  <a:pt x="8250069" y="1508062"/>
                  <a:pt x="8424916" y="2032159"/>
                  <a:pt x="8184147" y="2589406"/>
                </a:cubicBezTo>
                <a:cubicBezTo>
                  <a:pt x="8090773" y="2805524"/>
                  <a:pt x="7909218" y="2993264"/>
                  <a:pt x="7738154" y="3164270"/>
                </a:cubicBezTo>
                <a:cubicBezTo>
                  <a:pt x="7279360" y="3622745"/>
                  <a:pt x="7298159" y="4154456"/>
                  <a:pt x="7579762" y="4641256"/>
                </a:cubicBezTo>
                <a:cubicBezTo>
                  <a:pt x="7780382" y="4986833"/>
                  <a:pt x="8020938" y="5311557"/>
                  <a:pt x="8191492" y="5670858"/>
                </a:cubicBezTo>
                <a:cubicBezTo>
                  <a:pt x="8357544" y="6019043"/>
                  <a:pt x="8456063" y="6366409"/>
                  <a:pt x="8477065" y="6707671"/>
                </a:cubicBezTo>
                <a:lnTo>
                  <a:pt x="8478852" y="6820849"/>
                </a:lnTo>
                <a:lnTo>
                  <a:pt x="0" y="682084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aphicFrame>
        <p:nvGraphicFramePr>
          <p:cNvPr id="12" name="Content Placeholder 2">
            <a:extLst>
              <a:ext uri="{FF2B5EF4-FFF2-40B4-BE49-F238E27FC236}">
                <a16:creationId xmlns:a16="http://schemas.microsoft.com/office/drawing/2014/main" id="{8A54BBE7-C05C-E8D0-E78B-53F4C88304D6}"/>
              </a:ext>
            </a:extLst>
          </p:cNvPr>
          <p:cNvGraphicFramePr>
            <a:graphicFrameLocks/>
          </p:cNvGraphicFramePr>
          <p:nvPr/>
        </p:nvGraphicFramePr>
        <p:xfrm>
          <a:off x="609600" y="2923750"/>
          <a:ext cx="10972800" cy="3218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4" name="TextBox 63">
            <a:extLst>
              <a:ext uri="{FF2B5EF4-FFF2-40B4-BE49-F238E27FC236}">
                <a16:creationId xmlns:a16="http://schemas.microsoft.com/office/drawing/2014/main" id="{3D35C6E4-3FCA-9253-3090-AE34B6779097}"/>
              </a:ext>
            </a:extLst>
          </p:cNvPr>
          <p:cNvSpPr txBox="1"/>
          <p:nvPr/>
        </p:nvSpPr>
        <p:spPr>
          <a:xfrm>
            <a:off x="756249" y="957532"/>
            <a:ext cx="11010180"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a:latin typeface="Posterama"/>
              </a:rPr>
              <a:t>TECHNIQUES IN CLASSICAL MASSAGE</a:t>
            </a:r>
            <a:endParaRPr lang="en-US"/>
          </a:p>
        </p:txBody>
      </p:sp>
    </p:spTree>
    <p:extLst>
      <p:ext uri="{BB962C8B-B14F-4D97-AF65-F5344CB8AC3E}">
        <p14:creationId xmlns:p14="http://schemas.microsoft.com/office/powerpoint/2010/main" val="381215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4"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61C9C484-2C12-4B1B-98D1-84696D246C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29DC2263-C92B-446E-9CFA-02329CD8EF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9475" y="1934904"/>
            <a:ext cx="7930101" cy="4923095"/>
          </a:xfrm>
          <a:custGeom>
            <a:avLst/>
            <a:gdLst>
              <a:gd name="connsiteX0" fmla="*/ 1412408 w 8831334"/>
              <a:gd name="connsiteY0" fmla="*/ 4231273 h 4923095"/>
              <a:gd name="connsiteX1" fmla="*/ 1480115 w 8831334"/>
              <a:gd name="connsiteY1" fmla="*/ 4255873 h 4923095"/>
              <a:gd name="connsiteX2" fmla="*/ 1555026 w 8831334"/>
              <a:gd name="connsiteY2" fmla="*/ 4493895 h 4923095"/>
              <a:gd name="connsiteX3" fmla="*/ 1315323 w 8831334"/>
              <a:gd name="connsiteY3" fmla="*/ 4546785 h 4923095"/>
              <a:gd name="connsiteX4" fmla="*/ 1240411 w 8831334"/>
              <a:gd name="connsiteY4" fmla="*/ 4308763 h 4923095"/>
              <a:gd name="connsiteX5" fmla="*/ 1344748 w 8831334"/>
              <a:gd name="connsiteY5" fmla="*/ 4233023 h 4923095"/>
              <a:gd name="connsiteX6" fmla="*/ 1412408 w 8831334"/>
              <a:gd name="connsiteY6" fmla="*/ 4231273 h 4923095"/>
              <a:gd name="connsiteX7" fmla="*/ 622613 w 8831334"/>
              <a:gd name="connsiteY7" fmla="*/ 3711323 h 4923095"/>
              <a:gd name="connsiteX8" fmla="*/ 726058 w 8831334"/>
              <a:gd name="connsiteY8" fmla="*/ 3713477 h 4923095"/>
              <a:gd name="connsiteX9" fmla="*/ 862930 w 8831334"/>
              <a:gd name="connsiteY9" fmla="*/ 3763207 h 4923095"/>
              <a:gd name="connsiteX10" fmla="*/ 1014368 w 8831334"/>
              <a:gd name="connsiteY10" fmla="*/ 4244384 h 4923095"/>
              <a:gd name="connsiteX11" fmla="*/ 529792 w 8831334"/>
              <a:gd name="connsiteY11" fmla="*/ 4351304 h 4923095"/>
              <a:gd name="connsiteX12" fmla="*/ 378355 w 8831334"/>
              <a:gd name="connsiteY12" fmla="*/ 3870127 h 4923095"/>
              <a:gd name="connsiteX13" fmla="*/ 622613 w 8831334"/>
              <a:gd name="connsiteY13" fmla="*/ 3711323 h 4923095"/>
              <a:gd name="connsiteX14" fmla="*/ 0 w 8831334"/>
              <a:gd name="connsiteY14" fmla="*/ 0 h 4923095"/>
              <a:gd name="connsiteX15" fmla="*/ 7345477 w 8831334"/>
              <a:gd name="connsiteY15" fmla="*/ 0 h 4923095"/>
              <a:gd name="connsiteX16" fmla="*/ 7330937 w 8831334"/>
              <a:gd name="connsiteY16" fmla="*/ 57909 h 4923095"/>
              <a:gd name="connsiteX17" fmla="*/ 7204045 w 8831334"/>
              <a:gd name="connsiteY17" fmla="*/ 525057 h 4923095"/>
              <a:gd name="connsiteX18" fmla="*/ 7423939 w 8831334"/>
              <a:gd name="connsiteY18" fmla="*/ 1259431 h 4923095"/>
              <a:gd name="connsiteX19" fmla="*/ 8123848 w 8831334"/>
              <a:gd name="connsiteY19" fmla="*/ 1829863 h 4923095"/>
              <a:gd name="connsiteX20" fmla="*/ 8304560 w 8831334"/>
              <a:gd name="connsiteY20" fmla="*/ 4410617 h 4923095"/>
              <a:gd name="connsiteX21" fmla="*/ 5824906 w 8831334"/>
              <a:gd name="connsiteY21" fmla="*/ 4582246 h 4923095"/>
              <a:gd name="connsiteX22" fmla="*/ 4814027 w 8831334"/>
              <a:gd name="connsiteY22" fmla="*/ 3900391 h 4923095"/>
              <a:gd name="connsiteX23" fmla="*/ 3389336 w 8831334"/>
              <a:gd name="connsiteY23" fmla="*/ 4033298 h 4923095"/>
              <a:gd name="connsiteX24" fmla="*/ 2844266 w 8831334"/>
              <a:gd name="connsiteY24" fmla="*/ 4497245 h 4923095"/>
              <a:gd name="connsiteX25" fmla="*/ 1361823 w 8831334"/>
              <a:gd name="connsiteY25" fmla="*/ 3978831 h 4923095"/>
              <a:gd name="connsiteX26" fmla="*/ 723961 w 8831334"/>
              <a:gd name="connsiteY26" fmla="*/ 3482165 h 4923095"/>
              <a:gd name="connsiteX27" fmla="*/ 41451 w 8831334"/>
              <a:gd name="connsiteY27" fmla="*/ 3495177 h 4923095"/>
              <a:gd name="connsiteX28" fmla="*/ 0 w 8831334"/>
              <a:gd name="connsiteY28" fmla="*/ 3499960 h 4923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831334" h="4923095">
                <a:moveTo>
                  <a:pt x="1412408" y="4231273"/>
                </a:moveTo>
                <a:cubicBezTo>
                  <a:pt x="1435398" y="4234988"/>
                  <a:pt x="1458395" y="4243092"/>
                  <a:pt x="1480115" y="4255873"/>
                </a:cubicBezTo>
                <a:cubicBezTo>
                  <a:pt x="1566994" y="4306997"/>
                  <a:pt x="1600533" y="4413563"/>
                  <a:pt x="1555026" y="4493895"/>
                </a:cubicBezTo>
                <a:cubicBezTo>
                  <a:pt x="1509520" y="4574228"/>
                  <a:pt x="1402201" y="4597907"/>
                  <a:pt x="1315323" y="4546785"/>
                </a:cubicBezTo>
                <a:cubicBezTo>
                  <a:pt x="1228444" y="4495662"/>
                  <a:pt x="1194905" y="4389095"/>
                  <a:pt x="1240411" y="4308763"/>
                </a:cubicBezTo>
                <a:cubicBezTo>
                  <a:pt x="1263164" y="4268597"/>
                  <a:pt x="1301371" y="4242593"/>
                  <a:pt x="1344748" y="4233023"/>
                </a:cubicBezTo>
                <a:cubicBezTo>
                  <a:pt x="1366437" y="4228237"/>
                  <a:pt x="1389419" y="4227559"/>
                  <a:pt x="1412408" y="4231273"/>
                </a:cubicBezTo>
                <a:close/>
                <a:moveTo>
                  <a:pt x="622613" y="3711323"/>
                </a:moveTo>
                <a:cubicBezTo>
                  <a:pt x="656354" y="3707209"/>
                  <a:pt x="691202" y="3707845"/>
                  <a:pt x="726058" y="3713477"/>
                </a:cubicBezTo>
                <a:cubicBezTo>
                  <a:pt x="772533" y="3720984"/>
                  <a:pt x="819023" y="3737370"/>
                  <a:pt x="862930" y="3763207"/>
                </a:cubicBezTo>
                <a:cubicBezTo>
                  <a:pt x="1038560" y="3866555"/>
                  <a:pt x="1106361" y="4081986"/>
                  <a:pt x="1014368" y="4244384"/>
                </a:cubicBezTo>
                <a:cubicBezTo>
                  <a:pt x="922373" y="4406782"/>
                  <a:pt x="705422" y="4454653"/>
                  <a:pt x="529792" y="4351304"/>
                </a:cubicBezTo>
                <a:cubicBezTo>
                  <a:pt x="354162" y="4247957"/>
                  <a:pt x="286361" y="4032525"/>
                  <a:pt x="378355" y="3870127"/>
                </a:cubicBezTo>
                <a:cubicBezTo>
                  <a:pt x="430102" y="3778778"/>
                  <a:pt x="521385" y="3723667"/>
                  <a:pt x="622613" y="3711323"/>
                </a:cubicBezTo>
                <a:close/>
                <a:moveTo>
                  <a:pt x="0" y="0"/>
                </a:moveTo>
                <a:lnTo>
                  <a:pt x="7345477" y="0"/>
                </a:lnTo>
                <a:lnTo>
                  <a:pt x="7330937" y="57909"/>
                </a:lnTo>
                <a:cubicBezTo>
                  <a:pt x="7288864" y="213626"/>
                  <a:pt x="7242961" y="368487"/>
                  <a:pt x="7204045" y="525057"/>
                </a:cubicBezTo>
                <a:cubicBezTo>
                  <a:pt x="7133676" y="809936"/>
                  <a:pt x="7207545" y="1073056"/>
                  <a:pt x="7423939" y="1259431"/>
                </a:cubicBezTo>
                <a:cubicBezTo>
                  <a:pt x="7652783" y="1456418"/>
                  <a:pt x="7881464" y="1655861"/>
                  <a:pt x="8123848" y="1829863"/>
                </a:cubicBezTo>
                <a:cubicBezTo>
                  <a:pt x="9170527" y="2581053"/>
                  <a:pt x="8902406" y="3889765"/>
                  <a:pt x="8304560" y="4410617"/>
                </a:cubicBezTo>
                <a:cubicBezTo>
                  <a:pt x="7554009" y="5063887"/>
                  <a:pt x="6697479" y="5060469"/>
                  <a:pt x="5824906" y="4582246"/>
                </a:cubicBezTo>
                <a:cubicBezTo>
                  <a:pt x="5473190" y="4390333"/>
                  <a:pt x="5153204" y="4124206"/>
                  <a:pt x="4814027" y="3900391"/>
                </a:cubicBezTo>
                <a:cubicBezTo>
                  <a:pt x="4336267" y="3586184"/>
                  <a:pt x="3821519" y="3552717"/>
                  <a:pt x="3389336" y="4033298"/>
                </a:cubicBezTo>
                <a:cubicBezTo>
                  <a:pt x="3228138" y="4212489"/>
                  <a:pt x="3051008" y="4402509"/>
                  <a:pt x="2844266" y="4497245"/>
                </a:cubicBezTo>
                <a:cubicBezTo>
                  <a:pt x="2311195" y="4741524"/>
                  <a:pt x="1799982" y="4540883"/>
                  <a:pt x="1361823" y="3978831"/>
                </a:cubicBezTo>
                <a:cubicBezTo>
                  <a:pt x="1185983" y="3753353"/>
                  <a:pt x="1004288" y="3503556"/>
                  <a:pt x="723961" y="3482165"/>
                </a:cubicBezTo>
                <a:cubicBezTo>
                  <a:pt x="497125" y="3465003"/>
                  <a:pt x="268214" y="3473242"/>
                  <a:pt x="41451" y="3495177"/>
                </a:cubicBezTo>
                <a:lnTo>
                  <a:pt x="0" y="349996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25CD36B-A696-8A36-BBD1-306E1B3DCB63}"/>
              </a:ext>
            </a:extLst>
          </p:cNvPr>
          <p:cNvSpPr>
            <a:spLocks noGrp="1"/>
          </p:cNvSpPr>
          <p:nvPr>
            <p:ph type="title"/>
          </p:nvPr>
        </p:nvSpPr>
        <p:spPr>
          <a:xfrm>
            <a:off x="523336" y="495272"/>
            <a:ext cx="10387054" cy="1079536"/>
          </a:xfrm>
        </p:spPr>
        <p:txBody>
          <a:bodyPr>
            <a:normAutofit/>
          </a:bodyPr>
          <a:lstStyle/>
          <a:p>
            <a:r>
              <a:rPr lang="en-US" dirty="0">
                <a:cs typeface="Posterama"/>
              </a:rPr>
              <a:t>EFFECTS OF CLASSICAL MASSAGE</a:t>
            </a:r>
            <a:endParaRPr lang="en-US" dirty="0"/>
          </a:p>
        </p:txBody>
      </p:sp>
      <p:graphicFrame>
        <p:nvGraphicFramePr>
          <p:cNvPr id="29" name="Content Placeholder 2">
            <a:extLst>
              <a:ext uri="{FF2B5EF4-FFF2-40B4-BE49-F238E27FC236}">
                <a16:creationId xmlns:a16="http://schemas.microsoft.com/office/drawing/2014/main" id="{3C34013D-021C-3359-AB3F-476707211B76}"/>
              </a:ext>
            </a:extLst>
          </p:cNvPr>
          <p:cNvGraphicFramePr>
            <a:graphicFrameLocks noGrp="1"/>
          </p:cNvGraphicFramePr>
          <p:nvPr>
            <p:ph idx="1"/>
            <p:extLst>
              <p:ext uri="{D42A27DB-BD31-4B8C-83A1-F6EECF244321}">
                <p14:modId xmlns:p14="http://schemas.microsoft.com/office/powerpoint/2010/main" val="908896208"/>
              </p:ext>
            </p:extLst>
          </p:nvPr>
        </p:nvGraphicFramePr>
        <p:xfrm>
          <a:off x="2929931" y="2192284"/>
          <a:ext cx="8066722" cy="4473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9442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172EFE5-DDB5-41BC-B3F4-19D747119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B77B4CB6-64B7-4C1D-B623-F1EC02FCC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937866"/>
          </a:xfrm>
          <a:custGeom>
            <a:avLst/>
            <a:gdLst>
              <a:gd name="connsiteX0" fmla="*/ 8930642 w 12192000"/>
              <a:gd name="connsiteY0" fmla="*/ 5494299 h 5937866"/>
              <a:gd name="connsiteX1" fmla="*/ 9143134 w 12192000"/>
              <a:gd name="connsiteY1" fmla="*/ 5616927 h 5937866"/>
              <a:gd name="connsiteX2" fmla="*/ 9043549 w 12192000"/>
              <a:gd name="connsiteY2" fmla="*/ 5914543 h 5937866"/>
              <a:gd name="connsiteX3" fmla="*/ 8745984 w 12192000"/>
              <a:gd name="connsiteY3" fmla="*/ 5814814 h 5937866"/>
              <a:gd name="connsiteX4" fmla="*/ 8845568 w 12192000"/>
              <a:gd name="connsiteY4" fmla="*/ 5517199 h 5937866"/>
              <a:gd name="connsiteX5" fmla="*/ 8930642 w 12192000"/>
              <a:gd name="connsiteY5" fmla="*/ 5494299 h 5937866"/>
              <a:gd name="connsiteX6" fmla="*/ 9842642 w 12192000"/>
              <a:gd name="connsiteY6" fmla="*/ 4939308 h 5937866"/>
              <a:gd name="connsiteX7" fmla="*/ 10272210 w 12192000"/>
              <a:gd name="connsiteY7" fmla="*/ 5187210 h 5937866"/>
              <a:gd name="connsiteX8" fmla="*/ 10070896 w 12192000"/>
              <a:gd name="connsiteY8" fmla="*/ 5788857 h 5937866"/>
              <a:gd name="connsiteX9" fmla="*/ 9469346 w 12192000"/>
              <a:gd name="connsiteY9" fmla="*/ 5587251 h 5937866"/>
              <a:gd name="connsiteX10" fmla="*/ 9670660 w 12192000"/>
              <a:gd name="connsiteY10" fmla="*/ 4985603 h 5937866"/>
              <a:gd name="connsiteX11" fmla="*/ 9842642 w 12192000"/>
              <a:gd name="connsiteY11" fmla="*/ 4939308 h 5937866"/>
              <a:gd name="connsiteX12" fmla="*/ 0 w 12192000"/>
              <a:gd name="connsiteY12" fmla="*/ 0 h 5937866"/>
              <a:gd name="connsiteX13" fmla="*/ 12188952 w 12192000"/>
              <a:gd name="connsiteY13" fmla="*/ 0 h 5937866"/>
              <a:gd name="connsiteX14" fmla="*/ 12188952 w 12192000"/>
              <a:gd name="connsiteY14" fmla="*/ 1220565 h 5937866"/>
              <a:gd name="connsiteX15" fmla="*/ 12192000 w 12192000"/>
              <a:gd name="connsiteY15" fmla="*/ 1220565 h 5937866"/>
              <a:gd name="connsiteX16" fmla="*/ 12192000 w 12192000"/>
              <a:gd name="connsiteY16" fmla="*/ 4590456 h 5937866"/>
              <a:gd name="connsiteX17" fmla="*/ 12124015 w 12192000"/>
              <a:gd name="connsiteY17" fmla="*/ 4631278 h 5937866"/>
              <a:gd name="connsiteX18" fmla="*/ 11077457 w 12192000"/>
              <a:gd name="connsiteY18" fmla="*/ 4722290 h 5937866"/>
              <a:gd name="connsiteX19" fmla="*/ 9867246 w 12192000"/>
              <a:gd name="connsiteY19" fmla="*/ 4572157 h 5937866"/>
              <a:gd name="connsiteX20" fmla="*/ 8994802 w 12192000"/>
              <a:gd name="connsiteY20" fmla="*/ 5098943 h 5937866"/>
              <a:gd name="connsiteX21" fmla="*/ 6994655 w 12192000"/>
              <a:gd name="connsiteY21" fmla="*/ 5556202 h 5937866"/>
              <a:gd name="connsiteX22" fmla="*/ 6287534 w 12192000"/>
              <a:gd name="connsiteY22" fmla="*/ 4934764 h 5937866"/>
              <a:gd name="connsiteX23" fmla="*/ 4392596 w 12192000"/>
              <a:gd name="connsiteY23" fmla="*/ 4612909 h 5937866"/>
              <a:gd name="connsiteX24" fmla="*/ 3014500 w 12192000"/>
              <a:gd name="connsiteY24" fmla="*/ 5320787 h 5937866"/>
              <a:gd name="connsiteX25" fmla="*/ 86414 w 12192000"/>
              <a:gd name="connsiteY25" fmla="*/ 5123870 h 5937866"/>
              <a:gd name="connsiteX26" fmla="*/ 0 w 12192000"/>
              <a:gd name="connsiteY26" fmla="*/ 5061131 h 5937866"/>
              <a:gd name="connsiteX27" fmla="*/ 0 w 12192000"/>
              <a:gd name="connsiteY27" fmla="*/ 3267075 h 5937866"/>
              <a:gd name="connsiteX28" fmla="*/ 0 w 12192000"/>
              <a:gd name="connsiteY28" fmla="*/ 1220565 h 5937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192000" h="5937866">
                <a:moveTo>
                  <a:pt x="8930642" y="5494299"/>
                </a:moveTo>
                <a:cubicBezTo>
                  <a:pt x="9016941" y="5488946"/>
                  <a:pt x="9102130" y="5534635"/>
                  <a:pt x="9143134" y="5616927"/>
                </a:cubicBezTo>
                <a:cubicBezTo>
                  <a:pt x="9197806" y="5726652"/>
                  <a:pt x="9153221" y="5859898"/>
                  <a:pt x="9043549" y="5914543"/>
                </a:cubicBezTo>
                <a:cubicBezTo>
                  <a:pt x="8933879" y="5969187"/>
                  <a:pt x="8800655" y="5924538"/>
                  <a:pt x="8745984" y="5814814"/>
                </a:cubicBezTo>
                <a:cubicBezTo>
                  <a:pt x="8691311" y="5705090"/>
                  <a:pt x="8735897" y="5571844"/>
                  <a:pt x="8845568" y="5517199"/>
                </a:cubicBezTo>
                <a:cubicBezTo>
                  <a:pt x="8872986" y="5503538"/>
                  <a:pt x="8901875" y="5496082"/>
                  <a:pt x="8930642" y="5494299"/>
                </a:cubicBezTo>
                <a:close/>
                <a:moveTo>
                  <a:pt x="9842642" y="4939308"/>
                </a:moveTo>
                <a:cubicBezTo>
                  <a:pt x="10017101" y="4928488"/>
                  <a:pt x="10189318" y="5020851"/>
                  <a:pt x="10272210" y="5187210"/>
                </a:cubicBezTo>
                <a:cubicBezTo>
                  <a:pt x="10382732" y="5409023"/>
                  <a:pt x="10292600" y="5678390"/>
                  <a:pt x="10070896" y="5788857"/>
                </a:cubicBezTo>
                <a:cubicBezTo>
                  <a:pt x="9849191" y="5899325"/>
                  <a:pt x="9579867" y="5809063"/>
                  <a:pt x="9469346" y="5587251"/>
                </a:cubicBezTo>
                <a:cubicBezTo>
                  <a:pt x="9358824" y="5365438"/>
                  <a:pt x="9448956" y="5096071"/>
                  <a:pt x="9670660" y="4985603"/>
                </a:cubicBezTo>
                <a:cubicBezTo>
                  <a:pt x="9726087" y="4957986"/>
                  <a:pt x="9784490" y="4942914"/>
                  <a:pt x="9842642" y="4939308"/>
                </a:cubicBezTo>
                <a:close/>
                <a:moveTo>
                  <a:pt x="0" y="0"/>
                </a:moveTo>
                <a:lnTo>
                  <a:pt x="12188952" y="0"/>
                </a:lnTo>
                <a:lnTo>
                  <a:pt x="12188952" y="1220565"/>
                </a:lnTo>
                <a:lnTo>
                  <a:pt x="12192000" y="1220565"/>
                </a:lnTo>
                <a:lnTo>
                  <a:pt x="12192000" y="4590456"/>
                </a:lnTo>
                <a:lnTo>
                  <a:pt x="12124015" y="4631278"/>
                </a:lnTo>
                <a:cubicBezTo>
                  <a:pt x="11792041" y="4802103"/>
                  <a:pt x="11443617" y="4797817"/>
                  <a:pt x="11077457" y="4722290"/>
                </a:cubicBezTo>
                <a:cubicBezTo>
                  <a:pt x="10679189" y="4640425"/>
                  <a:pt x="10271734" y="4578846"/>
                  <a:pt x="9867246" y="4572157"/>
                </a:cubicBezTo>
                <a:cubicBezTo>
                  <a:pt x="9492336" y="4566176"/>
                  <a:pt x="9239136" y="4846894"/>
                  <a:pt x="8994802" y="5098943"/>
                </a:cubicBezTo>
                <a:cubicBezTo>
                  <a:pt x="8385954" y="5727243"/>
                  <a:pt x="7695268" y="5911307"/>
                  <a:pt x="6994655" y="5556202"/>
                </a:cubicBezTo>
                <a:cubicBezTo>
                  <a:pt x="6722938" y="5418487"/>
                  <a:pt x="6494843" y="5169191"/>
                  <a:pt x="6287534" y="4934764"/>
                </a:cubicBezTo>
                <a:cubicBezTo>
                  <a:pt x="5731733" y="4306056"/>
                  <a:pt x="5043559" y="4288064"/>
                  <a:pt x="4392596" y="4612909"/>
                </a:cubicBezTo>
                <a:cubicBezTo>
                  <a:pt x="3930423" y="4844432"/>
                  <a:pt x="3492022" y="5129169"/>
                  <a:pt x="3014500" y="5320787"/>
                </a:cubicBezTo>
                <a:cubicBezTo>
                  <a:pt x="1977820" y="5738974"/>
                  <a:pt x="973242" y="5720051"/>
                  <a:pt x="86414" y="5123870"/>
                </a:cubicBezTo>
                <a:lnTo>
                  <a:pt x="0" y="5061131"/>
                </a:lnTo>
                <a:lnTo>
                  <a:pt x="0" y="3267075"/>
                </a:lnTo>
                <a:lnTo>
                  <a:pt x="0" y="122056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2DC7B25-0A9E-B4FA-8A50-B109B5039C1B}"/>
              </a:ext>
            </a:extLst>
          </p:cNvPr>
          <p:cNvSpPr>
            <a:spLocks noGrp="1"/>
          </p:cNvSpPr>
          <p:nvPr>
            <p:ph type="title"/>
          </p:nvPr>
        </p:nvSpPr>
        <p:spPr>
          <a:xfrm>
            <a:off x="609600" y="557784"/>
            <a:ext cx="4400550" cy="3414141"/>
          </a:xfrm>
        </p:spPr>
        <p:txBody>
          <a:bodyPr anchor="t">
            <a:normAutofit/>
          </a:bodyPr>
          <a:lstStyle/>
          <a:p>
            <a:r>
              <a:rPr lang="en-US" dirty="0">
                <a:cs typeface="Posterama"/>
              </a:rPr>
              <a:t>PAIN IN THE LUMBAR SPINE AND MASSAGE</a:t>
            </a:r>
            <a:endParaRPr lang="en-US"/>
          </a:p>
        </p:txBody>
      </p:sp>
      <p:sp>
        <p:nvSpPr>
          <p:cNvPr id="32" name="Content Placeholder 2">
            <a:extLst>
              <a:ext uri="{FF2B5EF4-FFF2-40B4-BE49-F238E27FC236}">
                <a16:creationId xmlns:a16="http://schemas.microsoft.com/office/drawing/2014/main" id="{30A986AB-4818-3139-AA86-8C104921DA17}"/>
              </a:ext>
            </a:extLst>
          </p:cNvPr>
          <p:cNvSpPr>
            <a:spLocks noGrp="1"/>
          </p:cNvSpPr>
          <p:nvPr>
            <p:ph idx="1"/>
          </p:nvPr>
        </p:nvSpPr>
        <p:spPr>
          <a:xfrm>
            <a:off x="5657850" y="557784"/>
            <a:ext cx="5924550" cy="3414141"/>
          </a:xfrm>
        </p:spPr>
        <p:txBody>
          <a:bodyPr vert="horz" lIns="91440" tIns="45720" rIns="91440" bIns="45720" rtlCol="0" anchor="t">
            <a:normAutofit/>
          </a:bodyPr>
          <a:lstStyle/>
          <a:p>
            <a:r>
              <a:rPr lang="en-US">
                <a:ea typeface="+mn-lt"/>
                <a:cs typeface="+mn-lt"/>
              </a:rPr>
              <a:t>The results of the conducted studies indicate high effectiveness of the treatment </a:t>
            </a:r>
            <a:endParaRPr lang="en-US"/>
          </a:p>
          <a:p>
            <a:r>
              <a:rPr lang="en-US">
                <a:ea typeface="+mn-lt"/>
                <a:cs typeface="+mn-lt"/>
              </a:rPr>
              <a:t>chronic back pain with classical massage in terms of reducing the level of pain </a:t>
            </a:r>
            <a:endParaRPr lang="en-US"/>
          </a:p>
          <a:p>
            <a:r>
              <a:rPr lang="en-US">
                <a:ea typeface="+mn-lt"/>
                <a:cs typeface="+mn-lt"/>
              </a:rPr>
              <a:t>and improving the range of motion of the spine</a:t>
            </a:r>
            <a:endParaRPr lang="en-US"/>
          </a:p>
        </p:txBody>
      </p:sp>
    </p:spTree>
    <p:extLst>
      <p:ext uri="{BB962C8B-B14F-4D97-AF65-F5344CB8AC3E}">
        <p14:creationId xmlns:p14="http://schemas.microsoft.com/office/powerpoint/2010/main" val="1802232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471701-3392-4423-9BBA-6C527C5CB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99D76E52-D962-40CA-BF38-0872E0A21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7"/>
            <a:ext cx="10547975" cy="6467097"/>
          </a:xfrm>
          <a:custGeom>
            <a:avLst/>
            <a:gdLst>
              <a:gd name="connsiteX0" fmla="*/ 2504457 w 8648699"/>
              <a:gd name="connsiteY0" fmla="*/ 3933023 h 5302627"/>
              <a:gd name="connsiteX1" fmla="*/ 2800662 w 8648699"/>
              <a:gd name="connsiteY1" fmla="*/ 4229228 h 5302627"/>
              <a:gd name="connsiteX2" fmla="*/ 2504457 w 8648699"/>
              <a:gd name="connsiteY2" fmla="*/ 4525434 h 5302627"/>
              <a:gd name="connsiteX3" fmla="*/ 2208251 w 8648699"/>
              <a:gd name="connsiteY3" fmla="*/ 4229228 h 5302627"/>
              <a:gd name="connsiteX4" fmla="*/ 2504457 w 8648699"/>
              <a:gd name="connsiteY4" fmla="*/ 3933023 h 5302627"/>
              <a:gd name="connsiteX5" fmla="*/ 69505 w 8648699"/>
              <a:gd name="connsiteY5" fmla="*/ 1036657 h 5302627"/>
              <a:gd name="connsiteX6" fmla="*/ 452007 w 8648699"/>
              <a:gd name="connsiteY6" fmla="*/ 1419158 h 5302627"/>
              <a:gd name="connsiteX7" fmla="*/ 69505 w 8648699"/>
              <a:gd name="connsiteY7" fmla="*/ 1801660 h 5302627"/>
              <a:gd name="connsiteX8" fmla="*/ 0 w 8648699"/>
              <a:gd name="connsiteY8" fmla="*/ 1794654 h 5302627"/>
              <a:gd name="connsiteX9" fmla="*/ 0 w 8648699"/>
              <a:gd name="connsiteY9" fmla="*/ 1043663 h 5302627"/>
              <a:gd name="connsiteX10" fmla="*/ 7016675 w 8648699"/>
              <a:gd name="connsiteY10" fmla="*/ 0 h 5302627"/>
              <a:gd name="connsiteX11" fmla="*/ 7780099 w 8648699"/>
              <a:gd name="connsiteY11" fmla="*/ 0 h 5302627"/>
              <a:gd name="connsiteX12" fmla="*/ 7773118 w 8648699"/>
              <a:gd name="connsiteY12" fmla="*/ 69249 h 5302627"/>
              <a:gd name="connsiteX13" fmla="*/ 7398387 w 8648699"/>
              <a:gd name="connsiteY13" fmla="*/ 374663 h 5302627"/>
              <a:gd name="connsiteX14" fmla="*/ 7023656 w 8648699"/>
              <a:gd name="connsiteY14" fmla="*/ 69249 h 5302627"/>
              <a:gd name="connsiteX15" fmla="*/ 0 w 8648699"/>
              <a:gd name="connsiteY15" fmla="*/ 0 h 5302627"/>
              <a:gd name="connsiteX16" fmla="*/ 6294179 w 8648699"/>
              <a:gd name="connsiteY16" fmla="*/ 0 h 5302627"/>
              <a:gd name="connsiteX17" fmla="*/ 6365011 w 8648699"/>
              <a:gd name="connsiteY17" fmla="*/ 98436 h 5302627"/>
              <a:gd name="connsiteX18" fmla="*/ 6465592 w 8648699"/>
              <a:gd name="connsiteY18" fmla="*/ 282106 h 5302627"/>
              <a:gd name="connsiteX19" fmla="*/ 6902743 w 8648699"/>
              <a:gd name="connsiteY19" fmla="*/ 796697 h 5302627"/>
              <a:gd name="connsiteX20" fmla="*/ 7694396 w 8648699"/>
              <a:gd name="connsiteY20" fmla="*/ 957015 h 5302627"/>
              <a:gd name="connsiteX21" fmla="*/ 8332550 w 8648699"/>
              <a:gd name="connsiteY21" fmla="*/ 1234423 h 5302627"/>
              <a:gd name="connsiteX22" fmla="*/ 8647293 w 8648699"/>
              <a:gd name="connsiteY22" fmla="*/ 2231590 h 5302627"/>
              <a:gd name="connsiteX23" fmla="*/ 8589037 w 8648699"/>
              <a:gd name="connsiteY23" fmla="*/ 2743986 h 5302627"/>
              <a:gd name="connsiteX24" fmla="*/ 6453687 w 8648699"/>
              <a:gd name="connsiteY24" fmla="*/ 3925051 h 5302627"/>
              <a:gd name="connsiteX25" fmla="*/ 5484031 w 8648699"/>
              <a:gd name="connsiteY25" fmla="*/ 4456750 h 5302627"/>
              <a:gd name="connsiteX26" fmla="*/ 5328450 w 8648699"/>
              <a:gd name="connsiteY26" fmla="*/ 4943717 h 5302627"/>
              <a:gd name="connsiteX27" fmla="*/ 4105081 w 8648699"/>
              <a:gd name="connsiteY27" fmla="*/ 5103111 h 5302627"/>
              <a:gd name="connsiteX28" fmla="*/ 3701337 w 8648699"/>
              <a:gd name="connsiteY28" fmla="*/ 4617069 h 5302627"/>
              <a:gd name="connsiteX29" fmla="*/ 3039141 w 8648699"/>
              <a:gd name="connsiteY29" fmla="*/ 3869685 h 5302627"/>
              <a:gd name="connsiteX30" fmla="*/ 1904079 w 8648699"/>
              <a:gd name="connsiteY30" fmla="*/ 3703935 h 5302627"/>
              <a:gd name="connsiteX31" fmla="*/ 613090 w 8648699"/>
              <a:gd name="connsiteY31" fmla="*/ 3502814 h 5302627"/>
              <a:gd name="connsiteX32" fmla="*/ 236971 w 8648699"/>
              <a:gd name="connsiteY32" fmla="*/ 2379773 h 5302627"/>
              <a:gd name="connsiteX33" fmla="*/ 648691 w 8648699"/>
              <a:gd name="connsiteY33" fmla="*/ 1707520 h 5302627"/>
              <a:gd name="connsiteX34" fmla="*/ 625574 w 8648699"/>
              <a:gd name="connsiteY34" fmla="*/ 1098146 h 5302627"/>
              <a:gd name="connsiteX35" fmla="*/ 151668 w 8648699"/>
              <a:gd name="connsiteY35" fmla="*/ 513972 h 5302627"/>
              <a:gd name="connsiteX36" fmla="*/ 28936 w 8648699"/>
              <a:gd name="connsiteY36" fmla="*/ 363239 h 5302627"/>
              <a:gd name="connsiteX37" fmla="*/ 0 w 8648699"/>
              <a:gd name="connsiteY37" fmla="*/ 316565 h 530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648699" h="5302627">
                <a:moveTo>
                  <a:pt x="2504457" y="3933023"/>
                </a:moveTo>
                <a:cubicBezTo>
                  <a:pt x="2668046" y="3933023"/>
                  <a:pt x="2800662" y="4065639"/>
                  <a:pt x="2800662" y="4229228"/>
                </a:cubicBezTo>
                <a:cubicBezTo>
                  <a:pt x="2800662" y="4392818"/>
                  <a:pt x="2668046" y="4525434"/>
                  <a:pt x="2504457" y="4525434"/>
                </a:cubicBezTo>
                <a:cubicBezTo>
                  <a:pt x="2340867" y="4525434"/>
                  <a:pt x="2208251" y="4392818"/>
                  <a:pt x="2208251" y="4229228"/>
                </a:cubicBezTo>
                <a:cubicBezTo>
                  <a:pt x="2208251" y="4065639"/>
                  <a:pt x="2340867" y="3933023"/>
                  <a:pt x="2504457" y="3933023"/>
                </a:cubicBezTo>
                <a:close/>
                <a:moveTo>
                  <a:pt x="69505" y="1036657"/>
                </a:moveTo>
                <a:cubicBezTo>
                  <a:pt x="280754" y="1036657"/>
                  <a:pt x="452007" y="1207909"/>
                  <a:pt x="452007" y="1419158"/>
                </a:cubicBezTo>
                <a:cubicBezTo>
                  <a:pt x="452007" y="1630408"/>
                  <a:pt x="280754" y="1801660"/>
                  <a:pt x="69505" y="1801660"/>
                </a:cubicBezTo>
                <a:lnTo>
                  <a:pt x="0" y="1794654"/>
                </a:lnTo>
                <a:lnTo>
                  <a:pt x="0" y="1043663"/>
                </a:lnTo>
                <a:close/>
                <a:moveTo>
                  <a:pt x="7016675" y="0"/>
                </a:moveTo>
                <a:lnTo>
                  <a:pt x="7780099" y="0"/>
                </a:lnTo>
                <a:lnTo>
                  <a:pt x="7773118" y="69249"/>
                </a:lnTo>
                <a:cubicBezTo>
                  <a:pt x="7737451" y="243548"/>
                  <a:pt x="7583231" y="374663"/>
                  <a:pt x="7398387" y="374663"/>
                </a:cubicBezTo>
                <a:cubicBezTo>
                  <a:pt x="7213544" y="374663"/>
                  <a:pt x="7059323" y="243548"/>
                  <a:pt x="7023656" y="69249"/>
                </a:cubicBezTo>
                <a:close/>
                <a:moveTo>
                  <a:pt x="0" y="0"/>
                </a:moveTo>
                <a:lnTo>
                  <a:pt x="6294179" y="0"/>
                </a:lnTo>
                <a:lnTo>
                  <a:pt x="6365011" y="98436"/>
                </a:lnTo>
                <a:cubicBezTo>
                  <a:pt x="6400768" y="155469"/>
                  <a:pt x="6434312" y="216741"/>
                  <a:pt x="6465592" y="282106"/>
                </a:cubicBezTo>
                <a:cubicBezTo>
                  <a:pt x="6566037" y="491894"/>
                  <a:pt x="6666020" y="721566"/>
                  <a:pt x="6902743" y="796697"/>
                </a:cubicBezTo>
                <a:cubicBezTo>
                  <a:pt x="7158189" y="877608"/>
                  <a:pt x="7427043" y="924651"/>
                  <a:pt x="7694396" y="957015"/>
                </a:cubicBezTo>
                <a:cubicBezTo>
                  <a:pt x="7940248" y="986605"/>
                  <a:pt x="8159979" y="1057229"/>
                  <a:pt x="8332550" y="1234423"/>
                </a:cubicBezTo>
                <a:cubicBezTo>
                  <a:pt x="8603138" y="1512294"/>
                  <a:pt x="8658851" y="1860210"/>
                  <a:pt x="8647293" y="2231590"/>
                </a:cubicBezTo>
                <a:cubicBezTo>
                  <a:pt x="8629145" y="2403353"/>
                  <a:pt x="8638277" y="2582279"/>
                  <a:pt x="8589037" y="2743986"/>
                </a:cubicBezTo>
                <a:cubicBezTo>
                  <a:pt x="8301458" y="3687636"/>
                  <a:pt x="7538354" y="4241181"/>
                  <a:pt x="6453687" y="3925051"/>
                </a:cubicBezTo>
                <a:cubicBezTo>
                  <a:pt x="6080573" y="3817210"/>
                  <a:pt x="5567715" y="3967010"/>
                  <a:pt x="5484031" y="4456750"/>
                </a:cubicBezTo>
                <a:cubicBezTo>
                  <a:pt x="5455596" y="4624120"/>
                  <a:pt x="5418146" y="4805013"/>
                  <a:pt x="5328450" y="4943717"/>
                </a:cubicBezTo>
                <a:cubicBezTo>
                  <a:pt x="5126059" y="5255917"/>
                  <a:pt x="4482009" y="5484548"/>
                  <a:pt x="4105081" y="5103111"/>
                </a:cubicBezTo>
                <a:cubicBezTo>
                  <a:pt x="3957593" y="4953889"/>
                  <a:pt x="3837498" y="4777850"/>
                  <a:pt x="3701337" y="4617069"/>
                </a:cubicBezTo>
                <a:cubicBezTo>
                  <a:pt x="3485305" y="4362316"/>
                  <a:pt x="3302331" y="4060173"/>
                  <a:pt x="3039141" y="3869685"/>
                </a:cubicBezTo>
                <a:cubicBezTo>
                  <a:pt x="2713878" y="3634583"/>
                  <a:pt x="2294068" y="3664866"/>
                  <a:pt x="1904079" y="3703935"/>
                </a:cubicBezTo>
                <a:cubicBezTo>
                  <a:pt x="1453058" y="3749245"/>
                  <a:pt x="1020302" y="3739998"/>
                  <a:pt x="613090" y="3502814"/>
                </a:cubicBezTo>
                <a:cubicBezTo>
                  <a:pt x="116530" y="3213615"/>
                  <a:pt x="35156" y="2799815"/>
                  <a:pt x="236971" y="2379773"/>
                </a:cubicBezTo>
                <a:cubicBezTo>
                  <a:pt x="350131" y="2144206"/>
                  <a:pt x="510680" y="1931411"/>
                  <a:pt x="648691" y="1707520"/>
                </a:cubicBezTo>
                <a:cubicBezTo>
                  <a:pt x="773871" y="1503742"/>
                  <a:pt x="769826" y="1286438"/>
                  <a:pt x="625574" y="1098146"/>
                </a:cubicBezTo>
                <a:cubicBezTo>
                  <a:pt x="472999" y="899107"/>
                  <a:pt x="321119" y="698218"/>
                  <a:pt x="151668" y="513972"/>
                </a:cubicBezTo>
                <a:cubicBezTo>
                  <a:pt x="105932" y="464255"/>
                  <a:pt x="65115" y="413944"/>
                  <a:pt x="28936" y="363239"/>
                </a:cubicBezTo>
                <a:lnTo>
                  <a:pt x="0" y="31656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419A1BD-E42D-48EC-38F0-DDEA94D6C694}"/>
              </a:ext>
            </a:extLst>
          </p:cNvPr>
          <p:cNvSpPr>
            <a:spLocks noGrp="1"/>
          </p:cNvSpPr>
          <p:nvPr>
            <p:ph type="title"/>
          </p:nvPr>
        </p:nvSpPr>
        <p:spPr>
          <a:xfrm>
            <a:off x="1019175" y="800402"/>
            <a:ext cx="3638550" cy="4781553"/>
          </a:xfrm>
        </p:spPr>
        <p:txBody>
          <a:bodyPr anchor="t">
            <a:normAutofit/>
          </a:bodyPr>
          <a:lstStyle/>
          <a:p>
            <a:r>
              <a:rPr lang="en-US">
                <a:ea typeface="+mj-lt"/>
                <a:cs typeface="+mj-lt"/>
              </a:rPr>
              <a:t>PAIN IN THE LUMBAR SPINE AND MASSAGE</a:t>
            </a:r>
            <a:endParaRPr lang="en-US" dirty="0"/>
          </a:p>
        </p:txBody>
      </p:sp>
      <p:sp>
        <p:nvSpPr>
          <p:cNvPr id="3" name="Content Placeholder 2">
            <a:extLst>
              <a:ext uri="{FF2B5EF4-FFF2-40B4-BE49-F238E27FC236}">
                <a16:creationId xmlns:a16="http://schemas.microsoft.com/office/drawing/2014/main" id="{057D162C-661C-BC97-D85A-FB0843F69A83}"/>
              </a:ext>
            </a:extLst>
          </p:cNvPr>
          <p:cNvSpPr>
            <a:spLocks noGrp="1"/>
          </p:cNvSpPr>
          <p:nvPr>
            <p:ph idx="1"/>
          </p:nvPr>
        </p:nvSpPr>
        <p:spPr>
          <a:xfrm>
            <a:off x="5104750" y="810563"/>
            <a:ext cx="5225497" cy="4771396"/>
          </a:xfrm>
        </p:spPr>
        <p:txBody>
          <a:bodyPr vert="horz" lIns="91440" tIns="45720" rIns="91440" bIns="45720" rtlCol="0" anchor="t">
            <a:normAutofit/>
          </a:bodyPr>
          <a:lstStyle/>
          <a:p>
            <a:pPr algn="just"/>
            <a:r>
              <a:rPr lang="en-US" dirty="0"/>
              <a:t>Conclusions: A series of 10 classical massage treatments has a statistically significant effect on reduction of spinal pain in the lumbosacral spine and on the improvement of the patient's functional status. </a:t>
            </a:r>
            <a:endParaRPr lang="en-US"/>
          </a:p>
        </p:txBody>
      </p:sp>
    </p:spTree>
    <p:extLst>
      <p:ext uri="{BB962C8B-B14F-4D97-AF65-F5344CB8AC3E}">
        <p14:creationId xmlns:p14="http://schemas.microsoft.com/office/powerpoint/2010/main" val="3436724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62360-568D-3A04-12D5-68F772881F6A}"/>
              </a:ext>
            </a:extLst>
          </p:cNvPr>
          <p:cNvSpPr>
            <a:spLocks noGrp="1"/>
          </p:cNvSpPr>
          <p:nvPr>
            <p:ph type="title"/>
          </p:nvPr>
        </p:nvSpPr>
        <p:spPr/>
        <p:txBody>
          <a:bodyPr/>
          <a:lstStyle/>
          <a:p>
            <a:r>
              <a:rPr lang="en-US" dirty="0">
                <a:ea typeface="+mj-lt"/>
                <a:cs typeface="+mj-lt"/>
              </a:rPr>
              <a:t>DICTIONARY</a:t>
            </a:r>
            <a:endParaRPr lang="en-US" dirty="0"/>
          </a:p>
        </p:txBody>
      </p:sp>
      <p:graphicFrame>
        <p:nvGraphicFramePr>
          <p:cNvPr id="19" name="Content Placeholder 2">
            <a:extLst>
              <a:ext uri="{FF2B5EF4-FFF2-40B4-BE49-F238E27FC236}">
                <a16:creationId xmlns:a16="http://schemas.microsoft.com/office/drawing/2014/main" id="{401B6347-F5D0-CE35-B139-BE6934F872DA}"/>
              </a:ext>
            </a:extLst>
          </p:cNvPr>
          <p:cNvGraphicFramePr>
            <a:graphicFrameLocks noGrp="1"/>
          </p:cNvGraphicFramePr>
          <p:nvPr>
            <p:ph idx="1"/>
          </p:nvPr>
        </p:nvGraphicFramePr>
        <p:xfrm>
          <a:off x="609600" y="2106204"/>
          <a:ext cx="10972800" cy="4036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9790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8E1FA-98BE-4188-ACC5-1C78C7A37988}"/>
              </a:ext>
            </a:extLst>
          </p:cNvPr>
          <p:cNvSpPr>
            <a:spLocks noGrp="1"/>
          </p:cNvSpPr>
          <p:nvPr>
            <p:ph type="title"/>
          </p:nvPr>
        </p:nvSpPr>
        <p:spPr/>
        <p:txBody>
          <a:bodyPr>
            <a:normAutofit/>
          </a:bodyPr>
          <a:lstStyle/>
          <a:p>
            <a:r>
              <a:rPr lang="en-US" dirty="0">
                <a:cs typeface="Posterama"/>
              </a:rPr>
              <a:t>BIBLIOGRAPHY</a:t>
            </a:r>
            <a:endParaRPr lang="en-US" dirty="0"/>
          </a:p>
        </p:txBody>
      </p:sp>
      <p:sp>
        <p:nvSpPr>
          <p:cNvPr id="3" name="Content Placeholder 2">
            <a:extLst>
              <a:ext uri="{FF2B5EF4-FFF2-40B4-BE49-F238E27FC236}">
                <a16:creationId xmlns:a16="http://schemas.microsoft.com/office/drawing/2014/main" id="{38F1BA7F-F0D5-91F7-4D6E-31E0E8611864}"/>
              </a:ext>
            </a:extLst>
          </p:cNvPr>
          <p:cNvSpPr>
            <a:spLocks noGrp="1"/>
          </p:cNvSpPr>
          <p:nvPr>
            <p:ph idx="1"/>
          </p:nvPr>
        </p:nvSpPr>
        <p:spPr/>
        <p:txBody>
          <a:bodyPr vert="horz" lIns="91440" tIns="45720" rIns="91440" bIns="45720" rtlCol="0" anchor="t">
            <a:normAutofit/>
          </a:bodyPr>
          <a:lstStyle/>
          <a:p>
            <a:pPr marL="457200" indent="-457200">
              <a:buAutoNum type="arabicPeriod"/>
            </a:pPr>
            <a:r>
              <a:rPr lang="en-US" dirty="0">
                <a:ea typeface="+mn-lt"/>
                <a:cs typeface="+mn-lt"/>
              </a:rPr>
              <a:t>A. Zborowski - </a:t>
            </a:r>
            <a:r>
              <a:rPr lang="en-US" dirty="0" err="1">
                <a:ea typeface="+mn-lt"/>
                <a:cs typeface="+mn-lt"/>
              </a:rPr>
              <a:t>Masaż</a:t>
            </a:r>
            <a:r>
              <a:rPr lang="en-US" dirty="0">
                <a:ea typeface="+mn-lt"/>
                <a:cs typeface="+mn-lt"/>
              </a:rPr>
              <a:t> </a:t>
            </a:r>
            <a:r>
              <a:rPr lang="en-US" dirty="0" err="1">
                <a:ea typeface="+mn-lt"/>
                <a:cs typeface="+mn-lt"/>
              </a:rPr>
              <a:t>Klasyczny</a:t>
            </a:r>
            <a:r>
              <a:rPr lang="en-US" dirty="0">
                <a:ea typeface="+mn-lt"/>
                <a:cs typeface="+mn-lt"/>
              </a:rPr>
              <a:t>, 2008r. </a:t>
            </a:r>
            <a:endParaRPr lang="pl-PL" dirty="0">
              <a:ea typeface="+mn-lt"/>
              <a:cs typeface="+mn-lt"/>
            </a:endParaRPr>
          </a:p>
          <a:p>
            <a:pPr marL="457200" indent="-457200">
              <a:buAutoNum type="arabicPeriod"/>
            </a:pPr>
            <a:r>
              <a:rPr lang="en-US" dirty="0">
                <a:ea typeface="+mn-lt"/>
                <a:cs typeface="+mn-lt"/>
              </a:rPr>
              <a:t>Anna </a:t>
            </a:r>
            <a:r>
              <a:rPr lang="en-US" dirty="0" err="1">
                <a:ea typeface="+mn-lt"/>
                <a:cs typeface="+mn-lt"/>
              </a:rPr>
              <a:t>Kałużna</a:t>
            </a:r>
            <a:r>
              <a:rPr lang="en-US" dirty="0">
                <a:ea typeface="+mn-lt"/>
                <a:cs typeface="+mn-lt"/>
              </a:rPr>
              <a:t>, Krystian </a:t>
            </a:r>
            <a:r>
              <a:rPr lang="en-US" dirty="0" err="1">
                <a:ea typeface="+mn-lt"/>
                <a:cs typeface="+mn-lt"/>
              </a:rPr>
              <a:t>Kałużny</a:t>
            </a:r>
            <a:r>
              <a:rPr lang="en-US" dirty="0">
                <a:ea typeface="+mn-lt"/>
                <a:cs typeface="+mn-lt"/>
              </a:rPr>
              <a:t>, Bartosz </a:t>
            </a:r>
            <a:r>
              <a:rPr lang="en-US" dirty="0" err="1">
                <a:ea typeface="+mn-lt"/>
                <a:cs typeface="+mn-lt"/>
              </a:rPr>
              <a:t>Kochański</a:t>
            </a:r>
            <a:r>
              <a:rPr lang="en-US" dirty="0">
                <a:ea typeface="+mn-lt"/>
                <a:cs typeface="+mn-lt"/>
              </a:rPr>
              <a:t>, Kamil </a:t>
            </a:r>
            <a:r>
              <a:rPr lang="en-US" dirty="0" err="1">
                <a:ea typeface="+mn-lt"/>
                <a:cs typeface="+mn-lt"/>
              </a:rPr>
              <a:t>Kluska</a:t>
            </a:r>
            <a:r>
              <a:rPr lang="en-US" dirty="0">
                <a:ea typeface="+mn-lt"/>
                <a:cs typeface="+mn-lt"/>
              </a:rPr>
              <a:t>, Olga </a:t>
            </a:r>
            <a:r>
              <a:rPr lang="en-US" dirty="0" err="1">
                <a:ea typeface="+mn-lt"/>
                <a:cs typeface="+mn-lt"/>
              </a:rPr>
              <a:t>Płoszaj</a:t>
            </a:r>
            <a:r>
              <a:rPr lang="en-US" dirty="0">
                <a:ea typeface="+mn-lt"/>
                <a:cs typeface="+mn-lt"/>
              </a:rPr>
              <a:t>, </a:t>
            </a:r>
            <a:r>
              <a:rPr lang="en-US" dirty="0" err="1">
                <a:ea typeface="+mn-lt"/>
                <a:cs typeface="+mn-lt"/>
              </a:rPr>
              <a:t>Walery</a:t>
            </a:r>
            <a:r>
              <a:rPr lang="en-US" dirty="0">
                <a:ea typeface="+mn-lt"/>
                <a:cs typeface="+mn-lt"/>
              </a:rPr>
              <a:t> </a:t>
            </a:r>
            <a:r>
              <a:rPr lang="en-US" dirty="0" err="1">
                <a:ea typeface="+mn-lt"/>
                <a:cs typeface="+mn-lt"/>
              </a:rPr>
              <a:t>Zukow</a:t>
            </a:r>
            <a:r>
              <a:rPr lang="en-US" dirty="0">
                <a:ea typeface="+mn-lt"/>
                <a:cs typeface="+mn-lt"/>
              </a:rPr>
              <a:t>, Wojciech </a:t>
            </a:r>
            <a:r>
              <a:rPr lang="en-US" dirty="0" err="1">
                <a:ea typeface="+mn-lt"/>
                <a:cs typeface="+mn-lt"/>
              </a:rPr>
              <a:t>Hagne</a:t>
            </a:r>
            <a:r>
              <a:rPr lang="en-US" dirty="0">
                <a:ea typeface="+mn-lt"/>
                <a:cs typeface="+mn-lt"/>
              </a:rPr>
              <a:t> </a:t>
            </a:r>
            <a:r>
              <a:rPr lang="en-US" b="0" i="0" dirty="0">
                <a:effectLst/>
              </a:rPr>
              <a:t>Evaluation of the </a:t>
            </a:r>
            <a:r>
              <a:rPr lang="en-US" b="0" i="0" dirty="0" err="1">
                <a:effectLst/>
              </a:rPr>
              <a:t>resultsof</a:t>
            </a:r>
            <a:r>
              <a:rPr lang="en-US" b="0" i="0" dirty="0">
                <a:effectLst/>
              </a:rPr>
              <a:t> </a:t>
            </a:r>
            <a:r>
              <a:rPr lang="en-US" b="0" i="0" dirty="0" err="1">
                <a:effectLst/>
              </a:rPr>
              <a:t>treatmentof</a:t>
            </a:r>
            <a:r>
              <a:rPr lang="en-US" b="0" i="0" dirty="0">
                <a:effectLst/>
              </a:rPr>
              <a:t> </a:t>
            </a:r>
            <a:r>
              <a:rPr lang="en-US" b="0" i="0" dirty="0" err="1">
                <a:effectLst/>
              </a:rPr>
              <a:t>chronicback</a:t>
            </a:r>
            <a:r>
              <a:rPr lang="en-US" b="0" i="0" dirty="0">
                <a:effectLst/>
              </a:rPr>
              <a:t> </a:t>
            </a:r>
            <a:r>
              <a:rPr lang="en-US" b="0" i="0" dirty="0" err="1">
                <a:effectLst/>
              </a:rPr>
              <a:t>painin</a:t>
            </a:r>
            <a:r>
              <a:rPr lang="en-US" b="0" i="0" dirty="0">
                <a:effectLst/>
              </a:rPr>
              <a:t> </a:t>
            </a:r>
            <a:r>
              <a:rPr lang="en-US" b="0" i="0" dirty="0" err="1">
                <a:effectLst/>
              </a:rPr>
              <a:t>thelumbosacralsegmentby</a:t>
            </a:r>
            <a:r>
              <a:rPr lang="en-US" b="0" i="0" dirty="0">
                <a:effectLst/>
              </a:rPr>
              <a:t> use of </a:t>
            </a:r>
            <a:r>
              <a:rPr lang="en-US" b="0" i="0" dirty="0" err="1">
                <a:effectLst/>
              </a:rPr>
              <a:t>theclassical</a:t>
            </a:r>
            <a:r>
              <a:rPr lang="en-US" b="0" i="0" dirty="0">
                <a:effectLst/>
              </a:rPr>
              <a:t> massage</a:t>
            </a:r>
            <a:r>
              <a:rPr lang="pl-PL" b="0" i="0" dirty="0">
                <a:effectLst/>
              </a:rPr>
              <a:t> </a:t>
            </a:r>
            <a:r>
              <a:rPr lang="en-US" dirty="0" err="1">
                <a:ea typeface="+mn-lt"/>
                <a:cs typeface="+mn-lt"/>
              </a:rPr>
              <a:t>Katedra</a:t>
            </a:r>
            <a:r>
              <a:rPr lang="en-US" dirty="0">
                <a:ea typeface="+mn-lt"/>
                <a:cs typeface="+mn-lt"/>
              </a:rPr>
              <a:t> </a:t>
            </a:r>
            <a:r>
              <a:rPr lang="en-US" dirty="0" err="1">
                <a:ea typeface="+mn-lt"/>
                <a:cs typeface="+mn-lt"/>
              </a:rPr>
              <a:t>i</a:t>
            </a:r>
            <a:r>
              <a:rPr lang="en-US" dirty="0">
                <a:ea typeface="+mn-lt"/>
                <a:cs typeface="+mn-lt"/>
              </a:rPr>
              <a:t> </a:t>
            </a:r>
            <a:r>
              <a:rPr lang="en-US" dirty="0" err="1">
                <a:ea typeface="+mn-lt"/>
                <a:cs typeface="+mn-lt"/>
              </a:rPr>
              <a:t>Klinika</a:t>
            </a:r>
            <a:r>
              <a:rPr lang="en-US" dirty="0">
                <a:ea typeface="+mn-lt"/>
                <a:cs typeface="+mn-lt"/>
              </a:rPr>
              <a:t> </a:t>
            </a:r>
            <a:r>
              <a:rPr lang="en-US" dirty="0" err="1">
                <a:ea typeface="+mn-lt"/>
                <a:cs typeface="+mn-lt"/>
              </a:rPr>
              <a:t>Rehabilitacji</a:t>
            </a:r>
            <a:r>
              <a:rPr lang="en-US" dirty="0">
                <a:ea typeface="+mn-lt"/>
                <a:cs typeface="+mn-lt"/>
              </a:rPr>
              <a:t>, </a:t>
            </a:r>
            <a:r>
              <a:rPr lang="en-US" dirty="0" err="1">
                <a:ea typeface="+mn-lt"/>
                <a:cs typeface="+mn-lt"/>
              </a:rPr>
              <a:t>Wydział</a:t>
            </a:r>
            <a:r>
              <a:rPr lang="en-US" dirty="0">
                <a:ea typeface="+mn-lt"/>
                <a:cs typeface="+mn-lt"/>
              </a:rPr>
              <a:t> Nauk o </a:t>
            </a:r>
            <a:r>
              <a:rPr lang="en-US" dirty="0" err="1">
                <a:ea typeface="+mn-lt"/>
                <a:cs typeface="+mn-lt"/>
              </a:rPr>
              <a:t>Zdrowiu</a:t>
            </a:r>
            <a:r>
              <a:rPr lang="en-US" dirty="0">
                <a:ea typeface="+mn-lt"/>
                <a:cs typeface="+mn-lt"/>
              </a:rPr>
              <a:t>, </a:t>
            </a:r>
            <a:r>
              <a:rPr lang="en-US" dirty="0" err="1">
                <a:ea typeface="+mn-lt"/>
                <a:cs typeface="+mn-lt"/>
              </a:rPr>
              <a:t>Uniwersytet</a:t>
            </a:r>
            <a:r>
              <a:rPr lang="en-US" dirty="0">
                <a:ea typeface="+mn-lt"/>
                <a:cs typeface="+mn-lt"/>
              </a:rPr>
              <a:t> </a:t>
            </a:r>
            <a:r>
              <a:rPr lang="en-US" dirty="0" err="1">
                <a:ea typeface="+mn-lt"/>
                <a:cs typeface="+mn-lt"/>
              </a:rPr>
              <a:t>Mikołaja</a:t>
            </a:r>
            <a:r>
              <a:rPr lang="en-US" dirty="0">
                <a:ea typeface="+mn-lt"/>
                <a:cs typeface="+mn-lt"/>
              </a:rPr>
              <a:t> </a:t>
            </a:r>
            <a:r>
              <a:rPr lang="en-US" dirty="0" err="1">
                <a:ea typeface="+mn-lt"/>
                <a:cs typeface="+mn-lt"/>
              </a:rPr>
              <a:t>Kopernika</a:t>
            </a:r>
            <a:r>
              <a:rPr lang="en-US" dirty="0">
                <a:ea typeface="+mn-lt"/>
                <a:cs typeface="+mn-lt"/>
              </a:rPr>
              <a:t> w </a:t>
            </a:r>
            <a:r>
              <a:rPr lang="en-US" dirty="0" err="1">
                <a:ea typeface="+mn-lt"/>
                <a:cs typeface="+mn-lt"/>
              </a:rPr>
              <a:t>Toruniu</a:t>
            </a:r>
            <a:r>
              <a:rPr lang="en-US" dirty="0">
                <a:ea typeface="+mn-lt"/>
                <a:cs typeface="+mn-lt"/>
              </a:rPr>
              <a:t>;</a:t>
            </a:r>
            <a:endParaRPr lang="en-US" dirty="0"/>
          </a:p>
          <a:p>
            <a:pPr marL="457200" indent="-457200">
              <a:buAutoNum type="arabicPeriod"/>
            </a:pPr>
            <a:r>
              <a:rPr lang="en-US" dirty="0">
                <a:ea typeface="+mn-lt"/>
                <a:cs typeface="+mn-lt"/>
              </a:rPr>
              <a:t>Kamila </a:t>
            </a:r>
            <a:r>
              <a:rPr lang="en-US" dirty="0" err="1">
                <a:ea typeface="+mn-lt"/>
                <a:cs typeface="+mn-lt"/>
              </a:rPr>
              <a:t>Pilok</a:t>
            </a:r>
            <a:r>
              <a:rPr lang="en-US" dirty="0">
                <a:ea typeface="+mn-lt"/>
                <a:cs typeface="+mn-lt"/>
              </a:rPr>
              <a:t>, Jakub </a:t>
            </a:r>
            <a:r>
              <a:rPr lang="en-US" dirty="0" err="1">
                <a:ea typeface="+mn-lt"/>
                <a:cs typeface="+mn-lt"/>
              </a:rPr>
              <a:t>Taradaj</a:t>
            </a:r>
            <a:r>
              <a:rPr lang="en-US" dirty="0">
                <a:ea typeface="+mn-lt"/>
                <a:cs typeface="+mn-lt"/>
              </a:rPr>
              <a:t> , Tomasz </a:t>
            </a:r>
            <a:r>
              <a:rPr lang="en-US" dirty="0" err="1">
                <a:ea typeface="+mn-lt"/>
                <a:cs typeface="+mn-lt"/>
              </a:rPr>
              <a:t>Halski</a:t>
            </a:r>
            <a:r>
              <a:rPr lang="en-US" dirty="0">
                <a:ea typeface="+mn-lt"/>
                <a:cs typeface="+mn-lt"/>
              </a:rPr>
              <a:t> , Kamil </a:t>
            </a:r>
            <a:r>
              <a:rPr lang="en-US" dirty="0" err="1">
                <a:ea typeface="+mn-lt"/>
                <a:cs typeface="+mn-lt"/>
              </a:rPr>
              <a:t>Kręcijasz</a:t>
            </a:r>
            <a:r>
              <a:rPr lang="en-US" dirty="0">
                <a:ea typeface="+mn-lt"/>
                <a:cs typeface="+mn-lt"/>
              </a:rPr>
              <a:t>, Robert </a:t>
            </a:r>
            <a:r>
              <a:rPr lang="en-US" dirty="0" err="1">
                <a:ea typeface="+mn-lt"/>
                <a:cs typeface="+mn-lt"/>
              </a:rPr>
              <a:t>Dymarek</a:t>
            </a:r>
            <a:r>
              <a:rPr lang="en-US" dirty="0">
                <a:ea typeface="+mn-lt"/>
                <a:cs typeface="+mn-lt"/>
              </a:rPr>
              <a:t>, </a:t>
            </a:r>
            <a:r>
              <a:rPr lang="en-US" dirty="0" err="1">
                <a:ea typeface="+mn-lt"/>
                <a:cs typeface="+mn-lt"/>
              </a:rPr>
              <a:t>Kuba</a:t>
            </a:r>
            <a:r>
              <a:rPr lang="en-US" dirty="0">
                <a:ea typeface="+mn-lt"/>
                <a:cs typeface="+mn-lt"/>
              </a:rPr>
              <a:t> </a:t>
            </a:r>
            <a:r>
              <a:rPr lang="en-US" dirty="0" err="1">
                <a:ea typeface="+mn-lt"/>
                <a:cs typeface="+mn-lt"/>
              </a:rPr>
              <a:t>Ptaszkowski</a:t>
            </a:r>
            <a:r>
              <a:rPr lang="en-US" dirty="0">
                <a:ea typeface="+mn-lt"/>
                <a:cs typeface="+mn-lt"/>
              </a:rPr>
              <a:t> , Joanna </a:t>
            </a:r>
            <a:r>
              <a:rPr lang="en-US" dirty="0" err="1">
                <a:ea typeface="+mn-lt"/>
                <a:cs typeface="+mn-lt"/>
              </a:rPr>
              <a:t>Resel</a:t>
            </a:r>
            <a:r>
              <a:rPr lang="en-US" dirty="0">
                <a:ea typeface="+mn-lt"/>
                <a:cs typeface="+mn-lt"/>
              </a:rPr>
              <a:t>, </a:t>
            </a:r>
            <a:r>
              <a:rPr lang="en-US" dirty="0" err="1">
                <a:ea typeface="+mn-lt"/>
                <a:cs typeface="+mn-lt"/>
              </a:rPr>
              <a:t>Lucyna</a:t>
            </a:r>
            <a:r>
              <a:rPr lang="en-US" dirty="0">
                <a:ea typeface="+mn-lt"/>
                <a:cs typeface="+mn-lt"/>
              </a:rPr>
              <a:t> </a:t>
            </a:r>
            <a:r>
              <a:rPr lang="en-US" dirty="0" err="1">
                <a:ea typeface="+mn-lt"/>
                <a:cs typeface="+mn-lt"/>
              </a:rPr>
              <a:t>Słupska</a:t>
            </a:r>
            <a:r>
              <a:rPr lang="pl-PL" dirty="0">
                <a:ea typeface="+mn-lt"/>
                <a:cs typeface="+mn-lt"/>
              </a:rPr>
              <a:t> </a:t>
            </a:r>
            <a:r>
              <a:rPr lang="en-US" dirty="0"/>
              <a:t>The attempt of objective evaluation of the lower leg classical massage effects – three cases report </a:t>
            </a:r>
            <a:r>
              <a:rPr lang="en-US" dirty="0">
                <a:ea typeface="+mn-lt"/>
                <a:cs typeface="+mn-lt"/>
              </a:rPr>
              <a:t> </a:t>
            </a:r>
            <a:r>
              <a:rPr lang="en-US" dirty="0" err="1">
                <a:ea typeface="+mn-lt"/>
                <a:cs typeface="+mn-lt"/>
              </a:rPr>
              <a:t>Instytut</a:t>
            </a:r>
            <a:r>
              <a:rPr lang="en-US" dirty="0">
                <a:ea typeface="+mn-lt"/>
                <a:cs typeface="+mn-lt"/>
              </a:rPr>
              <a:t> </a:t>
            </a:r>
            <a:r>
              <a:rPr lang="en-US" dirty="0" err="1">
                <a:ea typeface="+mn-lt"/>
                <a:cs typeface="+mn-lt"/>
              </a:rPr>
              <a:t>Fizjoterapii</a:t>
            </a:r>
            <a:r>
              <a:rPr lang="en-US" dirty="0">
                <a:ea typeface="+mn-lt"/>
                <a:cs typeface="+mn-lt"/>
              </a:rPr>
              <a:t>, </a:t>
            </a:r>
            <a:r>
              <a:rPr lang="en-US" dirty="0" err="1">
                <a:ea typeface="+mn-lt"/>
                <a:cs typeface="+mn-lt"/>
              </a:rPr>
              <a:t>Państwowa</a:t>
            </a:r>
            <a:r>
              <a:rPr lang="en-US" dirty="0">
                <a:ea typeface="+mn-lt"/>
                <a:cs typeface="+mn-lt"/>
              </a:rPr>
              <a:t> Medyczna </a:t>
            </a:r>
            <a:r>
              <a:rPr lang="en-US" dirty="0" err="1">
                <a:ea typeface="+mn-lt"/>
                <a:cs typeface="+mn-lt"/>
              </a:rPr>
              <a:t>Wyższa</a:t>
            </a:r>
            <a:r>
              <a:rPr lang="en-US" dirty="0">
                <a:ea typeface="+mn-lt"/>
                <a:cs typeface="+mn-lt"/>
              </a:rPr>
              <a:t> </a:t>
            </a:r>
            <a:r>
              <a:rPr lang="en-US" dirty="0" err="1">
                <a:ea typeface="+mn-lt"/>
                <a:cs typeface="+mn-lt"/>
              </a:rPr>
              <a:t>Szkoła</a:t>
            </a:r>
            <a:r>
              <a:rPr lang="en-US" dirty="0">
                <a:ea typeface="+mn-lt"/>
                <a:cs typeface="+mn-lt"/>
              </a:rPr>
              <a:t> </a:t>
            </a:r>
            <a:r>
              <a:rPr lang="en-US" dirty="0" err="1">
                <a:ea typeface="+mn-lt"/>
                <a:cs typeface="+mn-lt"/>
              </a:rPr>
              <a:t>Zawodowa</a:t>
            </a:r>
            <a:r>
              <a:rPr lang="en-US" dirty="0">
                <a:ea typeface="+mn-lt"/>
                <a:cs typeface="+mn-lt"/>
              </a:rPr>
              <a:t> w </a:t>
            </a:r>
            <a:r>
              <a:rPr lang="en-US" dirty="0" err="1">
                <a:ea typeface="+mn-lt"/>
                <a:cs typeface="+mn-lt"/>
              </a:rPr>
              <a:t>Opolu</a:t>
            </a:r>
            <a:endParaRPr lang="pl-PL" dirty="0">
              <a:ea typeface="+mn-lt"/>
              <a:cs typeface="+mn-lt"/>
            </a:endParaRPr>
          </a:p>
          <a:p>
            <a:pPr marL="457200" indent="-457200">
              <a:buAutoNum type="arabicPeriod"/>
            </a:pPr>
            <a:r>
              <a:rPr lang="fr-FR" dirty="0"/>
              <a:t>Classic massage - relaxation techniques, relaxation massage device, July 2022</a:t>
            </a:r>
            <a:endParaRPr lang="en-US" dirty="0"/>
          </a:p>
          <a:p>
            <a:pPr marL="342900" indent="-342900">
              <a:buAutoNum type="arabicPeriod"/>
            </a:pPr>
            <a:endParaRPr lang="en-US" dirty="0"/>
          </a:p>
          <a:p>
            <a:pPr marL="342900" indent="-342900">
              <a:buAutoNum type="arabicPeriod"/>
            </a:pPr>
            <a:endParaRPr lang="en-US" dirty="0"/>
          </a:p>
        </p:txBody>
      </p:sp>
    </p:spTree>
    <p:extLst>
      <p:ext uri="{BB962C8B-B14F-4D97-AF65-F5344CB8AC3E}">
        <p14:creationId xmlns:p14="http://schemas.microsoft.com/office/powerpoint/2010/main" val="2444218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042E603F-28B7-4831-BF23-65FBAB13D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39"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E65BFC2-BDC8-404D-8A5B-5D18A461B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A8692CD0-B857-410A-881C-A1F31FB7F2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7986" y="0"/>
            <a:ext cx="10615628" cy="6858000"/>
          </a:xfrm>
          <a:custGeom>
            <a:avLst/>
            <a:gdLst>
              <a:gd name="connsiteX0" fmla="*/ 7169275 w 10615628"/>
              <a:gd name="connsiteY0" fmla="*/ 5665108 h 6858000"/>
              <a:gd name="connsiteX1" fmla="*/ 7514896 w 10615628"/>
              <a:gd name="connsiteY1" fmla="*/ 6010729 h 6858000"/>
              <a:gd name="connsiteX2" fmla="*/ 7169275 w 10615628"/>
              <a:gd name="connsiteY2" fmla="*/ 6356350 h 6858000"/>
              <a:gd name="connsiteX3" fmla="*/ 6823654 w 10615628"/>
              <a:gd name="connsiteY3" fmla="*/ 6010729 h 6858000"/>
              <a:gd name="connsiteX4" fmla="*/ 7169275 w 10615628"/>
              <a:gd name="connsiteY4" fmla="*/ 5665108 h 6858000"/>
              <a:gd name="connsiteX5" fmla="*/ 10010445 w 10615628"/>
              <a:gd name="connsiteY5" fmla="*/ 2285547 h 6858000"/>
              <a:gd name="connsiteX6" fmla="*/ 10456759 w 10615628"/>
              <a:gd name="connsiteY6" fmla="*/ 2731861 h 6858000"/>
              <a:gd name="connsiteX7" fmla="*/ 10010445 w 10615628"/>
              <a:gd name="connsiteY7" fmla="*/ 3178175 h 6858000"/>
              <a:gd name="connsiteX8" fmla="*/ 9564131 w 10615628"/>
              <a:gd name="connsiteY8" fmla="*/ 2731861 h 6858000"/>
              <a:gd name="connsiteX9" fmla="*/ 10010445 w 10615628"/>
              <a:gd name="connsiteY9" fmla="*/ 2285547 h 6858000"/>
              <a:gd name="connsiteX10" fmla="*/ 10354144 w 10615628"/>
              <a:gd name="connsiteY10" fmla="*/ 1626055 h 6858000"/>
              <a:gd name="connsiteX11" fmla="*/ 10615628 w 10615628"/>
              <a:gd name="connsiteY11" fmla="*/ 1887539 h 6858000"/>
              <a:gd name="connsiteX12" fmla="*/ 10354144 w 10615628"/>
              <a:gd name="connsiteY12" fmla="*/ 2149023 h 6858000"/>
              <a:gd name="connsiteX13" fmla="*/ 10092660 w 10615628"/>
              <a:gd name="connsiteY13" fmla="*/ 1887539 h 6858000"/>
              <a:gd name="connsiteX14" fmla="*/ 10354144 w 10615628"/>
              <a:gd name="connsiteY14" fmla="*/ 1626055 h 6858000"/>
              <a:gd name="connsiteX15" fmla="*/ 1458900 w 10615628"/>
              <a:gd name="connsiteY15" fmla="*/ 620486 h 6858000"/>
              <a:gd name="connsiteX16" fmla="*/ 1905214 w 10615628"/>
              <a:gd name="connsiteY16" fmla="*/ 1066801 h 6858000"/>
              <a:gd name="connsiteX17" fmla="*/ 1458900 w 10615628"/>
              <a:gd name="connsiteY17" fmla="*/ 1513115 h 6858000"/>
              <a:gd name="connsiteX18" fmla="*/ 1012586 w 10615628"/>
              <a:gd name="connsiteY18" fmla="*/ 1066801 h 6858000"/>
              <a:gd name="connsiteX19" fmla="*/ 1458900 w 10615628"/>
              <a:gd name="connsiteY19" fmla="*/ 620486 h 6858000"/>
              <a:gd name="connsiteX20" fmla="*/ 6634576 w 10615628"/>
              <a:gd name="connsiteY20" fmla="*/ 0 h 6858000"/>
              <a:gd name="connsiteX21" fmla="*/ 10141833 w 10615628"/>
              <a:gd name="connsiteY21" fmla="*/ 0 h 6858000"/>
              <a:gd name="connsiteX22" fmla="*/ 10200259 w 10615628"/>
              <a:gd name="connsiteY22" fmla="*/ 112226 h 6858000"/>
              <a:gd name="connsiteX23" fmla="*/ 9914574 w 10615628"/>
              <a:gd name="connsiteY23" fmla="*/ 1675664 h 6858000"/>
              <a:gd name="connsiteX24" fmla="*/ 9361608 w 10615628"/>
              <a:gd name="connsiteY24" fmla="*/ 2357295 h 6858000"/>
              <a:gd name="connsiteX25" fmla="*/ 9334634 w 10615628"/>
              <a:gd name="connsiteY25" fmla="*/ 3068329 h 6858000"/>
              <a:gd name="connsiteX26" fmla="*/ 9815041 w 10615628"/>
              <a:gd name="connsiteY26" fmla="*/ 3852733 h 6858000"/>
              <a:gd name="connsiteX27" fmla="*/ 9376175 w 10615628"/>
              <a:gd name="connsiteY27" fmla="*/ 5163128 h 6858000"/>
              <a:gd name="connsiteX28" fmla="*/ 7869812 w 10615628"/>
              <a:gd name="connsiteY28" fmla="*/ 5397802 h 6858000"/>
              <a:gd name="connsiteX29" fmla="*/ 6545391 w 10615628"/>
              <a:gd name="connsiteY29" fmla="*/ 5591204 h 6858000"/>
              <a:gd name="connsiteX30" fmla="*/ 5772722 w 10615628"/>
              <a:gd name="connsiteY30" fmla="*/ 6463273 h 6858000"/>
              <a:gd name="connsiteX31" fmla="*/ 5542128 w 10615628"/>
              <a:gd name="connsiteY31" fmla="*/ 6751894 h 6858000"/>
              <a:gd name="connsiteX32" fmla="*/ 5455474 w 10615628"/>
              <a:gd name="connsiteY32" fmla="*/ 6858000 h 6858000"/>
              <a:gd name="connsiteX33" fmla="*/ 3884321 w 10615628"/>
              <a:gd name="connsiteY33" fmla="*/ 6858000 h 6858000"/>
              <a:gd name="connsiteX34" fmla="*/ 3874161 w 10615628"/>
              <a:gd name="connsiteY34" fmla="*/ 6844415 h 6858000"/>
              <a:gd name="connsiteX35" fmla="*/ 3692625 w 10615628"/>
              <a:gd name="connsiteY35" fmla="*/ 6276208 h 6858000"/>
              <a:gd name="connsiteX36" fmla="*/ 2561203 w 10615628"/>
              <a:gd name="connsiteY36" fmla="*/ 5655807 h 6858000"/>
              <a:gd name="connsiteX37" fmla="*/ 69616 w 10615628"/>
              <a:gd name="connsiteY37" fmla="*/ 4277707 h 6858000"/>
              <a:gd name="connsiteX38" fmla="*/ 1642 w 10615628"/>
              <a:gd name="connsiteY38" fmla="*/ 3679829 h 6858000"/>
              <a:gd name="connsiteX39" fmla="*/ 368893 w 10615628"/>
              <a:gd name="connsiteY39" fmla="*/ 2516307 h 6858000"/>
              <a:gd name="connsiteX40" fmla="*/ 1113509 w 10615628"/>
              <a:gd name="connsiteY40" fmla="*/ 2192619 h 6858000"/>
              <a:gd name="connsiteX41" fmla="*/ 2037232 w 10615628"/>
              <a:gd name="connsiteY41" fmla="*/ 2005556 h 6858000"/>
              <a:gd name="connsiteX42" fmla="*/ 2547311 w 10615628"/>
              <a:gd name="connsiteY42" fmla="*/ 1405116 h 6858000"/>
              <a:gd name="connsiteX43" fmla="*/ 3900863 w 10615628"/>
              <a:gd name="connsiteY43" fmla="*/ 578768 h 6858000"/>
              <a:gd name="connsiteX44" fmla="*/ 4571571 w 10615628"/>
              <a:gd name="connsiteY44" fmla="*/ 860779 h 6858000"/>
              <a:gd name="connsiteX45" fmla="*/ 6039225 w 10615628"/>
              <a:gd name="connsiteY45" fmla="*/ 631501 h 6858000"/>
              <a:gd name="connsiteX46" fmla="*/ 6449432 w 10615628"/>
              <a:gd name="connsiteY46" fmla="*/ 193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615628" h="6858000">
                <a:moveTo>
                  <a:pt x="7169275" y="5665108"/>
                </a:moveTo>
                <a:cubicBezTo>
                  <a:pt x="7360156" y="5665108"/>
                  <a:pt x="7514896" y="5819848"/>
                  <a:pt x="7514896" y="6010729"/>
                </a:cubicBezTo>
                <a:cubicBezTo>
                  <a:pt x="7514896" y="6201610"/>
                  <a:pt x="7360156" y="6356350"/>
                  <a:pt x="7169275" y="6356350"/>
                </a:cubicBezTo>
                <a:cubicBezTo>
                  <a:pt x="6978394" y="6356350"/>
                  <a:pt x="6823654" y="6201610"/>
                  <a:pt x="6823654" y="6010729"/>
                </a:cubicBezTo>
                <a:cubicBezTo>
                  <a:pt x="6823654" y="5819848"/>
                  <a:pt x="6978394" y="5665108"/>
                  <a:pt x="7169275" y="5665108"/>
                </a:cubicBezTo>
                <a:close/>
                <a:moveTo>
                  <a:pt x="10010445" y="2285547"/>
                </a:moveTo>
                <a:cubicBezTo>
                  <a:pt x="10256937" y="2285547"/>
                  <a:pt x="10456759" y="2485369"/>
                  <a:pt x="10456759" y="2731861"/>
                </a:cubicBezTo>
                <a:cubicBezTo>
                  <a:pt x="10456759" y="2978353"/>
                  <a:pt x="10256937" y="3178175"/>
                  <a:pt x="10010445" y="3178175"/>
                </a:cubicBezTo>
                <a:cubicBezTo>
                  <a:pt x="9763953" y="3178175"/>
                  <a:pt x="9564131" y="2978353"/>
                  <a:pt x="9564131" y="2731861"/>
                </a:cubicBezTo>
                <a:cubicBezTo>
                  <a:pt x="9564131" y="2485369"/>
                  <a:pt x="9763953" y="2285547"/>
                  <a:pt x="10010445" y="2285547"/>
                </a:cubicBezTo>
                <a:close/>
                <a:moveTo>
                  <a:pt x="10354144" y="1626055"/>
                </a:moveTo>
                <a:cubicBezTo>
                  <a:pt x="10498558" y="1626055"/>
                  <a:pt x="10615628" y="1743125"/>
                  <a:pt x="10615628" y="1887539"/>
                </a:cubicBezTo>
                <a:cubicBezTo>
                  <a:pt x="10615628" y="2031953"/>
                  <a:pt x="10498558" y="2149023"/>
                  <a:pt x="10354144" y="2149023"/>
                </a:cubicBezTo>
                <a:cubicBezTo>
                  <a:pt x="10209730" y="2149023"/>
                  <a:pt x="10092660" y="2031953"/>
                  <a:pt x="10092660" y="1887539"/>
                </a:cubicBezTo>
                <a:cubicBezTo>
                  <a:pt x="10092660" y="1743125"/>
                  <a:pt x="10209730" y="1626055"/>
                  <a:pt x="10354144" y="1626055"/>
                </a:cubicBezTo>
                <a:close/>
                <a:moveTo>
                  <a:pt x="1458900" y="620486"/>
                </a:moveTo>
                <a:cubicBezTo>
                  <a:pt x="1705392" y="620486"/>
                  <a:pt x="1905214" y="820308"/>
                  <a:pt x="1905214" y="1066801"/>
                </a:cubicBezTo>
                <a:cubicBezTo>
                  <a:pt x="1905214" y="1313293"/>
                  <a:pt x="1705392" y="1513115"/>
                  <a:pt x="1458900" y="1513115"/>
                </a:cubicBezTo>
                <a:cubicBezTo>
                  <a:pt x="1212408" y="1513115"/>
                  <a:pt x="1012586" y="1313293"/>
                  <a:pt x="1012586" y="1066801"/>
                </a:cubicBezTo>
                <a:cubicBezTo>
                  <a:pt x="1012586" y="820308"/>
                  <a:pt x="1212408" y="620486"/>
                  <a:pt x="1458900" y="620486"/>
                </a:cubicBezTo>
                <a:close/>
                <a:moveTo>
                  <a:pt x="6634576" y="0"/>
                </a:moveTo>
                <a:lnTo>
                  <a:pt x="10141833" y="0"/>
                </a:lnTo>
                <a:lnTo>
                  <a:pt x="10200259" y="112226"/>
                </a:lnTo>
                <a:cubicBezTo>
                  <a:pt x="10410238" y="575267"/>
                  <a:pt x="10394871" y="1153566"/>
                  <a:pt x="9914574" y="1675664"/>
                </a:cubicBezTo>
                <a:cubicBezTo>
                  <a:pt x="9716855" y="1890647"/>
                  <a:pt x="9539637" y="2125050"/>
                  <a:pt x="9361608" y="2357295"/>
                </a:cubicBezTo>
                <a:cubicBezTo>
                  <a:pt x="9193291" y="2576999"/>
                  <a:pt x="9188571" y="2830555"/>
                  <a:pt x="9334634" y="3068329"/>
                </a:cubicBezTo>
                <a:cubicBezTo>
                  <a:pt x="9495669" y="3329572"/>
                  <a:pt x="9683003" y="3577867"/>
                  <a:pt x="9815041" y="3852733"/>
                </a:cubicBezTo>
                <a:cubicBezTo>
                  <a:pt x="10050524" y="4342849"/>
                  <a:pt x="9955574" y="4825683"/>
                  <a:pt x="9376175" y="5163128"/>
                </a:cubicBezTo>
                <a:cubicBezTo>
                  <a:pt x="8901028" y="5439881"/>
                  <a:pt x="8396076" y="5450671"/>
                  <a:pt x="7869812" y="5397802"/>
                </a:cubicBezTo>
                <a:cubicBezTo>
                  <a:pt x="7414763" y="5352215"/>
                  <a:pt x="6924916" y="5316880"/>
                  <a:pt x="6545391" y="5591204"/>
                </a:cubicBezTo>
                <a:cubicBezTo>
                  <a:pt x="6238293" y="5813470"/>
                  <a:pt x="6024794" y="6166020"/>
                  <a:pt x="5772722" y="6463273"/>
                </a:cubicBezTo>
                <a:cubicBezTo>
                  <a:pt x="5693284" y="6557075"/>
                  <a:pt x="5618532" y="6655327"/>
                  <a:pt x="5542128" y="6751894"/>
                </a:cubicBezTo>
                <a:lnTo>
                  <a:pt x="5455474" y="6858000"/>
                </a:lnTo>
                <a:lnTo>
                  <a:pt x="3884321" y="6858000"/>
                </a:lnTo>
                <a:lnTo>
                  <a:pt x="3874161" y="6844415"/>
                </a:lnTo>
                <a:cubicBezTo>
                  <a:pt x="3769501" y="6682571"/>
                  <a:pt x="3725803" y="6471500"/>
                  <a:pt x="3692625" y="6276208"/>
                </a:cubicBezTo>
                <a:cubicBezTo>
                  <a:pt x="3594979" y="5704765"/>
                  <a:pt x="2996562" y="5529974"/>
                  <a:pt x="2561203" y="5655807"/>
                </a:cubicBezTo>
                <a:cubicBezTo>
                  <a:pt x="1295583" y="6024676"/>
                  <a:pt x="405172" y="5378784"/>
                  <a:pt x="69616" y="4277707"/>
                </a:cubicBezTo>
                <a:cubicBezTo>
                  <a:pt x="12162" y="4089023"/>
                  <a:pt x="22817" y="3880246"/>
                  <a:pt x="1642" y="3679829"/>
                </a:cubicBezTo>
                <a:cubicBezTo>
                  <a:pt x="-11845" y="3246492"/>
                  <a:pt x="53163" y="2840534"/>
                  <a:pt x="368893" y="2516307"/>
                </a:cubicBezTo>
                <a:cubicBezTo>
                  <a:pt x="570253" y="2309552"/>
                  <a:pt x="826642" y="2227146"/>
                  <a:pt x="1113509" y="2192619"/>
                </a:cubicBezTo>
                <a:cubicBezTo>
                  <a:pt x="1425464" y="2154856"/>
                  <a:pt x="1739170" y="2099965"/>
                  <a:pt x="2037232" y="2005556"/>
                </a:cubicBezTo>
                <a:cubicBezTo>
                  <a:pt x="2313447" y="1917890"/>
                  <a:pt x="2430109" y="1649903"/>
                  <a:pt x="2547311" y="1405116"/>
                </a:cubicBezTo>
                <a:cubicBezTo>
                  <a:pt x="2839303" y="794963"/>
                  <a:pt x="3300289" y="490428"/>
                  <a:pt x="3900863" y="578768"/>
                </a:cubicBezTo>
                <a:cubicBezTo>
                  <a:pt x="4133784" y="613024"/>
                  <a:pt x="4362118" y="739802"/>
                  <a:pt x="4571571" y="860779"/>
                </a:cubicBezTo>
                <a:cubicBezTo>
                  <a:pt x="5133169" y="1185277"/>
                  <a:pt x="5641898" y="1029502"/>
                  <a:pt x="6039225" y="631501"/>
                </a:cubicBezTo>
                <a:cubicBezTo>
                  <a:pt x="6180164" y="489888"/>
                  <a:pt x="6313483" y="339980"/>
                  <a:pt x="6449432" y="19325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3F59E87-0D42-914F-26FB-9E1575BF38DF}"/>
              </a:ext>
            </a:extLst>
          </p:cNvPr>
          <p:cNvSpPr>
            <a:spLocks noGrp="1"/>
          </p:cNvSpPr>
          <p:nvPr>
            <p:ph type="title"/>
          </p:nvPr>
        </p:nvSpPr>
        <p:spPr>
          <a:xfrm>
            <a:off x="2587214" y="557783"/>
            <a:ext cx="6798833" cy="3130807"/>
          </a:xfrm>
        </p:spPr>
        <p:txBody>
          <a:bodyPr vert="horz" lIns="91440" tIns="45720" rIns="91440" bIns="45720" rtlCol="0" anchor="b">
            <a:normAutofit/>
          </a:bodyPr>
          <a:lstStyle/>
          <a:p>
            <a:r>
              <a:rPr lang="en-US" sz="5400"/>
              <a:t>THANK YOU FOR YOUR ATTENTION</a:t>
            </a:r>
          </a:p>
        </p:txBody>
      </p:sp>
    </p:spTree>
    <p:extLst>
      <p:ext uri="{BB962C8B-B14F-4D97-AF65-F5344CB8AC3E}">
        <p14:creationId xmlns:p14="http://schemas.microsoft.com/office/powerpoint/2010/main" val="3066012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7574C745-0C52-E05A-AF5B-6ED52E9D0CC5}"/>
              </a:ext>
            </a:extLst>
          </p:cNvPr>
          <p:cNvSpPr>
            <a:spLocks noGrp="1"/>
          </p:cNvSpPr>
          <p:nvPr>
            <p:ph type="title"/>
          </p:nvPr>
        </p:nvSpPr>
        <p:spPr>
          <a:xfrm>
            <a:off x="609600" y="4297329"/>
            <a:ext cx="5934075" cy="1922496"/>
          </a:xfrm>
        </p:spPr>
        <p:txBody>
          <a:bodyPr anchor="ctr">
            <a:normAutofit/>
          </a:bodyPr>
          <a:lstStyle/>
          <a:p>
            <a:r>
              <a:rPr lang="en-US" dirty="0">
                <a:cs typeface="Posterama"/>
              </a:rPr>
              <a:t>MASSAGE DEFINITION</a:t>
            </a:r>
            <a:endParaRPr lang="en-US" dirty="0"/>
          </a:p>
        </p:txBody>
      </p:sp>
      <p:pic>
        <p:nvPicPr>
          <p:cNvPr id="4" name="Picture 3" descr="Masaż – rodzaje, wskazania, przeciwwskazania, techniki masażu stosowanego w  fizjoterapii">
            <a:extLst>
              <a:ext uri="{FF2B5EF4-FFF2-40B4-BE49-F238E27FC236}">
                <a16:creationId xmlns:a16="http://schemas.microsoft.com/office/drawing/2014/main" id="{37E154A6-ACD6-C7CB-C0F9-3AABC4AAF639}"/>
              </a:ext>
            </a:extLst>
          </p:cNvPr>
          <p:cNvPicPr>
            <a:picLocks noChangeAspect="1"/>
          </p:cNvPicPr>
          <p:nvPr/>
        </p:nvPicPr>
        <p:blipFill rotWithShape="1">
          <a:blip r:embed="rId2"/>
          <a:srcRect t="18258"/>
          <a:stretch/>
        </p:blipFill>
        <p:spPr>
          <a:xfrm>
            <a:off x="20" y="-359433"/>
            <a:ext cx="12191980" cy="4160803"/>
          </a:xfrm>
          <a:custGeom>
            <a:avLst/>
            <a:gdLst/>
            <a:ahLst/>
            <a:cxnLst/>
            <a:rect l="l" t="t" r="r" b="b"/>
            <a:pathLst>
              <a:path w="12192000" h="4717301">
                <a:moveTo>
                  <a:pt x="8930642" y="4273734"/>
                </a:moveTo>
                <a:cubicBezTo>
                  <a:pt x="9016941" y="4268381"/>
                  <a:pt x="9102130" y="4314070"/>
                  <a:pt x="9143134" y="4396362"/>
                </a:cubicBezTo>
                <a:cubicBezTo>
                  <a:pt x="9197806" y="4506087"/>
                  <a:pt x="9153221" y="4639333"/>
                  <a:pt x="9043549" y="4693978"/>
                </a:cubicBezTo>
                <a:cubicBezTo>
                  <a:pt x="8933879" y="4748622"/>
                  <a:pt x="8800655" y="4703973"/>
                  <a:pt x="8745984" y="4594249"/>
                </a:cubicBezTo>
                <a:cubicBezTo>
                  <a:pt x="8691311" y="4484525"/>
                  <a:pt x="8735897" y="4351279"/>
                  <a:pt x="8845568" y="4296634"/>
                </a:cubicBezTo>
                <a:cubicBezTo>
                  <a:pt x="8872986" y="4282973"/>
                  <a:pt x="8901875" y="4275517"/>
                  <a:pt x="8930642" y="4273734"/>
                </a:cubicBezTo>
                <a:close/>
                <a:moveTo>
                  <a:pt x="9842642" y="3718743"/>
                </a:moveTo>
                <a:cubicBezTo>
                  <a:pt x="10017101" y="3707923"/>
                  <a:pt x="10189318" y="3800286"/>
                  <a:pt x="10272210" y="3966645"/>
                </a:cubicBezTo>
                <a:cubicBezTo>
                  <a:pt x="10382732" y="4188458"/>
                  <a:pt x="10292600" y="4457825"/>
                  <a:pt x="10070896" y="4568292"/>
                </a:cubicBezTo>
                <a:cubicBezTo>
                  <a:pt x="9849191" y="4678760"/>
                  <a:pt x="9579867" y="4588498"/>
                  <a:pt x="9469346" y="4366686"/>
                </a:cubicBezTo>
                <a:cubicBezTo>
                  <a:pt x="9358824" y="4144873"/>
                  <a:pt x="9448956" y="3875506"/>
                  <a:pt x="9670660" y="3765038"/>
                </a:cubicBezTo>
                <a:cubicBezTo>
                  <a:pt x="9726087" y="3737421"/>
                  <a:pt x="9784490" y="3722349"/>
                  <a:pt x="9842642" y="3718743"/>
                </a:cubicBezTo>
                <a:close/>
                <a:moveTo>
                  <a:pt x="0" y="0"/>
                </a:moveTo>
                <a:lnTo>
                  <a:pt x="12192000" y="0"/>
                </a:lnTo>
                <a:lnTo>
                  <a:pt x="12192000" y="3369891"/>
                </a:lnTo>
                <a:lnTo>
                  <a:pt x="12124015" y="3410713"/>
                </a:lnTo>
                <a:cubicBezTo>
                  <a:pt x="11792041" y="3581538"/>
                  <a:pt x="11443617" y="3577252"/>
                  <a:pt x="11077457" y="3501725"/>
                </a:cubicBezTo>
                <a:cubicBezTo>
                  <a:pt x="10679189" y="3419860"/>
                  <a:pt x="10271734" y="3358281"/>
                  <a:pt x="9867246" y="3351592"/>
                </a:cubicBezTo>
                <a:cubicBezTo>
                  <a:pt x="9492336" y="3345611"/>
                  <a:pt x="9239136" y="3626329"/>
                  <a:pt x="8994802" y="3878378"/>
                </a:cubicBezTo>
                <a:cubicBezTo>
                  <a:pt x="8385954" y="4506678"/>
                  <a:pt x="7695268" y="4690742"/>
                  <a:pt x="6994655" y="4335637"/>
                </a:cubicBezTo>
                <a:cubicBezTo>
                  <a:pt x="6722938" y="4197922"/>
                  <a:pt x="6494843" y="3948626"/>
                  <a:pt x="6287534" y="3714199"/>
                </a:cubicBezTo>
                <a:cubicBezTo>
                  <a:pt x="5731733" y="3085491"/>
                  <a:pt x="5043559" y="3067499"/>
                  <a:pt x="4392596" y="3392344"/>
                </a:cubicBezTo>
                <a:cubicBezTo>
                  <a:pt x="3930423" y="3623867"/>
                  <a:pt x="3492022" y="3908604"/>
                  <a:pt x="3014500" y="4100222"/>
                </a:cubicBezTo>
                <a:cubicBezTo>
                  <a:pt x="1977820" y="4518409"/>
                  <a:pt x="973242" y="4499486"/>
                  <a:pt x="86414" y="3903305"/>
                </a:cubicBezTo>
                <a:lnTo>
                  <a:pt x="0" y="3840566"/>
                </a:lnTo>
                <a:close/>
              </a:path>
            </a:pathLst>
          </a:custGeom>
        </p:spPr>
      </p:pic>
      <p:sp>
        <p:nvSpPr>
          <p:cNvPr id="3" name="Content Placeholder 2">
            <a:extLst>
              <a:ext uri="{FF2B5EF4-FFF2-40B4-BE49-F238E27FC236}">
                <a16:creationId xmlns:a16="http://schemas.microsoft.com/office/drawing/2014/main" id="{B88966F4-7E26-540E-7CF7-873FE89D21F1}"/>
              </a:ext>
            </a:extLst>
          </p:cNvPr>
          <p:cNvSpPr>
            <a:spLocks noGrp="1"/>
          </p:cNvSpPr>
          <p:nvPr>
            <p:ph idx="1"/>
          </p:nvPr>
        </p:nvSpPr>
        <p:spPr>
          <a:xfrm>
            <a:off x="6912404" y="4297329"/>
            <a:ext cx="4669996" cy="1922496"/>
          </a:xfrm>
        </p:spPr>
        <p:txBody>
          <a:bodyPr vert="horz" lIns="91440" tIns="45720" rIns="91440" bIns="45720" rtlCol="0" anchor="ctr">
            <a:normAutofit/>
          </a:bodyPr>
          <a:lstStyle/>
          <a:p>
            <a:r>
              <a:rPr lang="en-US" dirty="0">
                <a:ea typeface="+mn-lt"/>
                <a:cs typeface="+mn-lt"/>
              </a:rPr>
              <a:t>Massage is an impact on the body that uses mechanical stimuli, mainly in the form of pressure on tissues, in order to induce reactions.</a:t>
            </a:r>
          </a:p>
        </p:txBody>
      </p:sp>
      <p:sp>
        <p:nvSpPr>
          <p:cNvPr id="5" name="TextBox 4">
            <a:extLst>
              <a:ext uri="{FF2B5EF4-FFF2-40B4-BE49-F238E27FC236}">
                <a16:creationId xmlns:a16="http://schemas.microsoft.com/office/drawing/2014/main" id="{C0AB6D0D-C1E1-8BC9-DD9F-4EC121419FA7}"/>
              </a:ext>
            </a:extLst>
          </p:cNvPr>
          <p:cNvSpPr txBox="1"/>
          <p:nvPr/>
        </p:nvSpPr>
        <p:spPr>
          <a:xfrm>
            <a:off x="80513" y="3689230"/>
            <a:ext cx="1244791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https://www.doz.pl/czytelnia/a16178-Masaz__rodzaje_wskazania_przeciwwskazania_techniki_masazu_stosowanego_w_fizjoterapii</a:t>
            </a:r>
          </a:p>
        </p:txBody>
      </p:sp>
    </p:spTree>
    <p:extLst>
      <p:ext uri="{BB962C8B-B14F-4D97-AF65-F5344CB8AC3E}">
        <p14:creationId xmlns:p14="http://schemas.microsoft.com/office/powerpoint/2010/main" val="86601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3E8C6065-C0BC-33D4-35F2-EFDAFA3E1C4B}"/>
              </a:ext>
            </a:extLst>
          </p:cNvPr>
          <p:cNvSpPr>
            <a:spLocks noGrp="1"/>
          </p:cNvSpPr>
          <p:nvPr>
            <p:ph type="title"/>
          </p:nvPr>
        </p:nvSpPr>
        <p:spPr>
          <a:xfrm>
            <a:off x="609601" y="552782"/>
            <a:ext cx="4606456" cy="1154711"/>
          </a:xfrm>
        </p:spPr>
        <p:txBody>
          <a:bodyPr>
            <a:normAutofit/>
          </a:bodyPr>
          <a:lstStyle/>
          <a:p>
            <a:pPr>
              <a:lnSpc>
                <a:spcPct val="90000"/>
              </a:lnSpc>
            </a:pPr>
            <a:r>
              <a:rPr lang="en-US" sz="3700">
                <a:cs typeface="Posterama"/>
              </a:rPr>
              <a:t>HISTORY OF MASSAGE</a:t>
            </a:r>
            <a:endParaRPr lang="en-US" sz="3700"/>
          </a:p>
        </p:txBody>
      </p:sp>
      <p:sp>
        <p:nvSpPr>
          <p:cNvPr id="3" name="Content Placeholder 2">
            <a:extLst>
              <a:ext uri="{FF2B5EF4-FFF2-40B4-BE49-F238E27FC236}">
                <a16:creationId xmlns:a16="http://schemas.microsoft.com/office/drawing/2014/main" id="{CC8047A2-EDA9-9325-981D-E788F523563B}"/>
              </a:ext>
            </a:extLst>
          </p:cNvPr>
          <p:cNvSpPr>
            <a:spLocks noGrp="1"/>
          </p:cNvSpPr>
          <p:nvPr>
            <p:ph idx="1"/>
          </p:nvPr>
        </p:nvSpPr>
        <p:spPr>
          <a:xfrm>
            <a:off x="610198" y="2391995"/>
            <a:ext cx="4594537" cy="3174788"/>
          </a:xfrm>
        </p:spPr>
        <p:txBody>
          <a:bodyPr vert="horz" lIns="91440" tIns="45720" rIns="91440" bIns="45720" rtlCol="0" anchor="t">
            <a:normAutofit/>
          </a:bodyPr>
          <a:lstStyle/>
          <a:p>
            <a:pPr marL="342900" indent="-342900" algn="just">
              <a:buFont typeface="Arial" panose="020B0504020202020204" pitchFamily="34" charset="0"/>
              <a:buChar char="•"/>
            </a:pPr>
            <a:r>
              <a:rPr lang="en-US" dirty="0">
                <a:ea typeface="+mn-lt"/>
                <a:cs typeface="+mn-lt"/>
              </a:rPr>
              <a:t>the oldest therapeutic treatment</a:t>
            </a:r>
            <a:endParaRPr lang="en-US"/>
          </a:p>
          <a:p>
            <a:pPr marL="342900" indent="-342900" algn="just">
              <a:buFont typeface="Arial" panose="020B0504020202020204" pitchFamily="34" charset="0"/>
              <a:buChar char="•"/>
            </a:pPr>
            <a:r>
              <a:rPr lang="en-US" dirty="0">
                <a:ea typeface="+mn-lt"/>
                <a:cs typeface="+mn-lt"/>
              </a:rPr>
              <a:t>comes from China and India</a:t>
            </a:r>
          </a:p>
          <a:p>
            <a:pPr marL="342900" indent="-342900" algn="just">
              <a:buFont typeface="Arial" panose="020B0504020202020204" pitchFamily="34" charset="0"/>
              <a:buChar char="•"/>
            </a:pPr>
            <a:r>
              <a:rPr lang="en-US" dirty="0">
                <a:ea typeface="+mn-lt"/>
                <a:cs typeface="+mn-lt"/>
              </a:rPr>
              <a:t>is found in the first books of Hippocrates</a:t>
            </a:r>
          </a:p>
          <a:p>
            <a:pPr marL="342900" indent="-342900" algn="just">
              <a:buFont typeface="Arial" panose="020B0504020202020204" pitchFamily="34" charset="0"/>
              <a:buChar char="•"/>
            </a:pPr>
            <a:r>
              <a:rPr lang="en-US" dirty="0">
                <a:ea typeface="+mn-lt"/>
                <a:cs typeface="+mn-lt"/>
              </a:rPr>
              <a:t>using massage after surgery brings relief</a:t>
            </a:r>
          </a:p>
          <a:p>
            <a:pPr marL="342900" indent="-342900" algn="just">
              <a:buFont typeface="Arial" panose="020B0504020202020204" pitchFamily="34" charset="0"/>
              <a:buChar char="•"/>
            </a:pPr>
            <a:r>
              <a:rPr lang="en-US" dirty="0">
                <a:ea typeface="+mn-lt"/>
                <a:cs typeface="+mn-lt"/>
              </a:rPr>
              <a:t>greatest merits in Poland</a:t>
            </a:r>
            <a:endParaRPr lang="en-US" dirty="0"/>
          </a:p>
        </p:txBody>
      </p:sp>
      <p:pic>
        <p:nvPicPr>
          <p:cNvPr id="4" name="Picture 3" descr="Hipokrates. Przysięga lekarska dawniej i dzisiaj. Książka na styczeń.">
            <a:extLst>
              <a:ext uri="{FF2B5EF4-FFF2-40B4-BE49-F238E27FC236}">
                <a16:creationId xmlns:a16="http://schemas.microsoft.com/office/drawing/2014/main" id="{8EA318D0-E2A0-6734-B13B-BC16A1111D1E}"/>
              </a:ext>
            </a:extLst>
          </p:cNvPr>
          <p:cNvPicPr>
            <a:picLocks noChangeAspect="1"/>
          </p:cNvPicPr>
          <p:nvPr/>
        </p:nvPicPr>
        <p:blipFill rotWithShape="1">
          <a:blip r:embed="rId2"/>
          <a:srcRect l="19037" r="15037" b="1"/>
          <a:stretch/>
        </p:blipFill>
        <p:spPr>
          <a:xfrm>
            <a:off x="5620406" y="173962"/>
            <a:ext cx="6312802" cy="6367736"/>
          </a:xfrm>
          <a:custGeom>
            <a:avLst/>
            <a:gdLst/>
            <a:ahLst/>
            <a:cxnLst/>
            <a:rect l="l" t="t" r="r" b="b"/>
            <a:pathLst>
              <a:path w="6312802" h="6367736">
                <a:moveTo>
                  <a:pt x="789715" y="708127"/>
                </a:moveTo>
                <a:cubicBezTo>
                  <a:pt x="845978" y="711650"/>
                  <a:pt x="901296" y="724302"/>
                  <a:pt x="953475" y="745602"/>
                </a:cubicBezTo>
                <a:cubicBezTo>
                  <a:pt x="1173612" y="834890"/>
                  <a:pt x="1309905" y="1073925"/>
                  <a:pt x="1278834" y="1315681"/>
                </a:cubicBezTo>
                <a:cubicBezTo>
                  <a:pt x="1233750" y="1669869"/>
                  <a:pt x="880524" y="1881517"/>
                  <a:pt x="560369" y="1747304"/>
                </a:cubicBezTo>
                <a:cubicBezTo>
                  <a:pt x="338151" y="1654256"/>
                  <a:pt x="204742" y="1408974"/>
                  <a:pt x="242538" y="1164574"/>
                </a:cubicBezTo>
                <a:cubicBezTo>
                  <a:pt x="286421" y="880774"/>
                  <a:pt x="529219" y="692590"/>
                  <a:pt x="789715" y="708127"/>
                </a:cubicBezTo>
                <a:close/>
                <a:moveTo>
                  <a:pt x="2877121" y="364348"/>
                </a:moveTo>
                <a:cubicBezTo>
                  <a:pt x="2901561" y="365790"/>
                  <a:pt x="2925601" y="371235"/>
                  <a:pt x="2948310" y="380363"/>
                </a:cubicBezTo>
                <a:cubicBezTo>
                  <a:pt x="3044405" y="419202"/>
                  <a:pt x="3103503" y="523063"/>
                  <a:pt x="3089970" y="628607"/>
                </a:cubicBezTo>
                <a:cubicBezTo>
                  <a:pt x="3070190" y="782758"/>
                  <a:pt x="2916600" y="874848"/>
                  <a:pt x="2777343" y="816472"/>
                </a:cubicBezTo>
                <a:cubicBezTo>
                  <a:pt x="2680608" y="775952"/>
                  <a:pt x="2622552" y="669287"/>
                  <a:pt x="2639048" y="562863"/>
                </a:cubicBezTo>
                <a:cubicBezTo>
                  <a:pt x="2658106" y="439382"/>
                  <a:pt x="2763810" y="357542"/>
                  <a:pt x="2877121" y="364348"/>
                </a:cubicBezTo>
                <a:close/>
                <a:moveTo>
                  <a:pt x="5725514" y="29060"/>
                </a:moveTo>
                <a:lnTo>
                  <a:pt x="5748657" y="29701"/>
                </a:lnTo>
                <a:cubicBezTo>
                  <a:pt x="5935681" y="36387"/>
                  <a:pt x="6081789" y="65616"/>
                  <a:pt x="6194082" y="113315"/>
                </a:cubicBezTo>
                <a:lnTo>
                  <a:pt x="6312802" y="183322"/>
                </a:lnTo>
                <a:lnTo>
                  <a:pt x="6312802" y="6367736"/>
                </a:lnTo>
                <a:lnTo>
                  <a:pt x="3171877" y="6367736"/>
                </a:lnTo>
                <a:lnTo>
                  <a:pt x="3171635" y="6367591"/>
                </a:lnTo>
                <a:lnTo>
                  <a:pt x="2683232" y="6367591"/>
                </a:lnTo>
                <a:lnTo>
                  <a:pt x="2683031" y="6367736"/>
                </a:lnTo>
                <a:lnTo>
                  <a:pt x="1006759" y="6367736"/>
                </a:lnTo>
                <a:lnTo>
                  <a:pt x="1017798" y="6253705"/>
                </a:lnTo>
                <a:cubicBezTo>
                  <a:pt x="1043303" y="6019815"/>
                  <a:pt x="1065826" y="5776617"/>
                  <a:pt x="897420" y="5565130"/>
                </a:cubicBezTo>
                <a:cubicBezTo>
                  <a:pt x="700507" y="5318087"/>
                  <a:pt x="491822" y="5428997"/>
                  <a:pt x="271526" y="5130943"/>
                </a:cubicBezTo>
                <a:cubicBezTo>
                  <a:pt x="108646" y="4910648"/>
                  <a:pt x="-26366" y="4708290"/>
                  <a:pt x="39940" y="4415201"/>
                </a:cubicBezTo>
                <a:cubicBezTo>
                  <a:pt x="128666" y="4023216"/>
                  <a:pt x="467878" y="3870268"/>
                  <a:pt x="464356" y="3587268"/>
                </a:cubicBezTo>
                <a:cubicBezTo>
                  <a:pt x="460351" y="3247094"/>
                  <a:pt x="43943" y="3178950"/>
                  <a:pt x="3183" y="2791128"/>
                </a:cubicBezTo>
                <a:cubicBezTo>
                  <a:pt x="-23403" y="2538162"/>
                  <a:pt x="118896" y="2235225"/>
                  <a:pt x="343758" y="2095087"/>
                </a:cubicBezTo>
                <a:cubicBezTo>
                  <a:pt x="758163" y="1836512"/>
                  <a:pt x="1225342" y="2272862"/>
                  <a:pt x="1543093" y="2013487"/>
                </a:cubicBezTo>
                <a:cubicBezTo>
                  <a:pt x="1732879" y="1858534"/>
                  <a:pt x="1763790" y="1542064"/>
                  <a:pt x="1726873" y="1342749"/>
                </a:cubicBezTo>
                <a:cubicBezTo>
                  <a:pt x="1656484" y="963255"/>
                  <a:pt x="1345299" y="901114"/>
                  <a:pt x="1356831" y="612032"/>
                </a:cubicBezTo>
                <a:cubicBezTo>
                  <a:pt x="1365319" y="397180"/>
                  <a:pt x="1547578" y="171600"/>
                  <a:pt x="1773239" y="121551"/>
                </a:cubicBezTo>
                <a:cubicBezTo>
                  <a:pt x="1804789" y="114503"/>
                  <a:pt x="1837013" y="110980"/>
                  <a:pt x="1869333" y="110980"/>
                </a:cubicBezTo>
                <a:cubicBezTo>
                  <a:pt x="2087466" y="110980"/>
                  <a:pt x="2259155" y="271137"/>
                  <a:pt x="2312167" y="320866"/>
                </a:cubicBezTo>
                <a:cubicBezTo>
                  <a:pt x="2563133" y="555255"/>
                  <a:pt x="2364538" y="842498"/>
                  <a:pt x="2568899" y="1194363"/>
                </a:cubicBezTo>
                <a:cubicBezTo>
                  <a:pt x="2600650" y="1246494"/>
                  <a:pt x="2637078" y="1295662"/>
                  <a:pt x="2677726" y="1341226"/>
                </a:cubicBezTo>
                <a:cubicBezTo>
                  <a:pt x="2757804" y="1432276"/>
                  <a:pt x="2906990" y="1416261"/>
                  <a:pt x="2964327" y="1310316"/>
                </a:cubicBezTo>
                <a:cubicBezTo>
                  <a:pt x="3059059" y="1135183"/>
                  <a:pt x="3149628" y="938831"/>
                  <a:pt x="3333248" y="887741"/>
                </a:cubicBezTo>
                <a:cubicBezTo>
                  <a:pt x="3690239" y="788365"/>
                  <a:pt x="3902767" y="1378543"/>
                  <a:pt x="4272730" y="1307994"/>
                </a:cubicBezTo>
                <a:cubicBezTo>
                  <a:pt x="4426320" y="1278686"/>
                  <a:pt x="4515368" y="1152802"/>
                  <a:pt x="4596327" y="996810"/>
                </a:cubicBezTo>
                <a:cubicBezTo>
                  <a:pt x="4618829" y="953326"/>
                  <a:pt x="4640770" y="907521"/>
                  <a:pt x="4663272" y="860676"/>
                </a:cubicBezTo>
                <a:cubicBezTo>
                  <a:pt x="4732781" y="613153"/>
                  <a:pt x="4835282" y="115946"/>
                  <a:pt x="5572324" y="40189"/>
                </a:cubicBezTo>
                <a:cubicBezTo>
                  <a:pt x="5622910" y="31543"/>
                  <a:pt x="5674208" y="27859"/>
                  <a:pt x="5725514" y="29060"/>
                </a:cubicBezTo>
                <a:close/>
                <a:moveTo>
                  <a:pt x="4169348" y="793"/>
                </a:moveTo>
                <a:cubicBezTo>
                  <a:pt x="4219966" y="3995"/>
                  <a:pt x="4269734" y="15368"/>
                  <a:pt x="4316693" y="34505"/>
                </a:cubicBezTo>
                <a:cubicBezTo>
                  <a:pt x="4514808" y="114584"/>
                  <a:pt x="4637488" y="329676"/>
                  <a:pt x="4609540" y="547569"/>
                </a:cubicBezTo>
                <a:cubicBezTo>
                  <a:pt x="4568620" y="865801"/>
                  <a:pt x="4251108" y="1055907"/>
                  <a:pt x="3962986" y="935790"/>
                </a:cubicBezTo>
                <a:cubicBezTo>
                  <a:pt x="3762790" y="852028"/>
                  <a:pt x="3642672" y="631491"/>
                  <a:pt x="3676946" y="411355"/>
                </a:cubicBezTo>
                <a:cubicBezTo>
                  <a:pt x="3716424" y="155985"/>
                  <a:pt x="3934959" y="-13061"/>
                  <a:pt x="4169348" y="793"/>
                </a:cubicBezTo>
                <a:close/>
              </a:path>
            </a:pathLst>
          </a:custGeom>
        </p:spPr>
      </p:pic>
      <p:sp>
        <p:nvSpPr>
          <p:cNvPr id="5" name="TextBox 4">
            <a:extLst>
              <a:ext uri="{FF2B5EF4-FFF2-40B4-BE49-F238E27FC236}">
                <a16:creationId xmlns:a16="http://schemas.microsoft.com/office/drawing/2014/main" id="{C51AB988-CC02-4A30-987B-6F8E30DF810C}"/>
              </a:ext>
            </a:extLst>
          </p:cNvPr>
          <p:cNvSpPr txBox="1"/>
          <p:nvPr/>
        </p:nvSpPr>
        <p:spPr>
          <a:xfrm>
            <a:off x="6234023" y="6492815"/>
            <a:ext cx="561867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ea typeface="+mn-lt"/>
                <a:cs typeface="+mn-lt"/>
              </a:rPr>
              <a:t>https://www.podkop.com/2023/01/13/hipokrates/</a:t>
            </a:r>
            <a:endParaRPr lang="en-US" dirty="0"/>
          </a:p>
        </p:txBody>
      </p:sp>
    </p:spTree>
    <p:extLst>
      <p:ext uri="{BB962C8B-B14F-4D97-AF65-F5344CB8AC3E}">
        <p14:creationId xmlns:p14="http://schemas.microsoft.com/office/powerpoint/2010/main" val="2878097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C4ED1-9454-3FA5-3152-92CDBD6B7F35}"/>
              </a:ext>
            </a:extLst>
          </p:cNvPr>
          <p:cNvSpPr>
            <a:spLocks noGrp="1"/>
          </p:cNvSpPr>
          <p:nvPr>
            <p:ph type="title"/>
          </p:nvPr>
        </p:nvSpPr>
        <p:spPr/>
        <p:txBody>
          <a:bodyPr>
            <a:normAutofit/>
          </a:bodyPr>
          <a:lstStyle/>
          <a:p>
            <a:r>
              <a:rPr lang="en-US" dirty="0">
                <a:cs typeface="Posterama"/>
              </a:rPr>
              <a:t>DIVISION OF MASSAGES</a:t>
            </a:r>
            <a:endParaRPr lang="en-US" dirty="0"/>
          </a:p>
        </p:txBody>
      </p:sp>
      <p:sp>
        <p:nvSpPr>
          <p:cNvPr id="3" name="Content Placeholder 2">
            <a:extLst>
              <a:ext uri="{FF2B5EF4-FFF2-40B4-BE49-F238E27FC236}">
                <a16:creationId xmlns:a16="http://schemas.microsoft.com/office/drawing/2014/main" id="{85C81C7E-341B-C6FA-E085-7BE5C86E0A39}"/>
              </a:ext>
            </a:extLst>
          </p:cNvPr>
          <p:cNvSpPr>
            <a:spLocks noGrp="1"/>
          </p:cNvSpPr>
          <p:nvPr>
            <p:ph idx="1"/>
          </p:nvPr>
        </p:nvSpPr>
        <p:spPr>
          <a:xfrm>
            <a:off x="465826" y="2134959"/>
            <a:ext cx="3209027" cy="4036534"/>
          </a:xfrm>
        </p:spPr>
        <p:txBody>
          <a:bodyPr vert="horz" lIns="91440" tIns="45720" rIns="91440" bIns="45720" rtlCol="0" anchor="t">
            <a:normAutofit/>
          </a:bodyPr>
          <a:lstStyle/>
          <a:p>
            <a:pPr marL="342900" indent="-342900">
              <a:buFont typeface="Arial" panose="020B0504020202020204" pitchFamily="34" charset="0"/>
              <a:buChar char="•"/>
            </a:pPr>
            <a:r>
              <a:rPr lang="en-US">
                <a:ea typeface="+mn-lt"/>
                <a:cs typeface="+mn-lt"/>
              </a:rPr>
              <a:t>Classic massage</a:t>
            </a:r>
            <a:endParaRPr lang="en-US"/>
          </a:p>
          <a:p>
            <a:pPr marL="342900" indent="-342900">
              <a:buFont typeface="Arial" panose="020B0504020202020204" pitchFamily="34" charset="0"/>
              <a:buChar char="•"/>
            </a:pPr>
            <a:r>
              <a:rPr lang="en-US" dirty="0">
                <a:ea typeface="+mn-lt"/>
                <a:cs typeface="+mn-lt"/>
              </a:rPr>
              <a:t>Special massage</a:t>
            </a:r>
          </a:p>
          <a:p>
            <a:pPr marL="342900" indent="-342900">
              <a:buFont typeface="Arial" panose="020B0504020202020204" pitchFamily="34" charset="0"/>
              <a:buChar char="•"/>
            </a:pPr>
            <a:r>
              <a:rPr lang="en-US" dirty="0">
                <a:ea typeface="+mn-lt"/>
                <a:cs typeface="+mn-lt"/>
              </a:rPr>
              <a:t>Lymphatic drainage</a:t>
            </a:r>
          </a:p>
          <a:p>
            <a:pPr marL="342900" indent="-342900">
              <a:buFont typeface="Arial" panose="020B0504020202020204" pitchFamily="34" charset="0"/>
              <a:buChar char="•"/>
            </a:pPr>
            <a:r>
              <a:rPr lang="en-US">
                <a:ea typeface="+mn-lt"/>
                <a:cs typeface="+mn-lt"/>
              </a:rPr>
              <a:t>Segmental massage</a:t>
            </a:r>
          </a:p>
          <a:p>
            <a:pPr marL="342900" indent="-342900">
              <a:buFont typeface="Arial" panose="020B0504020202020204" pitchFamily="34" charset="0"/>
              <a:buChar char="•"/>
            </a:pPr>
            <a:r>
              <a:rPr lang="en-US" dirty="0">
                <a:ea typeface="+mn-lt"/>
                <a:cs typeface="+mn-lt"/>
              </a:rPr>
              <a:t>Isometric massage</a:t>
            </a:r>
            <a:endParaRPr lang="en-US" dirty="0"/>
          </a:p>
          <a:p>
            <a:pPr marL="342900" indent="-342900">
              <a:buFont typeface="Arial" panose="020B0504020202020204" pitchFamily="34" charset="0"/>
              <a:buChar char="•"/>
            </a:pPr>
            <a:r>
              <a:rPr lang="en-US">
                <a:ea typeface="+mn-lt"/>
                <a:cs typeface="+mn-lt"/>
              </a:rPr>
              <a:t>Periosteal massage</a:t>
            </a:r>
          </a:p>
          <a:p>
            <a:pPr marL="342900" indent="-342900">
              <a:buFont typeface="Arial" panose="020B0504020202020204" pitchFamily="34" charset="0"/>
              <a:buChar char="•"/>
            </a:pPr>
            <a:r>
              <a:rPr lang="en-US" dirty="0">
                <a:ea typeface="+mn-lt"/>
                <a:cs typeface="+mn-lt"/>
              </a:rPr>
              <a:t>Water massage</a:t>
            </a:r>
            <a:endParaRPr lang="en-US" dirty="0"/>
          </a:p>
          <a:p>
            <a:pPr marL="342900" indent="-342900">
              <a:buFont typeface="Arial" panose="020B0504020202020204" pitchFamily="34" charset="0"/>
              <a:buChar char="•"/>
            </a:pPr>
            <a:r>
              <a:rPr lang="en-US" dirty="0">
                <a:ea typeface="+mn-lt"/>
                <a:cs typeface="+mn-lt"/>
              </a:rPr>
              <a:t>Pneumatic massage</a:t>
            </a:r>
            <a:endParaRPr lang="en-US" dirty="0"/>
          </a:p>
          <a:p>
            <a:pPr marL="685800" lvl="1" indent="-457200">
              <a:buFont typeface="Arial" panose="020B0504020202020204" pitchFamily="34" charset="0"/>
              <a:buChar char="•"/>
            </a:pPr>
            <a:endParaRPr lang="en-US" dirty="0"/>
          </a:p>
        </p:txBody>
      </p:sp>
      <p:pic>
        <p:nvPicPr>
          <p:cNvPr id="4" name="Picture 3" descr="Masaż wirowy – wskazania, przeciwwskazania oraz efekty stosowania -  Meden-Inmed Sp. z.o.o">
            <a:extLst>
              <a:ext uri="{FF2B5EF4-FFF2-40B4-BE49-F238E27FC236}">
                <a16:creationId xmlns:a16="http://schemas.microsoft.com/office/drawing/2014/main" id="{4DCB26DF-8248-9300-1123-AC3CF930A5FB}"/>
              </a:ext>
            </a:extLst>
          </p:cNvPr>
          <p:cNvPicPr>
            <a:picLocks noChangeAspect="1"/>
          </p:cNvPicPr>
          <p:nvPr/>
        </p:nvPicPr>
        <p:blipFill>
          <a:blip r:embed="rId2"/>
          <a:stretch>
            <a:fillRect/>
          </a:stretch>
        </p:blipFill>
        <p:spPr>
          <a:xfrm>
            <a:off x="4146070" y="1741997"/>
            <a:ext cx="3899858" cy="1907516"/>
          </a:xfrm>
          <a:prstGeom prst="rect">
            <a:avLst/>
          </a:prstGeom>
        </p:spPr>
      </p:pic>
      <p:sp>
        <p:nvSpPr>
          <p:cNvPr id="5" name="TextBox 4">
            <a:extLst>
              <a:ext uri="{FF2B5EF4-FFF2-40B4-BE49-F238E27FC236}">
                <a16:creationId xmlns:a16="http://schemas.microsoft.com/office/drawing/2014/main" id="{84F7DBE9-E2EF-6A37-02D9-C017F5D0039C}"/>
              </a:ext>
            </a:extLst>
          </p:cNvPr>
          <p:cNvSpPr txBox="1"/>
          <p:nvPr/>
        </p:nvSpPr>
        <p:spPr>
          <a:xfrm>
            <a:off x="8059948" y="2553417"/>
            <a:ext cx="386463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https://sklep.meden.com.pl/blog/aktualnosci/masaz-wirowy-wskazania-przeciwwskazania-oraz-efekty-stosowania</a:t>
            </a:r>
          </a:p>
        </p:txBody>
      </p:sp>
      <p:pic>
        <p:nvPicPr>
          <p:cNvPr id="6" name="Picture 5" descr="Masaż pneumatyczny BOA Łódź - zabiegi BOA ManualMed">
            <a:extLst>
              <a:ext uri="{FF2B5EF4-FFF2-40B4-BE49-F238E27FC236}">
                <a16:creationId xmlns:a16="http://schemas.microsoft.com/office/drawing/2014/main" id="{FC43DF01-227C-3A79-A954-DE8F6188899B}"/>
              </a:ext>
            </a:extLst>
          </p:cNvPr>
          <p:cNvPicPr>
            <a:picLocks noChangeAspect="1"/>
          </p:cNvPicPr>
          <p:nvPr/>
        </p:nvPicPr>
        <p:blipFill>
          <a:blip r:embed="rId3"/>
          <a:stretch>
            <a:fillRect/>
          </a:stretch>
        </p:blipFill>
        <p:spPr>
          <a:xfrm>
            <a:off x="4142027" y="4068882"/>
            <a:ext cx="3907945" cy="1998274"/>
          </a:xfrm>
          <a:prstGeom prst="rect">
            <a:avLst/>
          </a:prstGeom>
        </p:spPr>
      </p:pic>
      <p:sp>
        <p:nvSpPr>
          <p:cNvPr id="7" name="TextBox 6">
            <a:extLst>
              <a:ext uri="{FF2B5EF4-FFF2-40B4-BE49-F238E27FC236}">
                <a16:creationId xmlns:a16="http://schemas.microsoft.com/office/drawing/2014/main" id="{57ADD266-666E-7132-C8F0-04C10BBB4461}"/>
              </a:ext>
            </a:extLst>
          </p:cNvPr>
          <p:cNvSpPr txBox="1"/>
          <p:nvPr/>
        </p:nvSpPr>
        <p:spPr>
          <a:xfrm>
            <a:off x="8131834" y="5414513"/>
            <a:ext cx="392214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https://manualmedfizjo.pl/masaz-pneumatyczny-boa/</a:t>
            </a:r>
          </a:p>
        </p:txBody>
      </p:sp>
    </p:spTree>
    <p:extLst>
      <p:ext uri="{BB962C8B-B14F-4D97-AF65-F5344CB8AC3E}">
        <p14:creationId xmlns:p14="http://schemas.microsoft.com/office/powerpoint/2010/main" val="3448932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038B2-371A-2C63-2E01-40731F0F027B}"/>
              </a:ext>
            </a:extLst>
          </p:cNvPr>
          <p:cNvSpPr>
            <a:spLocks noGrp="1"/>
          </p:cNvSpPr>
          <p:nvPr>
            <p:ph type="title"/>
          </p:nvPr>
        </p:nvSpPr>
        <p:spPr/>
        <p:txBody>
          <a:bodyPr/>
          <a:lstStyle/>
          <a:p>
            <a:r>
              <a:rPr lang="en-US" dirty="0">
                <a:cs typeface="Posterama"/>
              </a:rPr>
              <a:t>FORMS OF MASSAGE</a:t>
            </a:r>
            <a:endParaRPr lang="en-US" dirty="0"/>
          </a:p>
        </p:txBody>
      </p:sp>
      <p:sp>
        <p:nvSpPr>
          <p:cNvPr id="3" name="Content Placeholder 2">
            <a:extLst>
              <a:ext uri="{FF2B5EF4-FFF2-40B4-BE49-F238E27FC236}">
                <a16:creationId xmlns:a16="http://schemas.microsoft.com/office/drawing/2014/main" id="{E12A75E6-52AE-258E-F0DC-2B1A09EA3788}"/>
              </a:ext>
            </a:extLst>
          </p:cNvPr>
          <p:cNvSpPr>
            <a:spLocks noGrp="1"/>
          </p:cNvSpPr>
          <p:nvPr>
            <p:ph idx="1"/>
          </p:nvPr>
        </p:nvSpPr>
        <p:spPr>
          <a:xfrm>
            <a:off x="609600" y="2106204"/>
            <a:ext cx="10843404" cy="4036534"/>
          </a:xfrm>
        </p:spPr>
        <p:txBody>
          <a:bodyPr vert="horz" lIns="91440" tIns="45720" rIns="91440" bIns="45720" rtlCol="0" anchor="t">
            <a:normAutofit/>
          </a:bodyPr>
          <a:lstStyle/>
          <a:p>
            <a:pPr marL="342900" indent="-342900">
              <a:buFont typeface="Arial" panose="020B0504020202020204" pitchFamily="34" charset="0"/>
              <a:buChar char="•"/>
            </a:pPr>
            <a:r>
              <a:rPr lang="en-US" dirty="0">
                <a:ea typeface="+mn-lt"/>
                <a:cs typeface="+mn-lt"/>
              </a:rPr>
              <a:t>Short stimulus – 5-15min. - Massage until a local reaction occurs</a:t>
            </a:r>
          </a:p>
          <a:p>
            <a:pPr marL="342900" indent="-342900">
              <a:buFont typeface="Arial" panose="020B0504020202020204" pitchFamily="34" charset="0"/>
              <a:buChar char="•"/>
            </a:pPr>
            <a:r>
              <a:rPr lang="en-US" dirty="0">
                <a:ea typeface="+mn-lt"/>
                <a:cs typeface="+mn-lt"/>
              </a:rPr>
              <a:t>Medium stimulus – 15-30min. - During the massage, there must be a local reaction and partly appropriate general reactions</a:t>
            </a:r>
          </a:p>
          <a:p>
            <a:pPr marL="342900" indent="-342900">
              <a:buFont typeface="Arial" panose="020B0504020202020204" pitchFamily="34" charset="0"/>
              <a:buChar char="•"/>
            </a:pPr>
            <a:r>
              <a:rPr lang="en-US" dirty="0">
                <a:ea typeface="+mn-lt"/>
                <a:cs typeface="+mn-lt"/>
              </a:rPr>
              <a:t>Long-stimulus – 30-45min. - During the massage, there must be a local reaction and general reactions</a:t>
            </a:r>
            <a:endParaRPr lang="en-US" dirty="0"/>
          </a:p>
          <a:p>
            <a:pPr marL="342900" indent="-342900">
              <a:buFont typeface="Arial" panose="020B0504020202020204" pitchFamily="34" charset="0"/>
              <a:buChar char="•"/>
            </a:pPr>
            <a:endParaRPr lang="en-US" dirty="0"/>
          </a:p>
        </p:txBody>
      </p:sp>
    </p:spTree>
    <p:extLst>
      <p:ext uri="{BB962C8B-B14F-4D97-AF65-F5344CB8AC3E}">
        <p14:creationId xmlns:p14="http://schemas.microsoft.com/office/powerpoint/2010/main" val="145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7E424275-4C7A-0462-E1C5-722F686653F6}"/>
              </a:ext>
            </a:extLst>
          </p:cNvPr>
          <p:cNvSpPr>
            <a:spLocks noGrp="1"/>
          </p:cNvSpPr>
          <p:nvPr>
            <p:ph type="title"/>
          </p:nvPr>
        </p:nvSpPr>
        <p:spPr>
          <a:xfrm>
            <a:off x="841248" y="552782"/>
            <a:ext cx="10766774" cy="1514143"/>
          </a:xfrm>
        </p:spPr>
        <p:txBody>
          <a:bodyPr>
            <a:normAutofit/>
          </a:bodyPr>
          <a:lstStyle/>
          <a:p>
            <a:r>
              <a:rPr lang="en-US" dirty="0">
                <a:cs typeface="Posterama"/>
              </a:rPr>
              <a:t>RED FLAGS</a:t>
            </a:r>
            <a:endParaRPr lang="en-US" dirty="0"/>
          </a:p>
        </p:txBody>
      </p:sp>
      <p:pic>
        <p:nvPicPr>
          <p:cNvPr id="5" name="Picture 4" descr="Przeciwwskazania do masażu - ogólne i szczegółowe przeciwwskazania">
            <a:extLst>
              <a:ext uri="{FF2B5EF4-FFF2-40B4-BE49-F238E27FC236}">
                <a16:creationId xmlns:a16="http://schemas.microsoft.com/office/drawing/2014/main" id="{402709E8-4F6A-585E-9EBE-57C4205B3E8B}"/>
              </a:ext>
            </a:extLst>
          </p:cNvPr>
          <p:cNvPicPr>
            <a:picLocks noChangeAspect="1"/>
          </p:cNvPicPr>
          <p:nvPr/>
        </p:nvPicPr>
        <p:blipFill rotWithShape="1">
          <a:blip r:embed="rId2"/>
          <a:srcRect r="1195" b="-2"/>
          <a:stretch/>
        </p:blipFill>
        <p:spPr>
          <a:xfrm>
            <a:off x="-57489" y="2842762"/>
            <a:ext cx="6361059" cy="3943347"/>
          </a:xfrm>
          <a:custGeom>
            <a:avLst/>
            <a:gdLst/>
            <a:ahLst/>
            <a:cxnLst/>
            <a:rect l="l" t="t" r="r" b="b"/>
            <a:pathLst>
              <a:path w="6361079" h="3943347">
                <a:moveTo>
                  <a:pt x="521474" y="414420"/>
                </a:moveTo>
                <a:cubicBezTo>
                  <a:pt x="604087" y="416876"/>
                  <a:pt x="680773" y="462341"/>
                  <a:pt x="722249" y="543640"/>
                </a:cubicBezTo>
                <a:cubicBezTo>
                  <a:pt x="788608" y="673720"/>
                  <a:pt x="739700" y="846277"/>
                  <a:pt x="613008" y="929058"/>
                </a:cubicBezTo>
                <a:cubicBezTo>
                  <a:pt x="581335" y="949753"/>
                  <a:pt x="547799" y="962878"/>
                  <a:pt x="514274" y="968891"/>
                </a:cubicBezTo>
                <a:cubicBezTo>
                  <a:pt x="489130" y="973403"/>
                  <a:pt x="463992" y="973912"/>
                  <a:pt x="439653" y="970617"/>
                </a:cubicBezTo>
                <a:cubicBezTo>
                  <a:pt x="366631" y="960729"/>
                  <a:pt x="300784" y="916586"/>
                  <a:pt x="263455" y="843416"/>
                </a:cubicBezTo>
                <a:cubicBezTo>
                  <a:pt x="197095" y="713337"/>
                  <a:pt x="246004" y="540779"/>
                  <a:pt x="372696" y="457999"/>
                </a:cubicBezTo>
                <a:cubicBezTo>
                  <a:pt x="420205" y="426956"/>
                  <a:pt x="471906" y="412946"/>
                  <a:pt x="521474" y="414420"/>
                </a:cubicBezTo>
                <a:close/>
                <a:moveTo>
                  <a:pt x="988185" y="281716"/>
                </a:moveTo>
                <a:cubicBezTo>
                  <a:pt x="1037936" y="272792"/>
                  <a:pt x="1087637" y="295525"/>
                  <a:pt x="1112257" y="343785"/>
                </a:cubicBezTo>
                <a:cubicBezTo>
                  <a:pt x="1145083" y="408130"/>
                  <a:pt x="1120890" y="493488"/>
                  <a:pt x="1058219" y="534438"/>
                </a:cubicBezTo>
                <a:cubicBezTo>
                  <a:pt x="1042551" y="544675"/>
                  <a:pt x="1025962" y="551167"/>
                  <a:pt x="1009378" y="554142"/>
                </a:cubicBezTo>
                <a:cubicBezTo>
                  <a:pt x="992795" y="557117"/>
                  <a:pt x="976216" y="556574"/>
                  <a:pt x="960571" y="552740"/>
                </a:cubicBezTo>
                <a:cubicBezTo>
                  <a:pt x="929280" y="545075"/>
                  <a:pt x="901719" y="524246"/>
                  <a:pt x="885306" y="492074"/>
                </a:cubicBezTo>
                <a:cubicBezTo>
                  <a:pt x="852480" y="427728"/>
                  <a:pt x="876674" y="342369"/>
                  <a:pt x="939345" y="301420"/>
                </a:cubicBezTo>
                <a:cubicBezTo>
                  <a:pt x="955012" y="291183"/>
                  <a:pt x="971601" y="284691"/>
                  <a:pt x="988185" y="281716"/>
                </a:cubicBezTo>
                <a:close/>
                <a:moveTo>
                  <a:pt x="5006427" y="845"/>
                </a:moveTo>
                <a:cubicBezTo>
                  <a:pt x="5347805" y="-11751"/>
                  <a:pt x="5676540" y="116155"/>
                  <a:pt x="5981087" y="410490"/>
                </a:cubicBezTo>
                <a:cubicBezTo>
                  <a:pt x="6412348" y="827687"/>
                  <a:pt x="6605759" y="1875951"/>
                  <a:pt x="5850729" y="2477646"/>
                </a:cubicBezTo>
                <a:cubicBezTo>
                  <a:pt x="5675883" y="2617020"/>
                  <a:pt x="5510922" y="2776772"/>
                  <a:pt x="5345844" y="2934556"/>
                </a:cubicBezTo>
                <a:cubicBezTo>
                  <a:pt x="5189746" y="3083841"/>
                  <a:pt x="5136460" y="3294597"/>
                  <a:pt x="5187221" y="3522782"/>
                </a:cubicBezTo>
                <a:cubicBezTo>
                  <a:pt x="5215294" y="3648193"/>
                  <a:pt x="5248406" y="3772235"/>
                  <a:pt x="5278756" y="3896963"/>
                </a:cubicBezTo>
                <a:lnTo>
                  <a:pt x="5289244" y="3943347"/>
                </a:lnTo>
                <a:lnTo>
                  <a:pt x="0" y="3943347"/>
                </a:lnTo>
                <a:lnTo>
                  <a:pt x="0" y="1141130"/>
                </a:lnTo>
                <a:lnTo>
                  <a:pt x="20427" y="1143747"/>
                </a:lnTo>
                <a:cubicBezTo>
                  <a:pt x="184004" y="1161317"/>
                  <a:pt x="349131" y="1167916"/>
                  <a:pt x="512761" y="1154170"/>
                </a:cubicBezTo>
                <a:cubicBezTo>
                  <a:pt x="714977" y="1137036"/>
                  <a:pt x="846044" y="936951"/>
                  <a:pt x="972888" y="756346"/>
                </a:cubicBezTo>
                <a:cubicBezTo>
                  <a:pt x="1288958" y="306148"/>
                  <a:pt x="1657725" y="145437"/>
                  <a:pt x="2042260" y="341101"/>
                </a:cubicBezTo>
                <a:cubicBezTo>
                  <a:pt x="2191395" y="416984"/>
                  <a:pt x="2319169" y="569188"/>
                  <a:pt x="2435451" y="712718"/>
                </a:cubicBezTo>
                <a:cubicBezTo>
                  <a:pt x="2747209" y="1097658"/>
                  <a:pt x="3118527" y="1070852"/>
                  <a:pt x="3463163" y="819175"/>
                </a:cubicBezTo>
                <a:cubicBezTo>
                  <a:pt x="3707831" y="639902"/>
                  <a:pt x="3938655" y="426737"/>
                  <a:pt x="4192369" y="273017"/>
                </a:cubicBezTo>
                <a:cubicBezTo>
                  <a:pt x="4467747" y="105432"/>
                  <a:pt x="4740911" y="10641"/>
                  <a:pt x="5006427" y="845"/>
                </a:cubicBezTo>
                <a:close/>
              </a:path>
            </a:pathLst>
          </a:custGeom>
        </p:spPr>
      </p:pic>
      <p:sp>
        <p:nvSpPr>
          <p:cNvPr id="3" name="Content Placeholder 2">
            <a:extLst>
              <a:ext uri="{FF2B5EF4-FFF2-40B4-BE49-F238E27FC236}">
                <a16:creationId xmlns:a16="http://schemas.microsoft.com/office/drawing/2014/main" id="{27DA02E5-533C-E2E5-F127-5DEBEE292B20}"/>
              </a:ext>
            </a:extLst>
          </p:cNvPr>
          <p:cNvSpPr>
            <a:spLocks noGrp="1"/>
          </p:cNvSpPr>
          <p:nvPr>
            <p:ph idx="1"/>
          </p:nvPr>
        </p:nvSpPr>
        <p:spPr>
          <a:xfrm>
            <a:off x="6794270" y="2391995"/>
            <a:ext cx="4813752" cy="3174788"/>
          </a:xfrm>
        </p:spPr>
        <p:txBody>
          <a:bodyPr vert="horz" lIns="91440" tIns="45720" rIns="91440" bIns="45720" rtlCol="0" anchor="t">
            <a:normAutofit fontScale="92500" lnSpcReduction="10000"/>
          </a:bodyPr>
          <a:lstStyle/>
          <a:p>
            <a:pPr marL="342900" indent="-342900">
              <a:lnSpc>
                <a:spcPct val="100000"/>
              </a:lnSpc>
              <a:buFont typeface="Arial" panose="020B0504020202020204" pitchFamily="34" charset="0"/>
              <a:buChar char="•"/>
            </a:pPr>
            <a:r>
              <a:rPr lang="en-US" dirty="0">
                <a:ea typeface="+mn-lt"/>
                <a:cs typeface="+mn-lt"/>
              </a:rPr>
              <a:t>High Temperature</a:t>
            </a:r>
          </a:p>
          <a:p>
            <a:pPr marL="342900" indent="-342900">
              <a:lnSpc>
                <a:spcPct val="100000"/>
              </a:lnSpc>
              <a:buFont typeface="Arial" panose="020B0504020202020204" pitchFamily="34" charset="0"/>
              <a:buChar char="•"/>
            </a:pPr>
            <a:r>
              <a:rPr lang="en-US" dirty="0">
                <a:ea typeface="+mn-lt"/>
                <a:cs typeface="+mn-lt"/>
              </a:rPr>
              <a:t>Hemorrhage</a:t>
            </a:r>
            <a:endParaRPr lang="en-US">
              <a:ea typeface="+mn-lt"/>
              <a:cs typeface="+mn-lt"/>
            </a:endParaRPr>
          </a:p>
          <a:p>
            <a:pPr marL="342900" indent="-342900">
              <a:lnSpc>
                <a:spcPct val="100000"/>
              </a:lnSpc>
              <a:buFont typeface="Arial" panose="020B0504020202020204" pitchFamily="34" charset="0"/>
              <a:buChar char="•"/>
            </a:pPr>
            <a:r>
              <a:rPr lang="en-US" dirty="0">
                <a:ea typeface="+mn-lt"/>
                <a:cs typeface="+mn-lt"/>
              </a:rPr>
              <a:t>Inflammation</a:t>
            </a:r>
          </a:p>
          <a:p>
            <a:pPr marL="342900" indent="-342900">
              <a:lnSpc>
                <a:spcPct val="100000"/>
              </a:lnSpc>
              <a:buFont typeface="Arial" panose="020B0504020202020204" pitchFamily="34" charset="0"/>
              <a:buChar char="•"/>
            </a:pPr>
            <a:r>
              <a:rPr lang="en-US" dirty="0">
                <a:ea typeface="+mn-lt"/>
                <a:cs typeface="+mn-lt"/>
              </a:rPr>
              <a:t>Blood Disorders</a:t>
            </a:r>
            <a:endParaRPr lang="en-US">
              <a:ea typeface="+mn-lt"/>
              <a:cs typeface="+mn-lt"/>
            </a:endParaRPr>
          </a:p>
          <a:p>
            <a:pPr marL="342900" indent="-342900">
              <a:lnSpc>
                <a:spcPct val="100000"/>
              </a:lnSpc>
              <a:buFont typeface="Arial" panose="020B0504020202020204" pitchFamily="34" charset="0"/>
              <a:buChar char="•"/>
            </a:pPr>
            <a:r>
              <a:rPr lang="en-US" dirty="0">
                <a:ea typeface="+mn-lt"/>
                <a:cs typeface="+mn-lt"/>
              </a:rPr>
              <a:t>Pregnancy</a:t>
            </a:r>
          </a:p>
          <a:p>
            <a:pPr marL="342900" indent="-342900">
              <a:lnSpc>
                <a:spcPct val="100000"/>
              </a:lnSpc>
              <a:buFont typeface="Arial" panose="020B0504020202020204" pitchFamily="34" charset="0"/>
              <a:buChar char="•"/>
            </a:pPr>
            <a:r>
              <a:rPr lang="en-US" dirty="0">
                <a:ea typeface="+mn-lt"/>
                <a:cs typeface="+mn-lt"/>
              </a:rPr>
              <a:t>Cancer</a:t>
            </a:r>
            <a:endParaRPr lang="en-US">
              <a:ea typeface="+mn-lt"/>
              <a:cs typeface="+mn-lt"/>
            </a:endParaRPr>
          </a:p>
          <a:p>
            <a:pPr marL="342900" indent="-342900">
              <a:lnSpc>
                <a:spcPct val="100000"/>
              </a:lnSpc>
              <a:buFont typeface="Arial" panose="020B0504020202020204" pitchFamily="34" charset="0"/>
              <a:buChar char="•"/>
            </a:pPr>
            <a:r>
              <a:rPr lang="en-US" dirty="0">
                <a:ea typeface="+mn-lt"/>
                <a:cs typeface="+mn-lt"/>
              </a:rPr>
              <a:t>Skin rupture</a:t>
            </a:r>
          </a:p>
          <a:p>
            <a:pPr marL="342900" indent="-342900">
              <a:lnSpc>
                <a:spcPct val="100000"/>
              </a:lnSpc>
              <a:buFont typeface="Arial" panose="020B0504020202020204" pitchFamily="34" charset="0"/>
              <a:buChar char="•"/>
            </a:pPr>
            <a:r>
              <a:rPr lang="en-US" dirty="0">
                <a:ea typeface="+mn-lt"/>
                <a:cs typeface="+mn-lt"/>
              </a:rPr>
              <a:t>Heart defects</a:t>
            </a:r>
          </a:p>
        </p:txBody>
      </p:sp>
      <p:sp>
        <p:nvSpPr>
          <p:cNvPr id="6" name="TextBox 5">
            <a:extLst>
              <a:ext uri="{FF2B5EF4-FFF2-40B4-BE49-F238E27FC236}">
                <a16:creationId xmlns:a16="http://schemas.microsoft.com/office/drawing/2014/main" id="{1403552A-4D31-68A8-45EC-F21404CD5D7C}"/>
              </a:ext>
            </a:extLst>
          </p:cNvPr>
          <p:cNvSpPr txBox="1"/>
          <p:nvPr/>
        </p:nvSpPr>
        <p:spPr>
          <a:xfrm>
            <a:off x="6219645" y="6492815"/>
            <a:ext cx="372086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ea typeface="+mn-lt"/>
                <a:cs typeface="+mn-lt"/>
                <a:hlinkClick r:id="rId3"/>
              </a:rPr>
              <a:t>przeciwskazania - Bing images</a:t>
            </a:r>
            <a:endParaRPr lang="en-US"/>
          </a:p>
        </p:txBody>
      </p:sp>
    </p:spTree>
    <p:extLst>
      <p:ext uri="{BB962C8B-B14F-4D97-AF65-F5344CB8AC3E}">
        <p14:creationId xmlns:p14="http://schemas.microsoft.com/office/powerpoint/2010/main" val="1629576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C2A9182C-CAD3-9EB1-0848-A3616CD87831}"/>
              </a:ext>
            </a:extLst>
          </p:cNvPr>
          <p:cNvSpPr>
            <a:spLocks noGrp="1"/>
          </p:cNvSpPr>
          <p:nvPr>
            <p:ph type="title"/>
          </p:nvPr>
        </p:nvSpPr>
        <p:spPr>
          <a:xfrm>
            <a:off x="6213231" y="552782"/>
            <a:ext cx="5369169" cy="1154711"/>
          </a:xfrm>
        </p:spPr>
        <p:txBody>
          <a:bodyPr>
            <a:normAutofit/>
          </a:bodyPr>
          <a:lstStyle/>
          <a:p>
            <a:r>
              <a:rPr lang="en-US" dirty="0">
                <a:cs typeface="Posterama"/>
              </a:rPr>
              <a:t>INDICATIONS</a:t>
            </a:r>
            <a:endParaRPr lang="en-US" dirty="0"/>
          </a:p>
        </p:txBody>
      </p:sp>
      <p:pic>
        <p:nvPicPr>
          <p:cNvPr id="4" name="Picture 3" descr="masaż klasyczny">
            <a:extLst>
              <a:ext uri="{FF2B5EF4-FFF2-40B4-BE49-F238E27FC236}">
                <a16:creationId xmlns:a16="http://schemas.microsoft.com/office/drawing/2014/main" id="{5EE41CA6-E5ED-D4CE-A14C-EA5F3870C30B}"/>
              </a:ext>
            </a:extLst>
          </p:cNvPr>
          <p:cNvPicPr>
            <a:picLocks noChangeAspect="1"/>
          </p:cNvPicPr>
          <p:nvPr/>
        </p:nvPicPr>
        <p:blipFill rotWithShape="1">
          <a:blip r:embed="rId2"/>
          <a:srcRect l="22878" r="21447" b="1"/>
          <a:stretch/>
        </p:blipFill>
        <p:spPr>
          <a:xfrm>
            <a:off x="-16745" y="211090"/>
            <a:ext cx="5544176" cy="6646910"/>
          </a:xfrm>
          <a:custGeom>
            <a:avLst/>
            <a:gdLst/>
            <a:ahLst/>
            <a:cxnLst/>
            <a:rect l="l" t="t" r="r" b="b"/>
            <a:pathLst>
              <a:path w="5544176" h="6646910">
                <a:moveTo>
                  <a:pt x="4779974" y="685250"/>
                </a:moveTo>
                <a:cubicBezTo>
                  <a:pt x="5032054" y="670215"/>
                  <a:pt x="5267008" y="852320"/>
                  <a:pt x="5309474" y="1126951"/>
                </a:cubicBezTo>
                <a:cubicBezTo>
                  <a:pt x="5346050" y="1363456"/>
                  <a:pt x="5216949" y="1600813"/>
                  <a:pt x="5001910" y="1690856"/>
                </a:cubicBezTo>
                <a:cubicBezTo>
                  <a:pt x="4692098" y="1820733"/>
                  <a:pt x="4350283" y="1615922"/>
                  <a:pt x="4306656" y="1273177"/>
                </a:cubicBezTo>
                <a:cubicBezTo>
                  <a:pt x="4276590" y="1039231"/>
                  <a:pt x="4408479" y="807918"/>
                  <a:pt x="4621504" y="721515"/>
                </a:cubicBezTo>
                <a:cubicBezTo>
                  <a:pt x="4671997" y="700903"/>
                  <a:pt x="4725528" y="688659"/>
                  <a:pt x="4779974" y="685250"/>
                </a:cubicBezTo>
                <a:close/>
                <a:moveTo>
                  <a:pt x="2760003" y="352577"/>
                </a:moveTo>
                <a:cubicBezTo>
                  <a:pt x="2869653" y="345991"/>
                  <a:pt x="2971942" y="425187"/>
                  <a:pt x="2990385" y="544679"/>
                </a:cubicBezTo>
                <a:cubicBezTo>
                  <a:pt x="3006348" y="647665"/>
                  <a:pt x="2950167" y="750884"/>
                  <a:pt x="2856557" y="790095"/>
                </a:cubicBezTo>
                <a:cubicBezTo>
                  <a:pt x="2721799" y="846585"/>
                  <a:pt x="2573171" y="757470"/>
                  <a:pt x="2554030" y="608299"/>
                </a:cubicBezTo>
                <a:cubicBezTo>
                  <a:pt x="2540934" y="506165"/>
                  <a:pt x="2598123" y="405659"/>
                  <a:pt x="2691113" y="368075"/>
                </a:cubicBezTo>
                <a:cubicBezTo>
                  <a:pt x="2713089" y="359242"/>
                  <a:pt x="2736352" y="353973"/>
                  <a:pt x="2760003" y="352577"/>
                </a:cubicBezTo>
                <a:close/>
                <a:moveTo>
                  <a:pt x="3630" y="28121"/>
                </a:moveTo>
                <a:cubicBezTo>
                  <a:pt x="53278" y="26959"/>
                  <a:pt x="102920" y="30524"/>
                  <a:pt x="151871" y="38891"/>
                </a:cubicBezTo>
                <a:cubicBezTo>
                  <a:pt x="865103" y="112200"/>
                  <a:pt x="964292" y="593344"/>
                  <a:pt x="1031555" y="832871"/>
                </a:cubicBezTo>
                <a:cubicBezTo>
                  <a:pt x="1053330" y="878203"/>
                  <a:pt x="1074563" y="922528"/>
                  <a:pt x="1096338" y="964607"/>
                </a:cubicBezTo>
                <a:cubicBezTo>
                  <a:pt x="1174682" y="1115560"/>
                  <a:pt x="1260852" y="1237377"/>
                  <a:pt x="1409481" y="1265738"/>
                </a:cubicBezTo>
                <a:cubicBezTo>
                  <a:pt x="1767492" y="1334008"/>
                  <a:pt x="1973154" y="762896"/>
                  <a:pt x="2318612" y="859062"/>
                </a:cubicBezTo>
                <a:cubicBezTo>
                  <a:pt x="2496300" y="908501"/>
                  <a:pt x="2583943" y="1098510"/>
                  <a:pt x="2675615" y="1267985"/>
                </a:cubicBezTo>
                <a:cubicBezTo>
                  <a:pt x="2731099" y="1370507"/>
                  <a:pt x="2875466" y="1386005"/>
                  <a:pt x="2952957" y="1297896"/>
                </a:cubicBezTo>
                <a:cubicBezTo>
                  <a:pt x="2992292" y="1253804"/>
                  <a:pt x="3027543" y="1206225"/>
                  <a:pt x="3058268" y="1155778"/>
                </a:cubicBezTo>
                <a:cubicBezTo>
                  <a:pt x="3256027" y="815280"/>
                  <a:pt x="3063848" y="537317"/>
                  <a:pt x="3306706" y="310500"/>
                </a:cubicBezTo>
                <a:cubicBezTo>
                  <a:pt x="3358006" y="262378"/>
                  <a:pt x="3524148" y="107395"/>
                  <a:pt x="3735234" y="107395"/>
                </a:cubicBezTo>
                <a:cubicBezTo>
                  <a:pt x="3766510" y="107395"/>
                  <a:pt x="3797693" y="110804"/>
                  <a:pt x="3828224" y="117624"/>
                </a:cubicBezTo>
                <a:cubicBezTo>
                  <a:pt x="4046595" y="166056"/>
                  <a:pt x="4222967" y="384349"/>
                  <a:pt x="4231180" y="592260"/>
                </a:cubicBezTo>
                <a:cubicBezTo>
                  <a:pt x="4242339" y="872003"/>
                  <a:pt x="3941207" y="932136"/>
                  <a:pt x="3873092" y="1299370"/>
                </a:cubicBezTo>
                <a:cubicBezTo>
                  <a:pt x="3837368" y="1492245"/>
                  <a:pt x="3867280" y="1798492"/>
                  <a:pt x="4050935" y="1948439"/>
                </a:cubicBezTo>
                <a:cubicBezTo>
                  <a:pt x="4358421" y="2199435"/>
                  <a:pt x="4810507" y="1777182"/>
                  <a:pt x="5211525" y="2027402"/>
                </a:cubicBezTo>
                <a:cubicBezTo>
                  <a:pt x="5429122" y="2163013"/>
                  <a:pt x="5566824" y="2456164"/>
                  <a:pt x="5541097" y="2700958"/>
                </a:cubicBezTo>
                <a:cubicBezTo>
                  <a:pt x="5501654" y="3076251"/>
                  <a:pt x="5098698" y="3142194"/>
                  <a:pt x="5094823" y="3471378"/>
                </a:cubicBezTo>
                <a:cubicBezTo>
                  <a:pt x="5091415" y="3745236"/>
                  <a:pt x="5419668" y="3893242"/>
                  <a:pt x="5505528" y="4272564"/>
                </a:cubicBezTo>
                <a:cubicBezTo>
                  <a:pt x="5569691" y="4556184"/>
                  <a:pt x="5439041" y="4752005"/>
                  <a:pt x="5281423" y="4965183"/>
                </a:cubicBezTo>
                <a:cubicBezTo>
                  <a:pt x="5068244" y="5253608"/>
                  <a:pt x="4866301" y="5146281"/>
                  <a:pt x="4675749" y="5385343"/>
                </a:cubicBezTo>
                <a:cubicBezTo>
                  <a:pt x="4370191" y="5769070"/>
                  <a:pt x="4714176" y="6260683"/>
                  <a:pt x="4508838" y="6598516"/>
                </a:cubicBezTo>
                <a:lnTo>
                  <a:pt x="4472787" y="6646910"/>
                </a:lnTo>
                <a:lnTo>
                  <a:pt x="3367517" y="6646910"/>
                </a:lnTo>
                <a:lnTo>
                  <a:pt x="2998981" y="6646910"/>
                </a:lnTo>
                <a:lnTo>
                  <a:pt x="2648733" y="6646910"/>
                </a:lnTo>
                <a:lnTo>
                  <a:pt x="0" y="6646910"/>
                </a:lnTo>
                <a:lnTo>
                  <a:pt x="0" y="28222"/>
                </a:lnTo>
                <a:close/>
                <a:moveTo>
                  <a:pt x="1509522" y="767"/>
                </a:moveTo>
                <a:cubicBezTo>
                  <a:pt x="1736339" y="-12639"/>
                  <a:pt x="1947814" y="150946"/>
                  <a:pt x="1986017" y="398066"/>
                </a:cubicBezTo>
                <a:cubicBezTo>
                  <a:pt x="2019183" y="611090"/>
                  <a:pt x="1902946" y="824502"/>
                  <a:pt x="1709217" y="905558"/>
                </a:cubicBezTo>
                <a:cubicBezTo>
                  <a:pt x="1430403" y="1021795"/>
                  <a:pt x="1123149" y="837830"/>
                  <a:pt x="1083551" y="529879"/>
                </a:cubicBezTo>
                <a:cubicBezTo>
                  <a:pt x="1056506" y="319025"/>
                  <a:pt x="1175223" y="110882"/>
                  <a:pt x="1366937" y="33390"/>
                </a:cubicBezTo>
                <a:cubicBezTo>
                  <a:pt x="1412379" y="14871"/>
                  <a:pt x="1460539" y="3866"/>
                  <a:pt x="1509522" y="767"/>
                </a:cubicBezTo>
                <a:close/>
              </a:path>
            </a:pathLst>
          </a:custGeom>
        </p:spPr>
      </p:pic>
      <p:sp>
        <p:nvSpPr>
          <p:cNvPr id="3" name="Content Placeholder 2">
            <a:extLst>
              <a:ext uri="{FF2B5EF4-FFF2-40B4-BE49-F238E27FC236}">
                <a16:creationId xmlns:a16="http://schemas.microsoft.com/office/drawing/2014/main" id="{2409D5B2-7753-C760-27A3-F5C32623BB4A}"/>
              </a:ext>
            </a:extLst>
          </p:cNvPr>
          <p:cNvSpPr>
            <a:spLocks noGrp="1"/>
          </p:cNvSpPr>
          <p:nvPr>
            <p:ph idx="1"/>
          </p:nvPr>
        </p:nvSpPr>
        <p:spPr>
          <a:xfrm>
            <a:off x="6226526" y="2391995"/>
            <a:ext cx="5355276" cy="3174788"/>
          </a:xfrm>
        </p:spPr>
        <p:txBody>
          <a:bodyPr vert="horz" lIns="91440" tIns="45720" rIns="91440" bIns="45720" rtlCol="0" anchor="t">
            <a:normAutofit/>
          </a:bodyPr>
          <a:lstStyle/>
          <a:p>
            <a:pPr>
              <a:buFont typeface="Arial" panose="020B0504020202020204" pitchFamily="34" charset="0"/>
              <a:buChar char="•"/>
            </a:pPr>
            <a:r>
              <a:rPr lang="en-US" dirty="0">
                <a:ea typeface="+mn-lt"/>
                <a:cs typeface="+mn-lt"/>
              </a:rPr>
              <a:t>Myalgia</a:t>
            </a:r>
          </a:p>
          <a:p>
            <a:pPr>
              <a:buFont typeface="Arial" panose="020B0504020202020204" pitchFamily="34" charset="0"/>
              <a:buChar char="•"/>
            </a:pPr>
            <a:r>
              <a:rPr lang="en-US" dirty="0">
                <a:ea typeface="+mn-lt"/>
                <a:cs typeface="+mn-lt"/>
              </a:rPr>
              <a:t>Overwork</a:t>
            </a:r>
            <a:endParaRPr lang="en-US" dirty="0"/>
          </a:p>
          <a:p>
            <a:pPr>
              <a:buFont typeface="Arial" panose="020B0504020202020204" pitchFamily="34" charset="0"/>
              <a:buChar char="•"/>
            </a:pPr>
            <a:r>
              <a:rPr lang="en-US" dirty="0">
                <a:ea typeface="+mn-lt"/>
                <a:cs typeface="+mn-lt"/>
              </a:rPr>
              <a:t>Tiredness</a:t>
            </a:r>
            <a:endParaRPr lang="en-US" dirty="0"/>
          </a:p>
          <a:p>
            <a:pPr>
              <a:buFont typeface="Arial" panose="020B0504020202020204" pitchFamily="34" charset="0"/>
              <a:buChar char="•"/>
            </a:pPr>
            <a:r>
              <a:rPr lang="en-US" dirty="0">
                <a:ea typeface="+mn-lt"/>
                <a:cs typeface="+mn-lt"/>
              </a:rPr>
              <a:t>High stress</a:t>
            </a:r>
            <a:endParaRPr lang="en-US" dirty="0"/>
          </a:p>
          <a:p>
            <a:pPr>
              <a:buFont typeface="Arial" panose="020B0504020202020204" pitchFamily="34" charset="0"/>
              <a:buChar char="•"/>
            </a:pPr>
            <a:r>
              <a:rPr lang="en-US" dirty="0">
                <a:ea typeface="+mn-lt"/>
                <a:cs typeface="+mn-lt"/>
              </a:rPr>
              <a:t>Problems with blood circulation.</a:t>
            </a:r>
            <a:endParaRPr lang="en-US" dirty="0"/>
          </a:p>
        </p:txBody>
      </p:sp>
      <p:sp>
        <p:nvSpPr>
          <p:cNvPr id="5" name="TextBox 4">
            <a:extLst>
              <a:ext uri="{FF2B5EF4-FFF2-40B4-BE49-F238E27FC236}">
                <a16:creationId xmlns:a16="http://schemas.microsoft.com/office/drawing/2014/main" id="{4C279963-3F7E-6128-03DB-728B14B12210}"/>
              </a:ext>
            </a:extLst>
          </p:cNvPr>
          <p:cNvSpPr txBox="1"/>
          <p:nvPr/>
        </p:nvSpPr>
        <p:spPr>
          <a:xfrm>
            <a:off x="4566249" y="5658928"/>
            <a:ext cx="274320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hlinkClick r:id="rId3"/>
              </a:rPr>
              <a:t>Masaż klasyczny – poznaj techniki i wskazania do zabiegu – Estetico</a:t>
            </a:r>
            <a:endParaRPr lang="en-US"/>
          </a:p>
        </p:txBody>
      </p:sp>
    </p:spTree>
    <p:extLst>
      <p:ext uri="{BB962C8B-B14F-4D97-AF65-F5344CB8AC3E}">
        <p14:creationId xmlns:p14="http://schemas.microsoft.com/office/powerpoint/2010/main" val="1170370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A46C5F3-4EAC-473B-BD72-1219E833DB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12231725-D083-4E0F-9428-1C2635189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2140699"/>
            <a:ext cx="12192000" cy="4717301"/>
          </a:xfrm>
          <a:custGeom>
            <a:avLst/>
            <a:gdLst>
              <a:gd name="connsiteX0" fmla="*/ 8930642 w 12192000"/>
              <a:gd name="connsiteY0" fmla="*/ 4273734 h 4717301"/>
              <a:gd name="connsiteX1" fmla="*/ 9143134 w 12192000"/>
              <a:gd name="connsiteY1" fmla="*/ 4396362 h 4717301"/>
              <a:gd name="connsiteX2" fmla="*/ 9043549 w 12192000"/>
              <a:gd name="connsiteY2" fmla="*/ 4693978 h 4717301"/>
              <a:gd name="connsiteX3" fmla="*/ 8745984 w 12192000"/>
              <a:gd name="connsiteY3" fmla="*/ 4594249 h 4717301"/>
              <a:gd name="connsiteX4" fmla="*/ 8845568 w 12192000"/>
              <a:gd name="connsiteY4" fmla="*/ 4296634 h 4717301"/>
              <a:gd name="connsiteX5" fmla="*/ 8930642 w 12192000"/>
              <a:gd name="connsiteY5" fmla="*/ 4273734 h 4717301"/>
              <a:gd name="connsiteX6" fmla="*/ 9842642 w 12192000"/>
              <a:gd name="connsiteY6" fmla="*/ 3718743 h 4717301"/>
              <a:gd name="connsiteX7" fmla="*/ 10272210 w 12192000"/>
              <a:gd name="connsiteY7" fmla="*/ 3966645 h 4717301"/>
              <a:gd name="connsiteX8" fmla="*/ 10070896 w 12192000"/>
              <a:gd name="connsiteY8" fmla="*/ 4568292 h 4717301"/>
              <a:gd name="connsiteX9" fmla="*/ 9469346 w 12192000"/>
              <a:gd name="connsiteY9" fmla="*/ 4366686 h 4717301"/>
              <a:gd name="connsiteX10" fmla="*/ 9670660 w 12192000"/>
              <a:gd name="connsiteY10" fmla="*/ 3765038 h 4717301"/>
              <a:gd name="connsiteX11" fmla="*/ 9842642 w 12192000"/>
              <a:gd name="connsiteY11" fmla="*/ 3718743 h 4717301"/>
              <a:gd name="connsiteX12" fmla="*/ 0 w 12192000"/>
              <a:gd name="connsiteY12" fmla="*/ 0 h 4717301"/>
              <a:gd name="connsiteX13" fmla="*/ 12192000 w 12192000"/>
              <a:gd name="connsiteY13" fmla="*/ 0 h 4717301"/>
              <a:gd name="connsiteX14" fmla="*/ 12192000 w 12192000"/>
              <a:gd name="connsiteY14" fmla="*/ 3369891 h 4717301"/>
              <a:gd name="connsiteX15" fmla="*/ 12124015 w 12192000"/>
              <a:gd name="connsiteY15" fmla="*/ 3410713 h 4717301"/>
              <a:gd name="connsiteX16" fmla="*/ 11077457 w 12192000"/>
              <a:gd name="connsiteY16" fmla="*/ 3501725 h 4717301"/>
              <a:gd name="connsiteX17" fmla="*/ 9867246 w 12192000"/>
              <a:gd name="connsiteY17" fmla="*/ 3351592 h 4717301"/>
              <a:gd name="connsiteX18" fmla="*/ 8994802 w 12192000"/>
              <a:gd name="connsiteY18" fmla="*/ 3878378 h 4717301"/>
              <a:gd name="connsiteX19" fmla="*/ 6994655 w 12192000"/>
              <a:gd name="connsiteY19" fmla="*/ 4335637 h 4717301"/>
              <a:gd name="connsiteX20" fmla="*/ 6287534 w 12192000"/>
              <a:gd name="connsiteY20" fmla="*/ 3714199 h 4717301"/>
              <a:gd name="connsiteX21" fmla="*/ 4392596 w 12192000"/>
              <a:gd name="connsiteY21" fmla="*/ 3392344 h 4717301"/>
              <a:gd name="connsiteX22" fmla="*/ 3014500 w 12192000"/>
              <a:gd name="connsiteY22" fmla="*/ 4100222 h 4717301"/>
              <a:gd name="connsiteX23" fmla="*/ 86414 w 12192000"/>
              <a:gd name="connsiteY23" fmla="*/ 3903305 h 4717301"/>
              <a:gd name="connsiteX24" fmla="*/ 0 w 12192000"/>
              <a:gd name="connsiteY24" fmla="*/ 3840566 h 471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192000" h="4717301">
                <a:moveTo>
                  <a:pt x="8930642" y="4273734"/>
                </a:moveTo>
                <a:cubicBezTo>
                  <a:pt x="9016941" y="4268381"/>
                  <a:pt x="9102130" y="4314070"/>
                  <a:pt x="9143134" y="4396362"/>
                </a:cubicBezTo>
                <a:cubicBezTo>
                  <a:pt x="9197806" y="4506087"/>
                  <a:pt x="9153221" y="4639333"/>
                  <a:pt x="9043549" y="4693978"/>
                </a:cubicBezTo>
                <a:cubicBezTo>
                  <a:pt x="8933879" y="4748622"/>
                  <a:pt x="8800655" y="4703973"/>
                  <a:pt x="8745984" y="4594249"/>
                </a:cubicBezTo>
                <a:cubicBezTo>
                  <a:pt x="8691311" y="4484525"/>
                  <a:pt x="8735897" y="4351279"/>
                  <a:pt x="8845568" y="4296634"/>
                </a:cubicBezTo>
                <a:cubicBezTo>
                  <a:pt x="8872986" y="4282973"/>
                  <a:pt x="8901875" y="4275517"/>
                  <a:pt x="8930642" y="4273734"/>
                </a:cubicBezTo>
                <a:close/>
                <a:moveTo>
                  <a:pt x="9842642" y="3718743"/>
                </a:moveTo>
                <a:cubicBezTo>
                  <a:pt x="10017101" y="3707923"/>
                  <a:pt x="10189318" y="3800286"/>
                  <a:pt x="10272210" y="3966645"/>
                </a:cubicBezTo>
                <a:cubicBezTo>
                  <a:pt x="10382732" y="4188458"/>
                  <a:pt x="10292600" y="4457825"/>
                  <a:pt x="10070896" y="4568292"/>
                </a:cubicBezTo>
                <a:cubicBezTo>
                  <a:pt x="9849191" y="4678760"/>
                  <a:pt x="9579867" y="4588498"/>
                  <a:pt x="9469346" y="4366686"/>
                </a:cubicBezTo>
                <a:cubicBezTo>
                  <a:pt x="9358824" y="4144873"/>
                  <a:pt x="9448956" y="3875506"/>
                  <a:pt x="9670660" y="3765038"/>
                </a:cubicBezTo>
                <a:cubicBezTo>
                  <a:pt x="9726087" y="3737421"/>
                  <a:pt x="9784490" y="3722349"/>
                  <a:pt x="9842642" y="3718743"/>
                </a:cubicBezTo>
                <a:close/>
                <a:moveTo>
                  <a:pt x="0" y="0"/>
                </a:moveTo>
                <a:lnTo>
                  <a:pt x="12192000" y="0"/>
                </a:lnTo>
                <a:lnTo>
                  <a:pt x="12192000" y="3369891"/>
                </a:lnTo>
                <a:lnTo>
                  <a:pt x="12124015" y="3410713"/>
                </a:lnTo>
                <a:cubicBezTo>
                  <a:pt x="11792041" y="3581538"/>
                  <a:pt x="11443617" y="3577252"/>
                  <a:pt x="11077457" y="3501725"/>
                </a:cubicBezTo>
                <a:cubicBezTo>
                  <a:pt x="10679189" y="3419860"/>
                  <a:pt x="10271734" y="3358281"/>
                  <a:pt x="9867246" y="3351592"/>
                </a:cubicBezTo>
                <a:cubicBezTo>
                  <a:pt x="9492336" y="3345611"/>
                  <a:pt x="9239136" y="3626329"/>
                  <a:pt x="8994802" y="3878378"/>
                </a:cubicBezTo>
                <a:cubicBezTo>
                  <a:pt x="8385954" y="4506678"/>
                  <a:pt x="7695268" y="4690742"/>
                  <a:pt x="6994655" y="4335637"/>
                </a:cubicBezTo>
                <a:cubicBezTo>
                  <a:pt x="6722938" y="4197922"/>
                  <a:pt x="6494843" y="3948626"/>
                  <a:pt x="6287534" y="3714199"/>
                </a:cubicBezTo>
                <a:cubicBezTo>
                  <a:pt x="5731733" y="3085491"/>
                  <a:pt x="5043559" y="3067499"/>
                  <a:pt x="4392596" y="3392344"/>
                </a:cubicBezTo>
                <a:cubicBezTo>
                  <a:pt x="3930423" y="3623867"/>
                  <a:pt x="3492022" y="3908604"/>
                  <a:pt x="3014500" y="4100222"/>
                </a:cubicBezTo>
                <a:cubicBezTo>
                  <a:pt x="1977820" y="4518409"/>
                  <a:pt x="973242" y="4499486"/>
                  <a:pt x="86414" y="3903305"/>
                </a:cubicBezTo>
                <a:lnTo>
                  <a:pt x="0" y="384056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14E77B-9D0A-7FD2-9AAD-F00076102930}"/>
              </a:ext>
            </a:extLst>
          </p:cNvPr>
          <p:cNvSpPr>
            <a:spLocks noGrp="1"/>
          </p:cNvSpPr>
          <p:nvPr>
            <p:ph type="title"/>
          </p:nvPr>
        </p:nvSpPr>
        <p:spPr>
          <a:xfrm>
            <a:off x="609600" y="557784"/>
            <a:ext cx="10972800" cy="1446390"/>
          </a:xfrm>
        </p:spPr>
        <p:txBody>
          <a:bodyPr>
            <a:normAutofit/>
          </a:bodyPr>
          <a:lstStyle/>
          <a:p>
            <a:r>
              <a:rPr lang="en-US" dirty="0">
                <a:cs typeface="Posterama"/>
              </a:rPr>
              <a:t>TECHNIQUES IN CLASSICAL MASSAGE</a:t>
            </a:r>
            <a:endParaRPr lang="en-US"/>
          </a:p>
        </p:txBody>
      </p:sp>
      <p:graphicFrame>
        <p:nvGraphicFramePr>
          <p:cNvPr id="14" name="Content Placeholder 2">
            <a:extLst>
              <a:ext uri="{FF2B5EF4-FFF2-40B4-BE49-F238E27FC236}">
                <a16:creationId xmlns:a16="http://schemas.microsoft.com/office/drawing/2014/main" id="{FF52F45D-3C94-324F-70E4-D36D38EC9B07}"/>
              </a:ext>
            </a:extLst>
          </p:cNvPr>
          <p:cNvGraphicFramePr>
            <a:graphicFrameLocks noGrp="1"/>
          </p:cNvGraphicFramePr>
          <p:nvPr>
            <p:ph idx="1"/>
            <p:extLst>
              <p:ext uri="{D42A27DB-BD31-4B8C-83A1-F6EECF244321}">
                <p14:modId xmlns:p14="http://schemas.microsoft.com/office/powerpoint/2010/main" val="2588841224"/>
              </p:ext>
            </p:extLst>
          </p:nvPr>
        </p:nvGraphicFramePr>
        <p:xfrm>
          <a:off x="307676" y="3081901"/>
          <a:ext cx="10972800" cy="3218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6050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CF52A5B-5810-4130-A3DB-FD2582D053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B8FE145C-BED6-4533-8211-7AC773F7A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16078" cy="6858000"/>
          </a:xfrm>
          <a:custGeom>
            <a:avLst/>
            <a:gdLst>
              <a:gd name="connsiteX0" fmla="*/ 8183400 w 8916078"/>
              <a:gd name="connsiteY0" fmla="*/ 3865853 h 6820849"/>
              <a:gd name="connsiteX1" fmla="*/ 8259593 w 8916078"/>
              <a:gd name="connsiteY1" fmla="*/ 3878252 h 6820849"/>
              <a:gd name="connsiteX2" fmla="*/ 8529076 w 8916078"/>
              <a:gd name="connsiteY2" fmla="*/ 4345010 h 6820849"/>
              <a:gd name="connsiteX3" fmla="*/ 8062319 w 8916078"/>
              <a:gd name="connsiteY3" fmla="*/ 4614493 h 6820849"/>
              <a:gd name="connsiteX4" fmla="*/ 7792836 w 8916078"/>
              <a:gd name="connsiteY4" fmla="*/ 4147735 h 6820849"/>
              <a:gd name="connsiteX5" fmla="*/ 8183400 w 8916078"/>
              <a:gd name="connsiteY5" fmla="*/ 3865853 h 6820849"/>
              <a:gd name="connsiteX6" fmla="*/ 8734942 w 8916078"/>
              <a:gd name="connsiteY6" fmla="*/ 2667480 h 6820849"/>
              <a:gd name="connsiteX7" fmla="*/ 8773412 w 8916078"/>
              <a:gd name="connsiteY7" fmla="*/ 2673741 h 6820849"/>
              <a:gd name="connsiteX8" fmla="*/ 8909474 w 8916078"/>
              <a:gd name="connsiteY8" fmla="*/ 2909407 h 6820849"/>
              <a:gd name="connsiteX9" fmla="*/ 8673808 w 8916078"/>
              <a:gd name="connsiteY9" fmla="*/ 3045469 h 6820849"/>
              <a:gd name="connsiteX10" fmla="*/ 8537746 w 8916078"/>
              <a:gd name="connsiteY10" fmla="*/ 2809802 h 6820849"/>
              <a:gd name="connsiteX11" fmla="*/ 8697151 w 8916078"/>
              <a:gd name="connsiteY11" fmla="*/ 2668961 h 6820849"/>
              <a:gd name="connsiteX12" fmla="*/ 8734942 w 8916078"/>
              <a:gd name="connsiteY12" fmla="*/ 2667480 h 6820849"/>
              <a:gd name="connsiteX13" fmla="*/ 8776652 w 8916078"/>
              <a:gd name="connsiteY13" fmla="*/ 1 h 6820849"/>
              <a:gd name="connsiteX14" fmla="*/ 8786961 w 8916078"/>
              <a:gd name="connsiteY14" fmla="*/ 42970 h 6820849"/>
              <a:gd name="connsiteX15" fmla="*/ 8775876 w 8916078"/>
              <a:gd name="connsiteY15" fmla="*/ 219853 h 6820849"/>
              <a:gd name="connsiteX16" fmla="*/ 8229255 w 8916078"/>
              <a:gd name="connsiteY16" fmla="*/ 535444 h 6820849"/>
              <a:gd name="connsiteX17" fmla="*/ 7899142 w 8916078"/>
              <a:gd name="connsiteY17" fmla="*/ 78053 h 6820849"/>
              <a:gd name="connsiteX18" fmla="*/ 7911844 w 8916078"/>
              <a:gd name="connsiteY18" fmla="*/ 1 h 6820849"/>
              <a:gd name="connsiteX19" fmla="*/ 0 w 8916078"/>
              <a:gd name="connsiteY19" fmla="*/ 0 h 6820849"/>
              <a:gd name="connsiteX20" fmla="*/ 3064542 w 8916078"/>
              <a:gd name="connsiteY20" fmla="*/ 1 h 6820849"/>
              <a:gd name="connsiteX21" fmla="*/ 3626351 w 8916078"/>
              <a:gd name="connsiteY21" fmla="*/ 1 h 6820849"/>
              <a:gd name="connsiteX22" fmla="*/ 6388767 w 8916078"/>
              <a:gd name="connsiteY22" fmla="*/ 1 h 6820849"/>
              <a:gd name="connsiteX23" fmla="*/ 7293415 w 8916078"/>
              <a:gd name="connsiteY23" fmla="*/ 1 h 6820849"/>
              <a:gd name="connsiteX24" fmla="*/ 7285291 w 8916078"/>
              <a:gd name="connsiteY24" fmla="*/ 184997 h 6820849"/>
              <a:gd name="connsiteX25" fmla="*/ 7288318 w 8916078"/>
              <a:gd name="connsiteY25" fmla="*/ 419996 h 6820849"/>
              <a:gd name="connsiteX26" fmla="*/ 7736280 w 8916078"/>
              <a:gd name="connsiteY26" fmla="*/ 1068100 h 6820849"/>
              <a:gd name="connsiteX27" fmla="*/ 8184147 w 8916078"/>
              <a:gd name="connsiteY27" fmla="*/ 2589406 h 6820849"/>
              <a:gd name="connsiteX28" fmla="*/ 7738154 w 8916078"/>
              <a:gd name="connsiteY28" fmla="*/ 3164270 h 6820849"/>
              <a:gd name="connsiteX29" fmla="*/ 7579762 w 8916078"/>
              <a:gd name="connsiteY29" fmla="*/ 4641256 h 6820849"/>
              <a:gd name="connsiteX30" fmla="*/ 8191492 w 8916078"/>
              <a:gd name="connsiteY30" fmla="*/ 5670858 h 6820849"/>
              <a:gd name="connsiteX31" fmla="*/ 8477065 w 8916078"/>
              <a:gd name="connsiteY31" fmla="*/ 6707671 h 6820849"/>
              <a:gd name="connsiteX32" fmla="*/ 8478852 w 8916078"/>
              <a:gd name="connsiteY32" fmla="*/ 6820849 h 6820849"/>
              <a:gd name="connsiteX33" fmla="*/ 0 w 8916078"/>
              <a:gd name="connsiteY33" fmla="*/ 6820849 h 6820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916078" h="6820849">
                <a:moveTo>
                  <a:pt x="8183400" y="3865853"/>
                </a:moveTo>
                <a:cubicBezTo>
                  <a:pt x="8208679" y="3867370"/>
                  <a:pt x="8234181" y="3871443"/>
                  <a:pt x="8259593" y="3878252"/>
                </a:cubicBezTo>
                <a:cubicBezTo>
                  <a:pt x="8462901" y="3932728"/>
                  <a:pt x="8583552" y="4141703"/>
                  <a:pt x="8529076" y="4345010"/>
                </a:cubicBezTo>
                <a:cubicBezTo>
                  <a:pt x="8474600" y="4548317"/>
                  <a:pt x="8265626" y="4668969"/>
                  <a:pt x="8062319" y="4614493"/>
                </a:cubicBezTo>
                <a:cubicBezTo>
                  <a:pt x="7859012" y="4560017"/>
                  <a:pt x="7738360" y="4351042"/>
                  <a:pt x="7792836" y="4147735"/>
                </a:cubicBezTo>
                <a:cubicBezTo>
                  <a:pt x="7840502" y="3969841"/>
                  <a:pt x="8006457" y="3855230"/>
                  <a:pt x="8183400" y="3865853"/>
                </a:cubicBezTo>
                <a:close/>
                <a:moveTo>
                  <a:pt x="8734942" y="2667480"/>
                </a:moveTo>
                <a:cubicBezTo>
                  <a:pt x="8747705" y="2668246"/>
                  <a:pt x="8760581" y="2670303"/>
                  <a:pt x="8773412" y="2673741"/>
                </a:cubicBezTo>
                <a:cubicBezTo>
                  <a:pt x="8876062" y="2701246"/>
                  <a:pt x="8936980" y="2806757"/>
                  <a:pt x="8909474" y="2909407"/>
                </a:cubicBezTo>
                <a:cubicBezTo>
                  <a:pt x="8881969" y="3012057"/>
                  <a:pt x="8776458" y="3072974"/>
                  <a:pt x="8673808" y="3045469"/>
                </a:cubicBezTo>
                <a:cubicBezTo>
                  <a:pt x="8571158" y="3017965"/>
                  <a:pt x="8510241" y="2912452"/>
                  <a:pt x="8537746" y="2809802"/>
                </a:cubicBezTo>
                <a:cubicBezTo>
                  <a:pt x="8558375" y="2732815"/>
                  <a:pt x="8622882" y="2679302"/>
                  <a:pt x="8697151" y="2668961"/>
                </a:cubicBezTo>
                <a:cubicBezTo>
                  <a:pt x="8709529" y="2667237"/>
                  <a:pt x="8722180" y="2666714"/>
                  <a:pt x="8734942" y="2667480"/>
                </a:cubicBezTo>
                <a:close/>
                <a:moveTo>
                  <a:pt x="8776652" y="1"/>
                </a:moveTo>
                <a:lnTo>
                  <a:pt x="8786961" y="42970"/>
                </a:lnTo>
                <a:cubicBezTo>
                  <a:pt x="8794957" y="100392"/>
                  <a:pt x="8791826" y="160330"/>
                  <a:pt x="8775876" y="219853"/>
                </a:cubicBezTo>
                <a:cubicBezTo>
                  <a:pt x="8712079" y="457946"/>
                  <a:pt x="8467349" y="599241"/>
                  <a:pt x="8229255" y="535444"/>
                </a:cubicBezTo>
                <a:cubicBezTo>
                  <a:pt x="8020924" y="479621"/>
                  <a:pt x="7886703" y="285271"/>
                  <a:pt x="7899142" y="78053"/>
                </a:cubicBezTo>
                <a:lnTo>
                  <a:pt x="7911844" y="1"/>
                </a:lnTo>
                <a:close/>
                <a:moveTo>
                  <a:pt x="0" y="0"/>
                </a:moveTo>
                <a:lnTo>
                  <a:pt x="3064542" y="1"/>
                </a:lnTo>
                <a:lnTo>
                  <a:pt x="3626351" y="1"/>
                </a:lnTo>
                <a:lnTo>
                  <a:pt x="6388767" y="1"/>
                </a:lnTo>
                <a:lnTo>
                  <a:pt x="7293415" y="1"/>
                </a:lnTo>
                <a:lnTo>
                  <a:pt x="7285291" y="184997"/>
                </a:lnTo>
                <a:cubicBezTo>
                  <a:pt x="7283933" y="263521"/>
                  <a:pt x="7284806" y="341911"/>
                  <a:pt x="7288318" y="419996"/>
                </a:cubicBezTo>
                <a:cubicBezTo>
                  <a:pt x="7301507" y="709488"/>
                  <a:pt x="7530168" y="891535"/>
                  <a:pt x="7736280" y="1068100"/>
                </a:cubicBezTo>
                <a:cubicBezTo>
                  <a:pt x="8250069" y="1508062"/>
                  <a:pt x="8424916" y="2032159"/>
                  <a:pt x="8184147" y="2589406"/>
                </a:cubicBezTo>
                <a:cubicBezTo>
                  <a:pt x="8090773" y="2805524"/>
                  <a:pt x="7909218" y="2993264"/>
                  <a:pt x="7738154" y="3164270"/>
                </a:cubicBezTo>
                <a:cubicBezTo>
                  <a:pt x="7279360" y="3622745"/>
                  <a:pt x="7298159" y="4154456"/>
                  <a:pt x="7579762" y="4641256"/>
                </a:cubicBezTo>
                <a:cubicBezTo>
                  <a:pt x="7780382" y="4986833"/>
                  <a:pt x="8020938" y="5311557"/>
                  <a:pt x="8191492" y="5670858"/>
                </a:cubicBezTo>
                <a:cubicBezTo>
                  <a:pt x="8357544" y="6019043"/>
                  <a:pt x="8456063" y="6366409"/>
                  <a:pt x="8477065" y="6707671"/>
                </a:cubicBezTo>
                <a:lnTo>
                  <a:pt x="8478852" y="6820849"/>
                </a:lnTo>
                <a:lnTo>
                  <a:pt x="0" y="682084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aphicFrame>
        <p:nvGraphicFramePr>
          <p:cNvPr id="12" name="Content Placeholder 2">
            <a:extLst>
              <a:ext uri="{FF2B5EF4-FFF2-40B4-BE49-F238E27FC236}">
                <a16:creationId xmlns:a16="http://schemas.microsoft.com/office/drawing/2014/main" id="{8A54BBE7-C05C-E8D0-E78B-53F4C88304D6}"/>
              </a:ext>
            </a:extLst>
          </p:cNvPr>
          <p:cNvGraphicFramePr>
            <a:graphicFrameLocks/>
          </p:cNvGraphicFramePr>
          <p:nvPr>
            <p:extLst>
              <p:ext uri="{D42A27DB-BD31-4B8C-83A1-F6EECF244321}">
                <p14:modId xmlns:p14="http://schemas.microsoft.com/office/powerpoint/2010/main" val="2663376294"/>
              </p:ext>
            </p:extLst>
          </p:nvPr>
        </p:nvGraphicFramePr>
        <p:xfrm>
          <a:off x="753374" y="2938127"/>
          <a:ext cx="10972800" cy="3218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4" name="TextBox 63">
            <a:extLst>
              <a:ext uri="{FF2B5EF4-FFF2-40B4-BE49-F238E27FC236}">
                <a16:creationId xmlns:a16="http://schemas.microsoft.com/office/drawing/2014/main" id="{3D35C6E4-3FCA-9253-3090-AE34B6779097}"/>
              </a:ext>
            </a:extLst>
          </p:cNvPr>
          <p:cNvSpPr txBox="1"/>
          <p:nvPr/>
        </p:nvSpPr>
        <p:spPr>
          <a:xfrm>
            <a:off x="756249" y="957532"/>
            <a:ext cx="11010180"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a:latin typeface="Posterama"/>
              </a:rPr>
              <a:t>TECHNIQUES IN CLASSICAL MASSAGE</a:t>
            </a:r>
            <a:endParaRPr lang="en-US"/>
          </a:p>
        </p:txBody>
      </p:sp>
    </p:spTree>
    <p:extLst>
      <p:ext uri="{BB962C8B-B14F-4D97-AF65-F5344CB8AC3E}">
        <p14:creationId xmlns:p14="http://schemas.microsoft.com/office/powerpoint/2010/main" val="342280370"/>
      </p:ext>
    </p:extLst>
  </p:cSld>
  <p:clrMapOvr>
    <a:masterClrMapping/>
  </p:clrMapOvr>
</p:sld>
</file>

<file path=ppt/theme/theme1.xml><?xml version="1.0" encoding="utf-8"?>
<a:theme xmlns:a="http://schemas.openxmlformats.org/drawingml/2006/main" name="SplashVTI">
  <a:themeElements>
    <a:clrScheme name="Custom 11">
      <a:dk1>
        <a:srgbClr val="262626"/>
      </a:dk1>
      <a:lt1>
        <a:sysClr val="window" lastClr="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docProps/app.xml><?xml version="1.0" encoding="utf-8"?>
<Properties xmlns="http://schemas.openxmlformats.org/officeDocument/2006/extended-properties" xmlns:vt="http://schemas.openxmlformats.org/officeDocument/2006/docPropsVTypes">
  <TotalTime>53</TotalTime>
  <Words>716</Words>
  <Application>Microsoft Office PowerPoint</Application>
  <PresentationFormat>Panoramiczny</PresentationFormat>
  <Paragraphs>89</Paragraphs>
  <Slides>16</Slides>
  <Notes>0</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SplashVTI</vt:lpstr>
      <vt:lpstr>Massage in physiotherapy</vt:lpstr>
      <vt:lpstr>MASSAGE DEFINITION</vt:lpstr>
      <vt:lpstr>HISTORY OF MASSAGE</vt:lpstr>
      <vt:lpstr>DIVISION OF MASSAGES</vt:lpstr>
      <vt:lpstr>FORMS OF MASSAGE</vt:lpstr>
      <vt:lpstr>RED FLAGS</vt:lpstr>
      <vt:lpstr>INDICATIONS</vt:lpstr>
      <vt:lpstr>TECHNIQUES IN CLASSICAL MASSAGE</vt:lpstr>
      <vt:lpstr>Prezentacja programu PowerPoint</vt:lpstr>
      <vt:lpstr>Prezentacja programu PowerPoint</vt:lpstr>
      <vt:lpstr>EFFECTS OF CLASSICAL MASSAGE</vt:lpstr>
      <vt:lpstr>PAIN IN THE LUMBAR SPINE AND MASSAGE</vt:lpstr>
      <vt:lpstr>PAIN IN THE LUMBAR SPINE AND MASSAGE</vt:lpstr>
      <vt:lpstr>DICTIONARY</vt:lpstr>
      <vt:lpstr>BIBLIOGRAPHY</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Bolo S</cp:lastModifiedBy>
  <cp:revision>447</cp:revision>
  <dcterms:created xsi:type="dcterms:W3CDTF">2023-12-05T19:09:36Z</dcterms:created>
  <dcterms:modified xsi:type="dcterms:W3CDTF">2024-01-03T08:41:54Z</dcterms:modified>
</cp:coreProperties>
</file>