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59" r:id="rId9"/>
    <p:sldId id="260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9B93423-CC2F-4973-AFB4-0C03319F7C09}" type="datetimeFigureOut">
              <a:rPr lang="pl-PL" smtClean="0"/>
              <a:pPr/>
              <a:t>2016-04-10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9569C9D-35E1-4EFA-8A1E-162B1C69737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3888432"/>
          </a:xfrm>
        </p:spPr>
        <p:txBody>
          <a:bodyPr/>
          <a:lstStyle/>
          <a:p>
            <a:pPr algn="r"/>
            <a:r>
              <a:rPr lang="pl-PL" dirty="0" smtClean="0"/>
              <a:t>Alcohol as a </a:t>
            </a:r>
            <a:r>
              <a:rPr lang="pl-PL" dirty="0" err="1" smtClean="0"/>
              <a:t>social</a:t>
            </a:r>
            <a:r>
              <a:rPr lang="pl-PL" dirty="0" smtClean="0"/>
              <a:t> issue.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2400" dirty="0" err="1" smtClean="0"/>
              <a:t>Katrzyna</a:t>
            </a:r>
            <a:r>
              <a:rPr lang="pl-PL" sz="2400" dirty="0" smtClean="0"/>
              <a:t> </a:t>
            </a:r>
            <a:r>
              <a:rPr lang="pl-PL" sz="2400" dirty="0" err="1" smtClean="0"/>
              <a:t>Bigun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 smtClean="0"/>
              <a:t>Bibliography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http://www.medical-dictionary.thefreedictionary.com/alcoholism</a:t>
            </a:r>
            <a:r>
              <a:rPr lang="pl-PL" sz="2400" dirty="0" smtClean="0"/>
              <a:t>/</a:t>
            </a:r>
            <a:endParaRPr lang="pl-PL" sz="2400" dirty="0" smtClean="0"/>
          </a:p>
          <a:p>
            <a:r>
              <a:rPr lang="pl-PL" sz="2400" dirty="0" smtClean="0"/>
              <a:t>https://www.futuresofpalmbeach.com/alcohol-addiction-rehab/alcoholism/types-of-alcoholics/</a:t>
            </a:r>
            <a:endParaRPr lang="pl-PL" sz="2400" dirty="0" smtClean="0"/>
          </a:p>
          <a:p>
            <a:r>
              <a:rPr lang="pl-PL" sz="2400" dirty="0" smtClean="0"/>
              <a:t>http://www.interventionsupport.com/alcohol-addiction/5-types-of-alcoholics</a:t>
            </a:r>
            <a:r>
              <a:rPr lang="pl-PL" sz="2400" dirty="0" smtClean="0"/>
              <a:t>/</a:t>
            </a:r>
          </a:p>
          <a:p>
            <a:pPr>
              <a:buNone/>
            </a:pPr>
            <a:endParaRPr lang="pl-PL" sz="2400" dirty="0" smtClean="0"/>
          </a:p>
          <a:p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 smtClean="0"/>
              <a:t>Definition</a:t>
            </a:r>
            <a:r>
              <a:rPr lang="pl-PL" dirty="0" smtClean="0"/>
              <a:t> of </a:t>
            </a:r>
            <a:r>
              <a:rPr lang="pl-PL" dirty="0" err="1" smtClean="0"/>
              <a:t>alcoholism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148840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  	</a:t>
            </a:r>
            <a:r>
              <a:rPr lang="pl-PL" sz="3600" dirty="0" smtClean="0"/>
              <a:t>"A </a:t>
            </a:r>
            <a:r>
              <a:rPr lang="pl-PL" sz="3600" dirty="0" err="1" smtClean="0"/>
              <a:t>primary</a:t>
            </a:r>
            <a:r>
              <a:rPr lang="pl-PL" sz="3600" dirty="0" smtClean="0"/>
              <a:t>, </a:t>
            </a:r>
            <a:r>
              <a:rPr lang="pl-PL" sz="3600" dirty="0" err="1" smtClean="0"/>
              <a:t>chronic</a:t>
            </a:r>
            <a:r>
              <a:rPr lang="pl-PL" sz="3600" dirty="0" smtClean="0"/>
              <a:t> </a:t>
            </a:r>
            <a:r>
              <a:rPr lang="pl-PL" sz="3600" dirty="0" err="1" smtClean="0"/>
              <a:t>disease</a:t>
            </a:r>
            <a:r>
              <a:rPr lang="pl-PL" sz="3600" dirty="0" smtClean="0"/>
              <a:t> </a:t>
            </a:r>
            <a:r>
              <a:rPr lang="pl-PL" sz="3600" dirty="0" err="1" smtClean="0"/>
              <a:t>with</a:t>
            </a:r>
            <a:r>
              <a:rPr lang="pl-PL" sz="3600" dirty="0" smtClean="0"/>
              <a:t> </a:t>
            </a:r>
            <a:r>
              <a:rPr lang="pl-PL" sz="3600" dirty="0" err="1" smtClean="0"/>
              <a:t>genetic</a:t>
            </a:r>
            <a:r>
              <a:rPr lang="pl-PL" sz="3600" dirty="0" smtClean="0"/>
              <a:t>, </a:t>
            </a:r>
            <a:r>
              <a:rPr lang="pl-PL" sz="3600" dirty="0" err="1" smtClean="0"/>
              <a:t>psychosocial</a:t>
            </a:r>
            <a:r>
              <a:rPr lang="pl-PL" sz="3600" dirty="0" smtClean="0"/>
              <a:t>, and </a:t>
            </a:r>
            <a:r>
              <a:rPr lang="pl-PL" sz="3600" dirty="0" err="1" smtClean="0"/>
              <a:t>environmental</a:t>
            </a:r>
            <a:r>
              <a:rPr lang="pl-PL" sz="3600" dirty="0" smtClean="0"/>
              <a:t> </a:t>
            </a:r>
            <a:r>
              <a:rPr lang="pl-PL" sz="3600" dirty="0" err="1" smtClean="0"/>
              <a:t>factors</a:t>
            </a:r>
            <a:r>
              <a:rPr lang="pl-PL" sz="3600" dirty="0" smtClean="0"/>
              <a:t> </a:t>
            </a:r>
            <a:r>
              <a:rPr lang="pl-PL" sz="3600" dirty="0" err="1" smtClean="0"/>
              <a:t>influencing</a:t>
            </a:r>
            <a:r>
              <a:rPr lang="pl-PL" sz="3600" dirty="0" smtClean="0"/>
              <a:t> </a:t>
            </a:r>
            <a:r>
              <a:rPr lang="pl-PL" sz="3600" dirty="0" err="1" smtClean="0"/>
              <a:t>its</a:t>
            </a:r>
            <a:r>
              <a:rPr lang="pl-PL" sz="3600" dirty="0" smtClean="0"/>
              <a:t> development and </a:t>
            </a:r>
            <a:r>
              <a:rPr lang="pl-PL" sz="3600" dirty="0" err="1" smtClean="0"/>
              <a:t>manifestations</a:t>
            </a:r>
            <a:r>
              <a:rPr lang="pl-PL" sz="3600" dirty="0" smtClean="0"/>
              <a:t>." </a:t>
            </a:r>
            <a:endParaRPr lang="en-US" sz="3600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5 </a:t>
            </a:r>
            <a:r>
              <a:rPr lang="pl-PL" dirty="0" err="1" smtClean="0"/>
              <a:t>types</a:t>
            </a:r>
            <a:r>
              <a:rPr lang="pl-PL" dirty="0" smtClean="0"/>
              <a:t> of Alcoholics: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i="1" dirty="0" smtClean="0"/>
              <a:t>Young </a:t>
            </a:r>
            <a:r>
              <a:rPr lang="pl-PL" sz="3600" i="1" dirty="0" smtClean="0"/>
              <a:t>adult alcoholics</a:t>
            </a:r>
            <a:endParaRPr lang="pl-PL" sz="3600" i="1" dirty="0" smtClean="0"/>
          </a:p>
          <a:p>
            <a:pPr>
              <a:buNone/>
            </a:pPr>
            <a:r>
              <a:rPr lang="pl-PL" dirty="0" smtClean="0"/>
              <a:t>	This type of alcoholic </a:t>
            </a:r>
            <a:r>
              <a:rPr lang="pl-PL" dirty="0" err="1" smtClean="0"/>
              <a:t>is</a:t>
            </a:r>
            <a:r>
              <a:rPr lang="pl-PL" dirty="0" smtClean="0"/>
              <a:t> not likely to </a:t>
            </a:r>
            <a:r>
              <a:rPr lang="pl-PL" dirty="0" err="1" smtClean="0"/>
              <a:t>seek</a:t>
            </a:r>
            <a:r>
              <a:rPr lang="pl-PL" dirty="0" smtClean="0"/>
              <a:t> treatment for their alcohol </a:t>
            </a:r>
            <a:r>
              <a:rPr lang="pl-PL" dirty="0" err="1" smtClean="0"/>
              <a:t>abuse</a:t>
            </a:r>
            <a:r>
              <a:rPr lang="pl-PL" dirty="0" smtClean="0"/>
              <a:t> problem. Many </a:t>
            </a:r>
            <a:r>
              <a:rPr lang="pl-PL" dirty="0" err="1" smtClean="0"/>
              <a:t>deny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an issue and instead define </a:t>
            </a:r>
            <a:r>
              <a:rPr lang="pl-PL" dirty="0" err="1" smtClean="0"/>
              <a:t>it</a:t>
            </a:r>
            <a:r>
              <a:rPr lang="pl-PL" dirty="0" smtClean="0"/>
              <a:t> as a </a:t>
            </a:r>
            <a:r>
              <a:rPr lang="pl-PL" dirty="0" err="1" smtClean="0"/>
              <a:t>lifestyle</a:t>
            </a:r>
            <a:r>
              <a:rPr lang="pl-PL" dirty="0" smtClean="0"/>
              <a:t> </a:t>
            </a:r>
            <a:r>
              <a:rPr lang="pl-PL" dirty="0" err="1" smtClean="0"/>
              <a:t>choice</a:t>
            </a:r>
            <a:r>
              <a:rPr lang="pl-PL" dirty="0" smtClean="0"/>
              <a:t>, </a:t>
            </a:r>
            <a:r>
              <a:rPr lang="pl-PL" dirty="0" err="1" smtClean="0"/>
              <a:t>appropriate</a:t>
            </a:r>
            <a:r>
              <a:rPr lang="pl-PL" dirty="0" smtClean="0"/>
              <a:t> for their </a:t>
            </a:r>
            <a:r>
              <a:rPr lang="pl-PL" dirty="0" err="1" smtClean="0"/>
              <a:t>age</a:t>
            </a:r>
            <a:r>
              <a:rPr lang="pl-PL" dirty="0" smtClean="0"/>
              <a:t> group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just</a:t>
            </a:r>
            <a:r>
              <a:rPr lang="pl-PL" dirty="0" smtClean="0"/>
              <a:t> “having a </a:t>
            </a:r>
            <a:r>
              <a:rPr lang="pl-PL" dirty="0" err="1" smtClean="0"/>
              <a:t>good</a:t>
            </a:r>
            <a:r>
              <a:rPr lang="pl-PL" dirty="0" smtClean="0"/>
              <a:t> time.”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92500" lnSpcReduction="20000"/>
          </a:bodyPr>
          <a:lstStyle/>
          <a:p>
            <a:r>
              <a:rPr lang="en-US" sz="3900" i="1" dirty="0" smtClean="0"/>
              <a:t>Young </a:t>
            </a:r>
            <a:r>
              <a:rPr lang="en-US" sz="3900" i="1" dirty="0" smtClean="0"/>
              <a:t>antisocial</a:t>
            </a:r>
            <a:r>
              <a:rPr lang="pl-PL" sz="3900" i="1" dirty="0" smtClean="0"/>
              <a:t> alcoholics</a:t>
            </a:r>
            <a:endParaRPr lang="pl-PL" sz="3900" i="1" dirty="0" smtClean="0"/>
          </a:p>
          <a:p>
            <a:pPr>
              <a:buNone/>
            </a:pPr>
            <a:r>
              <a:rPr lang="pl-PL" dirty="0" smtClean="0"/>
              <a:t>The study places 21 percent of alcoholics into this group. These people:</a:t>
            </a:r>
          </a:p>
          <a:p>
            <a:pPr lvl="0">
              <a:buFont typeface="Arial" pitchFamily="34" charset="0"/>
              <a:buChar char="•"/>
            </a:pPr>
            <a:r>
              <a:rPr lang="pl-PL" dirty="0" smtClean="0"/>
              <a:t>Are in their mid-20s</a:t>
            </a:r>
          </a:p>
          <a:p>
            <a:pPr lvl="0">
              <a:buFont typeface="Arial" pitchFamily="34" charset="0"/>
              <a:buChar char="•"/>
            </a:pPr>
            <a:r>
              <a:rPr lang="pl-PL" dirty="0" smtClean="0"/>
              <a:t>Started drinking </a:t>
            </a:r>
            <a:r>
              <a:rPr lang="pl-PL" dirty="0" err="1" smtClean="0"/>
              <a:t>early</a:t>
            </a: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Come from </a:t>
            </a:r>
            <a:r>
              <a:rPr lang="pl-PL" dirty="0" err="1" smtClean="0"/>
              <a:t>families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alcoholism</a:t>
            </a: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err="1" smtClean="0"/>
              <a:t>Also</a:t>
            </a:r>
            <a:r>
              <a:rPr lang="pl-PL" dirty="0" smtClean="0"/>
              <a:t> </a:t>
            </a:r>
            <a:r>
              <a:rPr lang="pl-PL" dirty="0" err="1" smtClean="0"/>
              <a:t>use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substances</a:t>
            </a:r>
            <a:r>
              <a:rPr lang="pl-PL" dirty="0" smtClean="0"/>
              <a:t>,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cigarettes</a:t>
            </a:r>
            <a:r>
              <a:rPr lang="pl-PL" dirty="0" smtClean="0"/>
              <a:t>, </a:t>
            </a:r>
            <a:r>
              <a:rPr lang="pl-PL" dirty="0" err="1" smtClean="0"/>
              <a:t>marijuana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heroin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Alcohol </a:t>
            </a:r>
            <a:r>
              <a:rPr lang="pl-PL" dirty="0" err="1" smtClean="0"/>
              <a:t>may</a:t>
            </a:r>
            <a:r>
              <a:rPr lang="pl-PL" dirty="0" smtClean="0"/>
              <a:t> help </a:t>
            </a:r>
            <a:r>
              <a:rPr lang="pl-PL" dirty="0" err="1" smtClean="0"/>
              <a:t>them</a:t>
            </a:r>
            <a:r>
              <a:rPr lang="pl-PL" dirty="0" smtClean="0"/>
              <a:t> to </a:t>
            </a:r>
            <a:r>
              <a:rPr lang="pl-PL" dirty="0" err="1" smtClean="0"/>
              <a:t>stay</a:t>
            </a:r>
            <a:r>
              <a:rPr lang="pl-PL" dirty="0" smtClean="0"/>
              <a:t> </a:t>
            </a:r>
            <a:r>
              <a:rPr lang="pl-PL" dirty="0" err="1" smtClean="0"/>
              <a:t>calm</a:t>
            </a:r>
            <a:r>
              <a:rPr lang="pl-PL" dirty="0" smtClean="0"/>
              <a:t> and </a:t>
            </a:r>
            <a:r>
              <a:rPr lang="pl-PL" dirty="0" err="1" smtClean="0"/>
              <a:t>collected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might</a:t>
            </a:r>
            <a:r>
              <a:rPr lang="pl-PL" dirty="0" smtClean="0"/>
              <a:t> </a:t>
            </a:r>
            <a:r>
              <a:rPr lang="pl-PL" dirty="0" err="1" smtClean="0"/>
              <a:t>find</a:t>
            </a:r>
            <a:r>
              <a:rPr lang="pl-PL" dirty="0" smtClean="0"/>
              <a:t> </a:t>
            </a:r>
            <a:r>
              <a:rPr lang="pl-PL" dirty="0" err="1" smtClean="0"/>
              <a:t>difficult</a:t>
            </a:r>
            <a:r>
              <a:rPr lang="pl-PL" dirty="0" smtClean="0"/>
              <a:t> to do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sober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62500" lnSpcReduction="20000"/>
          </a:bodyPr>
          <a:lstStyle/>
          <a:p>
            <a:r>
              <a:rPr lang="en-US" sz="3600" i="1" dirty="0" smtClean="0"/>
              <a:t>Functional</a:t>
            </a:r>
            <a:r>
              <a:rPr lang="pl-PL" sz="3600" i="1" dirty="0" smtClean="0"/>
              <a:t> alcoholics</a:t>
            </a:r>
            <a:endParaRPr lang="pl-PL" sz="3600" i="1" dirty="0" smtClean="0"/>
          </a:p>
          <a:p>
            <a:pPr>
              <a:buNone/>
            </a:pPr>
            <a:r>
              <a:rPr lang="pl-PL" sz="4000" dirty="0" smtClean="0"/>
              <a:t>	</a:t>
            </a:r>
            <a:r>
              <a:rPr lang="pl-PL" sz="4300" dirty="0" smtClean="0"/>
              <a:t>People </a:t>
            </a:r>
            <a:r>
              <a:rPr lang="pl-PL" sz="4300" dirty="0" err="1" smtClean="0"/>
              <a:t>who</a:t>
            </a:r>
            <a:r>
              <a:rPr lang="pl-PL" sz="4300" dirty="0" smtClean="0"/>
              <a:t> </a:t>
            </a:r>
            <a:r>
              <a:rPr lang="pl-PL" sz="4300" dirty="0" err="1" smtClean="0"/>
              <a:t>are</a:t>
            </a:r>
            <a:r>
              <a:rPr lang="pl-PL" sz="4300" dirty="0" smtClean="0"/>
              <a:t> </a:t>
            </a:r>
            <a:r>
              <a:rPr lang="pl-PL" sz="4300" dirty="0" err="1" smtClean="0"/>
              <a:t>functional</a:t>
            </a:r>
            <a:r>
              <a:rPr lang="pl-PL" sz="4300" dirty="0" smtClean="0"/>
              <a:t> alcoholics </a:t>
            </a:r>
            <a:r>
              <a:rPr lang="pl-PL" sz="4300" dirty="0" err="1" smtClean="0"/>
              <a:t>tend</a:t>
            </a:r>
            <a:r>
              <a:rPr lang="pl-PL" sz="4300" dirty="0" smtClean="0"/>
              <a:t> to </a:t>
            </a:r>
            <a:r>
              <a:rPr lang="pl-PL" sz="4300" dirty="0" err="1" smtClean="0"/>
              <a:t>violate</a:t>
            </a:r>
            <a:r>
              <a:rPr lang="pl-PL" sz="4300" dirty="0" smtClean="0"/>
              <a:t> many of </a:t>
            </a:r>
            <a:r>
              <a:rPr lang="pl-PL" sz="4300" dirty="0" err="1" smtClean="0"/>
              <a:t>the</a:t>
            </a:r>
            <a:r>
              <a:rPr lang="pl-PL" sz="4300" dirty="0" smtClean="0"/>
              <a:t> </a:t>
            </a:r>
            <a:r>
              <a:rPr lang="pl-PL" sz="4300" dirty="0" err="1" smtClean="0"/>
              <a:t>commonly</a:t>
            </a:r>
            <a:r>
              <a:rPr lang="pl-PL" sz="4300" dirty="0" smtClean="0"/>
              <a:t> </a:t>
            </a:r>
            <a:r>
              <a:rPr lang="pl-PL" sz="4300" dirty="0" err="1" smtClean="0"/>
              <a:t>held</a:t>
            </a:r>
            <a:r>
              <a:rPr lang="pl-PL" sz="4300" dirty="0" smtClean="0"/>
              <a:t> </a:t>
            </a:r>
            <a:r>
              <a:rPr lang="pl-PL" sz="4300" dirty="0" err="1" smtClean="0"/>
              <a:t>assumptions</a:t>
            </a:r>
            <a:r>
              <a:rPr lang="pl-PL" sz="4300" dirty="0" smtClean="0"/>
              <a:t> </a:t>
            </a:r>
            <a:r>
              <a:rPr lang="pl-PL" sz="4300" dirty="0" err="1" smtClean="0"/>
              <a:t>about</a:t>
            </a:r>
            <a:r>
              <a:rPr lang="pl-PL" sz="4300" dirty="0" smtClean="0"/>
              <a:t> people </a:t>
            </a:r>
            <a:r>
              <a:rPr lang="pl-PL" sz="4300" dirty="0" err="1" smtClean="0"/>
              <a:t>who</a:t>
            </a:r>
            <a:r>
              <a:rPr lang="pl-PL" sz="4300" dirty="0" smtClean="0"/>
              <a:t> </a:t>
            </a:r>
            <a:r>
              <a:rPr lang="pl-PL" sz="4300" dirty="0" err="1" smtClean="0"/>
              <a:t>are</a:t>
            </a:r>
            <a:r>
              <a:rPr lang="pl-PL" sz="4300" dirty="0" smtClean="0"/>
              <a:t> alcoholics. For </a:t>
            </a:r>
            <a:r>
              <a:rPr lang="pl-PL" sz="4300" dirty="0" err="1" smtClean="0"/>
              <a:t>example</a:t>
            </a:r>
            <a:r>
              <a:rPr lang="pl-PL" sz="4300" dirty="0" smtClean="0"/>
              <a:t>, people in this group </a:t>
            </a:r>
            <a:r>
              <a:rPr lang="pl-PL" sz="4300" dirty="0" err="1" smtClean="0"/>
              <a:t>tend</a:t>
            </a:r>
            <a:r>
              <a:rPr lang="pl-PL" sz="4300" dirty="0" smtClean="0"/>
              <a:t> to be </a:t>
            </a:r>
            <a:r>
              <a:rPr lang="pl-PL" sz="4300" dirty="0" err="1" smtClean="0"/>
              <a:t>well</a:t>
            </a:r>
            <a:r>
              <a:rPr lang="pl-PL" sz="4300" dirty="0" smtClean="0"/>
              <a:t> </a:t>
            </a:r>
            <a:r>
              <a:rPr lang="pl-PL" sz="4300" dirty="0" err="1" smtClean="0"/>
              <a:t>educated</a:t>
            </a:r>
            <a:r>
              <a:rPr lang="pl-PL" sz="4300" dirty="0" smtClean="0"/>
              <a:t>, and </a:t>
            </a:r>
            <a:r>
              <a:rPr lang="pl-PL" sz="4300" dirty="0" err="1" smtClean="0"/>
              <a:t>they</a:t>
            </a:r>
            <a:r>
              <a:rPr lang="pl-PL" sz="4300" dirty="0" smtClean="0"/>
              <a:t> </a:t>
            </a:r>
            <a:r>
              <a:rPr lang="pl-PL" sz="4300" dirty="0" err="1" smtClean="0"/>
              <a:t>also</a:t>
            </a:r>
            <a:r>
              <a:rPr lang="pl-PL" sz="4300" dirty="0" smtClean="0"/>
              <a:t> </a:t>
            </a:r>
            <a:r>
              <a:rPr lang="pl-PL" sz="4300" dirty="0" err="1" smtClean="0"/>
              <a:t>tend</a:t>
            </a:r>
            <a:r>
              <a:rPr lang="pl-PL" sz="4300" dirty="0" smtClean="0"/>
              <a:t> to </a:t>
            </a:r>
            <a:r>
              <a:rPr lang="pl-PL" sz="4300" dirty="0" err="1" smtClean="0"/>
              <a:t>have</a:t>
            </a:r>
            <a:r>
              <a:rPr lang="pl-PL" sz="4300" dirty="0" smtClean="0"/>
              <a:t> </a:t>
            </a:r>
            <a:r>
              <a:rPr lang="pl-PL" sz="4300" dirty="0" err="1" smtClean="0"/>
              <a:t>stable</a:t>
            </a:r>
            <a:r>
              <a:rPr lang="pl-PL" sz="4300" dirty="0" smtClean="0"/>
              <a:t> </a:t>
            </a:r>
            <a:r>
              <a:rPr lang="pl-PL" sz="4300" dirty="0" err="1" smtClean="0"/>
              <a:t>jobs</a:t>
            </a:r>
            <a:r>
              <a:rPr lang="pl-PL" sz="4300" dirty="0" smtClean="0"/>
              <a:t> and </a:t>
            </a:r>
            <a:r>
              <a:rPr lang="pl-PL" sz="4300" dirty="0" err="1" smtClean="0"/>
              <a:t>family</a:t>
            </a:r>
            <a:r>
              <a:rPr lang="pl-PL" sz="4300" dirty="0" smtClean="0"/>
              <a:t> </a:t>
            </a:r>
            <a:r>
              <a:rPr lang="pl-PL" sz="4300" dirty="0" err="1" smtClean="0"/>
              <a:t>lives</a:t>
            </a:r>
            <a:r>
              <a:rPr lang="pl-PL" sz="4300" dirty="0" smtClean="0"/>
              <a:t>. On </a:t>
            </a:r>
            <a:r>
              <a:rPr lang="pl-PL" sz="4300" dirty="0" err="1" smtClean="0"/>
              <a:t>the</a:t>
            </a:r>
            <a:r>
              <a:rPr lang="pl-PL" sz="4300" dirty="0" smtClean="0"/>
              <a:t> </a:t>
            </a:r>
            <a:r>
              <a:rPr lang="pl-PL" sz="4300" dirty="0" err="1" smtClean="0"/>
              <a:t>outside</a:t>
            </a:r>
            <a:r>
              <a:rPr lang="pl-PL" sz="4300" dirty="0" smtClean="0"/>
              <a:t>, </a:t>
            </a:r>
            <a:r>
              <a:rPr lang="pl-PL" sz="4300" dirty="0" err="1" smtClean="0"/>
              <a:t>these</a:t>
            </a:r>
            <a:r>
              <a:rPr lang="pl-PL" sz="4300" dirty="0" smtClean="0"/>
              <a:t> people </a:t>
            </a:r>
            <a:r>
              <a:rPr lang="pl-PL" sz="4300" dirty="0" err="1" smtClean="0"/>
              <a:t>may</a:t>
            </a:r>
            <a:r>
              <a:rPr lang="pl-PL" sz="4300" dirty="0" smtClean="0"/>
              <a:t> </a:t>
            </a:r>
            <a:r>
              <a:rPr lang="pl-PL" sz="4300" dirty="0" err="1" smtClean="0"/>
              <a:t>seem</a:t>
            </a:r>
            <a:r>
              <a:rPr lang="pl-PL" sz="4300" dirty="0" smtClean="0"/>
              <a:t> as </a:t>
            </a:r>
            <a:r>
              <a:rPr lang="pl-PL" sz="4300" dirty="0" err="1" smtClean="0"/>
              <a:t>though</a:t>
            </a:r>
            <a:r>
              <a:rPr lang="pl-PL" sz="4300" dirty="0" smtClean="0"/>
              <a:t> </a:t>
            </a:r>
            <a:r>
              <a:rPr lang="pl-PL" sz="4300" dirty="0" err="1" smtClean="0"/>
              <a:t>they</a:t>
            </a:r>
            <a:r>
              <a:rPr lang="pl-PL" sz="4300" dirty="0" smtClean="0"/>
              <a:t> </a:t>
            </a:r>
            <a:r>
              <a:rPr lang="pl-PL" sz="4300" dirty="0" err="1" smtClean="0"/>
              <a:t>have</a:t>
            </a:r>
            <a:r>
              <a:rPr lang="pl-PL" sz="4300" dirty="0" smtClean="0"/>
              <a:t> their </a:t>
            </a:r>
            <a:r>
              <a:rPr lang="pl-PL" sz="4300" dirty="0" err="1" smtClean="0"/>
              <a:t>lives</a:t>
            </a:r>
            <a:r>
              <a:rPr lang="pl-PL" sz="4300" dirty="0" smtClean="0"/>
              <a:t> </a:t>
            </a:r>
            <a:r>
              <a:rPr lang="pl-PL" sz="4300" dirty="0" err="1" smtClean="0"/>
              <a:t>completely</a:t>
            </a:r>
            <a:r>
              <a:rPr lang="pl-PL" sz="4300" dirty="0" smtClean="0"/>
              <a:t> under </a:t>
            </a:r>
            <a:r>
              <a:rPr lang="pl-PL" sz="4300" dirty="0" err="1" smtClean="0"/>
              <a:t>control</a:t>
            </a:r>
            <a:r>
              <a:rPr lang="pl-PL" sz="4300" dirty="0" smtClean="0"/>
              <a:t>, and their </a:t>
            </a:r>
            <a:r>
              <a:rPr lang="pl-PL" sz="4300" dirty="0" err="1" smtClean="0"/>
              <a:t>friends</a:t>
            </a:r>
            <a:r>
              <a:rPr lang="pl-PL" sz="4300" dirty="0" smtClean="0"/>
              <a:t> and </a:t>
            </a:r>
            <a:r>
              <a:rPr lang="pl-PL" sz="4300" dirty="0" err="1" smtClean="0"/>
              <a:t>colleagues</a:t>
            </a:r>
            <a:r>
              <a:rPr lang="pl-PL" sz="4300" dirty="0" smtClean="0"/>
              <a:t> </a:t>
            </a:r>
            <a:r>
              <a:rPr lang="pl-PL" sz="4300" dirty="0" err="1" smtClean="0"/>
              <a:t>might</a:t>
            </a:r>
            <a:r>
              <a:rPr lang="pl-PL" sz="4300" dirty="0" smtClean="0"/>
              <a:t> </a:t>
            </a:r>
            <a:r>
              <a:rPr lang="pl-PL" sz="4300" dirty="0" err="1" smtClean="0"/>
              <a:t>also</a:t>
            </a:r>
            <a:r>
              <a:rPr lang="pl-PL" sz="4300" dirty="0" smtClean="0"/>
              <a:t> not </a:t>
            </a:r>
            <a:r>
              <a:rPr lang="pl-PL" sz="4300" dirty="0" err="1" smtClean="0"/>
              <a:t>feel</a:t>
            </a:r>
            <a:r>
              <a:rPr lang="pl-PL" sz="4300" dirty="0" smtClean="0"/>
              <a:t> as </a:t>
            </a:r>
            <a:r>
              <a:rPr lang="pl-PL" sz="4300" dirty="0" err="1" smtClean="0"/>
              <a:t>though</a:t>
            </a:r>
            <a:r>
              <a:rPr lang="pl-PL" sz="4300" dirty="0" smtClean="0"/>
              <a:t> </a:t>
            </a:r>
            <a:r>
              <a:rPr lang="pl-PL" sz="4300" dirty="0" err="1" smtClean="0"/>
              <a:t>there</a:t>
            </a:r>
            <a:r>
              <a:rPr lang="pl-PL" sz="4300" dirty="0" smtClean="0"/>
              <a:t> </a:t>
            </a:r>
            <a:r>
              <a:rPr lang="pl-PL" sz="4300" dirty="0" err="1" smtClean="0"/>
              <a:t>are</a:t>
            </a:r>
            <a:r>
              <a:rPr lang="pl-PL" sz="4300" dirty="0" smtClean="0"/>
              <a:t> </a:t>
            </a:r>
            <a:r>
              <a:rPr lang="pl-PL" sz="4300" dirty="0" err="1" smtClean="0"/>
              <a:t>any</a:t>
            </a:r>
            <a:r>
              <a:rPr lang="pl-PL" sz="4300" dirty="0" smtClean="0"/>
              <a:t> </a:t>
            </a:r>
            <a:r>
              <a:rPr lang="pl-PL" sz="4300" dirty="0" err="1" smtClean="0"/>
              <a:t>risk</a:t>
            </a:r>
            <a:r>
              <a:rPr lang="pl-PL" sz="4300" dirty="0" smtClean="0"/>
              <a:t> </a:t>
            </a:r>
            <a:r>
              <a:rPr lang="pl-PL" sz="4300" dirty="0" err="1" smtClean="0"/>
              <a:t>factors</a:t>
            </a:r>
            <a:r>
              <a:rPr lang="pl-PL" sz="4300" dirty="0" smtClean="0"/>
              <a:t> for </a:t>
            </a:r>
            <a:r>
              <a:rPr lang="pl-PL" sz="4300" dirty="0" err="1" smtClean="0"/>
              <a:t>alcoholism</a:t>
            </a:r>
            <a:r>
              <a:rPr lang="pl-PL" sz="4300" dirty="0" smtClean="0"/>
              <a:t> </a:t>
            </a:r>
            <a:r>
              <a:rPr lang="pl-PL" sz="4300" dirty="0" err="1" smtClean="0"/>
              <a:t>that</a:t>
            </a:r>
            <a:r>
              <a:rPr lang="pl-PL" sz="4300" dirty="0" smtClean="0"/>
              <a:t> </a:t>
            </a:r>
            <a:r>
              <a:rPr lang="pl-PL" sz="4300" dirty="0" err="1" smtClean="0"/>
              <a:t>should</a:t>
            </a:r>
            <a:r>
              <a:rPr lang="pl-PL" sz="4300" dirty="0" smtClean="0"/>
              <a:t> be of </a:t>
            </a:r>
            <a:r>
              <a:rPr lang="pl-PL" sz="4300" dirty="0" err="1" smtClean="0"/>
              <a:t>concern</a:t>
            </a:r>
            <a:r>
              <a:rPr lang="pl-PL" sz="4300" dirty="0" smtClean="0"/>
              <a:t>. </a:t>
            </a:r>
            <a:r>
              <a:rPr lang="pl-PL" sz="4300" dirty="0" err="1" smtClean="0"/>
              <a:t>However</a:t>
            </a:r>
            <a:r>
              <a:rPr lang="pl-PL" sz="4300" dirty="0" smtClean="0"/>
              <a:t>, people </a:t>
            </a:r>
            <a:r>
              <a:rPr lang="pl-PL" sz="4300" dirty="0" err="1" smtClean="0"/>
              <a:t>with</a:t>
            </a:r>
            <a:r>
              <a:rPr lang="pl-PL" sz="4300" dirty="0" smtClean="0"/>
              <a:t> </a:t>
            </a:r>
            <a:r>
              <a:rPr lang="pl-PL" sz="4300" dirty="0" err="1" smtClean="0"/>
              <a:t>functional</a:t>
            </a:r>
            <a:r>
              <a:rPr lang="pl-PL" sz="4300" dirty="0" smtClean="0"/>
              <a:t> </a:t>
            </a:r>
            <a:r>
              <a:rPr lang="pl-PL" sz="4300" dirty="0" err="1" smtClean="0"/>
              <a:t>alcoholism</a:t>
            </a:r>
            <a:r>
              <a:rPr lang="pl-PL" sz="4300" dirty="0" smtClean="0"/>
              <a:t> </a:t>
            </a:r>
            <a:r>
              <a:rPr lang="pl-PL" sz="4300" dirty="0" err="1" smtClean="0"/>
              <a:t>might</a:t>
            </a:r>
            <a:r>
              <a:rPr lang="pl-PL" sz="4300" dirty="0" smtClean="0"/>
              <a:t> </a:t>
            </a:r>
            <a:r>
              <a:rPr lang="pl-PL" sz="4300" dirty="0" err="1" smtClean="0"/>
              <a:t>also</a:t>
            </a:r>
            <a:r>
              <a:rPr lang="pl-PL" sz="4300" dirty="0" smtClean="0"/>
              <a:t> </a:t>
            </a:r>
            <a:r>
              <a:rPr lang="pl-PL" sz="4300" dirty="0" err="1" smtClean="0"/>
              <a:t>have</a:t>
            </a:r>
            <a:r>
              <a:rPr lang="pl-PL" sz="4300" dirty="0" smtClean="0"/>
              <a:t> </a:t>
            </a:r>
            <a:r>
              <a:rPr lang="pl-PL" sz="4300" dirty="0" err="1" smtClean="0"/>
              <a:t>difficulty</a:t>
            </a:r>
            <a:r>
              <a:rPr lang="pl-PL" sz="4300" dirty="0" smtClean="0"/>
              <a:t> controlling </a:t>
            </a:r>
            <a:r>
              <a:rPr lang="pl-PL" sz="4300" dirty="0" err="1" smtClean="0"/>
              <a:t>how</a:t>
            </a:r>
            <a:r>
              <a:rPr lang="pl-PL" sz="4300" dirty="0" smtClean="0"/>
              <a:t> much </a:t>
            </a:r>
            <a:r>
              <a:rPr lang="pl-PL" sz="4300" dirty="0" err="1" smtClean="0"/>
              <a:t>they</a:t>
            </a:r>
            <a:r>
              <a:rPr lang="pl-PL" sz="4300" dirty="0" smtClean="0"/>
              <a:t> drink, and </a:t>
            </a:r>
            <a:r>
              <a:rPr lang="pl-PL" sz="4300" dirty="0" err="1" smtClean="0"/>
              <a:t>they</a:t>
            </a:r>
            <a:r>
              <a:rPr lang="pl-PL" sz="4300" dirty="0" smtClean="0"/>
              <a:t> </a:t>
            </a:r>
            <a:r>
              <a:rPr lang="pl-PL" sz="4300" dirty="0" err="1" smtClean="0"/>
              <a:t>might</a:t>
            </a:r>
            <a:r>
              <a:rPr lang="pl-PL" sz="4300" dirty="0" smtClean="0"/>
              <a:t> face </a:t>
            </a:r>
            <a:r>
              <a:rPr lang="pl-PL" sz="4300" dirty="0" err="1" smtClean="0"/>
              <a:t>some</a:t>
            </a:r>
            <a:r>
              <a:rPr lang="pl-PL" sz="4300" dirty="0" smtClean="0"/>
              <a:t> </a:t>
            </a:r>
            <a:r>
              <a:rPr lang="pl-PL" sz="4300" dirty="0" err="1" smtClean="0"/>
              <a:t>consequences</a:t>
            </a:r>
            <a:r>
              <a:rPr lang="pl-PL" sz="4300" dirty="0" smtClean="0"/>
              <a:t> from their drinking. </a:t>
            </a:r>
            <a:endParaRPr lang="pl-PL" sz="4300" b="1" dirty="0" smtClean="0"/>
          </a:p>
          <a:p>
            <a:pPr>
              <a:buNone/>
            </a:pPr>
            <a:endParaRPr lang="en-US" sz="3600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Intermediate </a:t>
            </a:r>
            <a:r>
              <a:rPr lang="en-US" i="1" dirty="0" smtClean="0"/>
              <a:t>familial</a:t>
            </a:r>
            <a:r>
              <a:rPr lang="pl-PL" i="1" dirty="0" smtClean="0"/>
              <a:t> alcoholics</a:t>
            </a:r>
            <a:endParaRPr lang="pl-PL" i="1" dirty="0" smtClean="0"/>
          </a:p>
          <a:p>
            <a:pPr>
              <a:buNone/>
            </a:pPr>
            <a:r>
              <a:rPr lang="pl-PL" dirty="0" smtClean="0"/>
              <a:t>	The </a:t>
            </a:r>
            <a:r>
              <a:rPr lang="pl-PL" dirty="0" err="1" smtClean="0"/>
              <a:t>defining</a:t>
            </a:r>
            <a:r>
              <a:rPr lang="pl-PL" dirty="0" smtClean="0"/>
              <a:t> </a:t>
            </a:r>
            <a:r>
              <a:rPr lang="pl-PL" dirty="0" err="1" smtClean="0"/>
              <a:t>characteristic</a:t>
            </a:r>
            <a:r>
              <a:rPr lang="pl-PL" dirty="0" smtClean="0"/>
              <a:t> of this type of alcoholic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high </a:t>
            </a:r>
            <a:r>
              <a:rPr lang="pl-PL" dirty="0" err="1" smtClean="0"/>
              <a:t>likelihood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their alcohol problem </a:t>
            </a:r>
            <a:r>
              <a:rPr lang="pl-PL" dirty="0" err="1" smtClean="0"/>
              <a:t>may</a:t>
            </a:r>
            <a:r>
              <a:rPr lang="pl-PL" dirty="0" smtClean="0"/>
              <a:t> in part be </a:t>
            </a:r>
            <a:r>
              <a:rPr lang="pl-PL" dirty="0" err="1" smtClean="0"/>
              <a:t>caused</a:t>
            </a:r>
            <a:r>
              <a:rPr lang="pl-PL" dirty="0" smtClean="0"/>
              <a:t> by a </a:t>
            </a:r>
            <a:r>
              <a:rPr lang="pl-PL" dirty="0" err="1" smtClean="0"/>
              <a:t>genetic</a:t>
            </a:r>
            <a:r>
              <a:rPr lang="pl-PL" dirty="0" smtClean="0"/>
              <a:t> </a:t>
            </a:r>
            <a:r>
              <a:rPr lang="pl-PL" dirty="0" err="1" smtClean="0"/>
              <a:t>predisposition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development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disorder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high </a:t>
            </a:r>
            <a:r>
              <a:rPr lang="pl-PL" dirty="0" err="1" smtClean="0"/>
              <a:t>number</a:t>
            </a:r>
            <a:r>
              <a:rPr lang="pl-PL" dirty="0" smtClean="0"/>
              <a:t> of </a:t>
            </a:r>
            <a:r>
              <a:rPr lang="pl-PL" dirty="0" err="1" smtClean="0"/>
              <a:t>family</a:t>
            </a:r>
            <a:r>
              <a:rPr lang="pl-PL" dirty="0" smtClean="0"/>
              <a:t> </a:t>
            </a:r>
            <a:r>
              <a:rPr lang="pl-PL" dirty="0" err="1" smtClean="0"/>
              <a:t>members</a:t>
            </a:r>
            <a:r>
              <a:rPr lang="pl-PL" dirty="0" smtClean="0"/>
              <a:t>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also</a:t>
            </a:r>
            <a:r>
              <a:rPr lang="pl-PL" dirty="0" smtClean="0"/>
              <a:t> </a:t>
            </a:r>
            <a:r>
              <a:rPr lang="pl-PL" dirty="0" err="1" smtClean="0"/>
              <a:t>struggle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alcoholism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Chronic </a:t>
            </a:r>
            <a:r>
              <a:rPr lang="en-US" i="1" dirty="0" smtClean="0"/>
              <a:t>severe</a:t>
            </a:r>
            <a:r>
              <a:rPr lang="pl-PL" i="1" dirty="0" smtClean="0"/>
              <a:t> alcoholics</a:t>
            </a:r>
            <a:endParaRPr lang="pl-PL" i="1" dirty="0" smtClean="0"/>
          </a:p>
          <a:p>
            <a:pPr>
              <a:buNone/>
            </a:pPr>
            <a:r>
              <a:rPr lang="pl-PL" dirty="0" smtClean="0"/>
              <a:t>	</a:t>
            </a:r>
            <a:r>
              <a:rPr lang="pl-PL" dirty="0" err="1" smtClean="0"/>
              <a:t>About</a:t>
            </a:r>
            <a:r>
              <a:rPr lang="pl-PL" dirty="0" smtClean="0"/>
              <a:t> 9 percent of alcoholics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placed</a:t>
            </a:r>
            <a:r>
              <a:rPr lang="pl-PL" dirty="0" smtClean="0"/>
              <a:t> into this group,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tend</a:t>
            </a:r>
            <a:r>
              <a:rPr lang="pl-PL" dirty="0" smtClean="0"/>
              <a:t> </a:t>
            </a:r>
            <a:r>
              <a:rPr lang="pl-PL" dirty="0" smtClean="0"/>
              <a:t>to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issues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extremely</a:t>
            </a:r>
            <a:r>
              <a:rPr lang="pl-PL" dirty="0" smtClean="0"/>
              <a:t> </a:t>
            </a:r>
            <a:r>
              <a:rPr lang="pl-PL" dirty="0" err="1" smtClean="0"/>
              <a:t>difficult</a:t>
            </a:r>
            <a:r>
              <a:rPr lang="pl-PL" dirty="0" smtClean="0"/>
              <a:t> to </a:t>
            </a:r>
            <a:r>
              <a:rPr lang="pl-PL" dirty="0" err="1" smtClean="0"/>
              <a:t>resolve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to </a:t>
            </a:r>
            <a:r>
              <a:rPr lang="pl-PL" dirty="0" err="1" smtClean="0"/>
              <a:t>deal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. Many people in this group </a:t>
            </a:r>
            <a:r>
              <a:rPr lang="pl-PL" dirty="0" err="1" smtClean="0"/>
              <a:t>are</a:t>
            </a:r>
            <a:r>
              <a:rPr lang="pl-PL" dirty="0" smtClean="0"/>
              <a:t> associated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mental</a:t>
            </a:r>
            <a:r>
              <a:rPr lang="pl-PL" dirty="0" smtClean="0"/>
              <a:t> </a:t>
            </a:r>
            <a:r>
              <a:rPr lang="pl-PL" dirty="0" err="1" smtClean="0"/>
              <a:t>illnesses</a:t>
            </a:r>
            <a:r>
              <a:rPr lang="pl-PL" dirty="0" smtClean="0"/>
              <a:t>, </a:t>
            </a:r>
            <a:r>
              <a:rPr lang="pl-PL" dirty="0" err="1" smtClean="0"/>
              <a:t>including</a:t>
            </a:r>
            <a:r>
              <a:rPr lang="pl-PL" dirty="0" smtClean="0"/>
              <a:t>:</a:t>
            </a:r>
          </a:p>
          <a:p>
            <a:pPr lvl="0">
              <a:buFont typeface="Arial" pitchFamily="34" charset="0"/>
              <a:buChar char="•"/>
            </a:pPr>
            <a:r>
              <a:rPr lang="pl-PL" dirty="0" err="1" smtClean="0"/>
              <a:t>Depression</a:t>
            </a:r>
            <a:endParaRPr lang="pl-PL" dirty="0" smtClean="0"/>
          </a:p>
          <a:p>
            <a:pPr lvl="0">
              <a:buFont typeface="Arial" pitchFamily="34" charset="0"/>
              <a:buChar char="•"/>
            </a:pPr>
            <a:r>
              <a:rPr lang="pl-PL" dirty="0" err="1" smtClean="0"/>
              <a:t>Anti-social</a:t>
            </a:r>
            <a:r>
              <a:rPr lang="pl-PL" dirty="0" smtClean="0"/>
              <a:t> </a:t>
            </a:r>
            <a:r>
              <a:rPr lang="pl-PL" dirty="0" err="1" smtClean="0"/>
              <a:t>personality</a:t>
            </a:r>
            <a:r>
              <a:rPr lang="pl-PL" dirty="0" smtClean="0"/>
              <a:t> </a:t>
            </a:r>
            <a:r>
              <a:rPr lang="pl-PL" dirty="0" err="1" smtClean="0"/>
              <a:t>disorder</a:t>
            </a:r>
            <a:endParaRPr lang="pl-PL" dirty="0" smtClean="0"/>
          </a:p>
          <a:p>
            <a:pPr lvl="0">
              <a:buFont typeface="Arial" pitchFamily="34" charset="0"/>
              <a:buChar char="•"/>
            </a:pPr>
            <a:r>
              <a:rPr lang="pl-PL" dirty="0" err="1" smtClean="0"/>
              <a:t>Bipolar</a:t>
            </a:r>
            <a:r>
              <a:rPr lang="pl-PL" dirty="0" smtClean="0"/>
              <a:t> </a:t>
            </a:r>
            <a:r>
              <a:rPr lang="pl-PL" dirty="0" err="1" smtClean="0"/>
              <a:t>disorder</a:t>
            </a:r>
            <a:endParaRPr lang="pl-PL" dirty="0" smtClean="0"/>
          </a:p>
          <a:p>
            <a:pPr lvl="0">
              <a:buFont typeface="Arial" pitchFamily="34" charset="0"/>
              <a:buChar char="•"/>
            </a:pPr>
            <a:r>
              <a:rPr lang="pl-PL" dirty="0" err="1" smtClean="0"/>
              <a:t>Anxiety</a:t>
            </a:r>
            <a:r>
              <a:rPr lang="pl-PL" dirty="0" smtClean="0"/>
              <a:t> </a:t>
            </a:r>
            <a:r>
              <a:rPr lang="pl-PL" dirty="0" err="1" smtClean="0"/>
              <a:t>disorders</a:t>
            </a:r>
            <a:endParaRPr lang="pl-PL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Symptoms of </a:t>
            </a:r>
            <a:r>
              <a:rPr lang="pl-PL" dirty="0" err="1" smtClean="0"/>
              <a:t>alcoholism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33222" indent="-514350">
              <a:buNone/>
            </a:pPr>
            <a:r>
              <a:rPr lang="pl-PL" dirty="0" smtClean="0"/>
              <a:t>1. </a:t>
            </a:r>
            <a:r>
              <a:rPr lang="pl-PL" dirty="0" smtClean="0"/>
              <a:t>Symptoms </a:t>
            </a:r>
            <a:r>
              <a:rPr lang="pl-PL" dirty="0" smtClean="0"/>
              <a:t>of </a:t>
            </a:r>
            <a:r>
              <a:rPr lang="pl-PL" dirty="0" err="1" smtClean="0"/>
              <a:t>acute</a:t>
            </a:r>
            <a:r>
              <a:rPr lang="pl-PL" dirty="0" smtClean="0"/>
              <a:t> alcohol </a:t>
            </a:r>
            <a:r>
              <a:rPr lang="pl-PL" dirty="0" err="1" smtClean="0"/>
              <a:t>use</a:t>
            </a:r>
            <a:r>
              <a:rPr lang="pl-PL" dirty="0" smtClean="0"/>
              <a:t>: </a:t>
            </a:r>
          </a:p>
          <a:p>
            <a:pPr marL="633222" indent="-514350">
              <a:buNone/>
            </a:pPr>
            <a:endParaRPr lang="pl-PL" dirty="0" smtClean="0"/>
          </a:p>
          <a:p>
            <a:pPr marL="633222" indent="-514350">
              <a:spcAft>
                <a:spcPts val="600"/>
              </a:spcAft>
              <a:buFontTx/>
              <a:buChar char="-"/>
            </a:pPr>
            <a:r>
              <a:rPr lang="en-US" sz="2800" dirty="0" smtClean="0"/>
              <a:t>depressive effect on the brain</a:t>
            </a:r>
            <a:endParaRPr lang="pl-PL" sz="2800" dirty="0" smtClean="0"/>
          </a:p>
          <a:p>
            <a:pPr marL="633222" indent="-514350">
              <a:spcAft>
                <a:spcPts val="600"/>
              </a:spcAft>
              <a:buFontTx/>
              <a:buChar char="-"/>
            </a:pPr>
            <a:r>
              <a:rPr lang="pl-PL" sz="2800" dirty="0" err="1" smtClean="0"/>
              <a:t>difficulty</a:t>
            </a:r>
            <a:r>
              <a:rPr lang="pl-PL" sz="2800" dirty="0" smtClean="0"/>
              <a:t> </a:t>
            </a:r>
            <a:r>
              <a:rPr lang="pl-PL" sz="2800" dirty="0" err="1" smtClean="0"/>
              <a:t>with</a:t>
            </a:r>
            <a:r>
              <a:rPr lang="pl-PL" sz="2800" dirty="0" smtClean="0"/>
              <a:t> </a:t>
            </a:r>
            <a:r>
              <a:rPr lang="pl-PL" sz="2800" dirty="0" err="1" smtClean="0"/>
              <a:t>walking</a:t>
            </a:r>
            <a:endParaRPr lang="pl-PL" sz="2800" dirty="0" smtClean="0"/>
          </a:p>
          <a:p>
            <a:pPr marL="633222" indent="-514350">
              <a:spcAft>
                <a:spcPts val="600"/>
              </a:spcAft>
              <a:buFontTx/>
              <a:buChar char="-"/>
            </a:pPr>
            <a:r>
              <a:rPr lang="pl-PL" sz="2800" dirty="0" err="1" smtClean="0"/>
              <a:t>poor</a:t>
            </a:r>
            <a:r>
              <a:rPr lang="pl-PL" sz="2800" dirty="0" smtClean="0"/>
              <a:t> </a:t>
            </a:r>
            <a:r>
              <a:rPr lang="pl-PL" sz="2800" dirty="0" err="1" smtClean="0"/>
              <a:t>balance</a:t>
            </a:r>
            <a:endParaRPr lang="pl-PL" sz="2800" dirty="0" smtClean="0"/>
          </a:p>
          <a:p>
            <a:pPr marL="633222" indent="-514350">
              <a:spcAft>
                <a:spcPts val="600"/>
              </a:spcAft>
              <a:buFontTx/>
              <a:buChar char="-"/>
            </a:pPr>
            <a:r>
              <a:rPr lang="pl-PL" sz="2800" dirty="0" err="1" smtClean="0"/>
              <a:t>slurring</a:t>
            </a:r>
            <a:r>
              <a:rPr lang="pl-PL" sz="2800" dirty="0" smtClean="0"/>
              <a:t> of speech</a:t>
            </a:r>
          </a:p>
          <a:p>
            <a:pPr marL="633222" indent="-514350">
              <a:spcAft>
                <a:spcPts val="600"/>
              </a:spcAft>
              <a:buFontTx/>
              <a:buChar char="-"/>
            </a:pPr>
            <a:r>
              <a:rPr lang="pl-PL" sz="2800" dirty="0" err="1" smtClean="0"/>
              <a:t>impairment</a:t>
            </a:r>
            <a:r>
              <a:rPr lang="pl-PL" sz="2800" dirty="0" smtClean="0"/>
              <a:t> of </a:t>
            </a:r>
            <a:r>
              <a:rPr lang="pl-PL" sz="2800" dirty="0" err="1" smtClean="0"/>
              <a:t>peripheral</a:t>
            </a:r>
            <a:r>
              <a:rPr lang="pl-PL" sz="2800" dirty="0" smtClean="0"/>
              <a:t> </a:t>
            </a:r>
            <a:r>
              <a:rPr lang="pl-PL" sz="2800" dirty="0" err="1" smtClean="0"/>
              <a:t>vision</a:t>
            </a:r>
            <a:endParaRPr lang="pl-PL" sz="2800" dirty="0" smtClean="0"/>
          </a:p>
          <a:p>
            <a:pPr marL="633222" indent="-514350">
              <a:spcAft>
                <a:spcPts val="600"/>
              </a:spcAft>
              <a:buFontTx/>
              <a:buChar char="-"/>
            </a:pPr>
            <a:r>
              <a:rPr lang="pl-PL" sz="2800" dirty="0" err="1" smtClean="0"/>
              <a:t>coma</a:t>
            </a:r>
            <a:endParaRPr lang="pl-PL" sz="2800" dirty="0" smtClean="0"/>
          </a:p>
          <a:p>
            <a:pPr marL="633222" indent="-514350">
              <a:spcAft>
                <a:spcPts val="600"/>
              </a:spcAft>
              <a:buFontTx/>
              <a:buChar char="-"/>
            </a:pPr>
            <a:r>
              <a:rPr lang="pl-PL" sz="2800" dirty="0" err="1" smtClean="0"/>
              <a:t>death</a:t>
            </a:r>
            <a:endParaRPr lang="pl-PL" sz="2800" dirty="0" smtClean="0"/>
          </a:p>
          <a:p>
            <a:pPr marL="633222" indent="-514350"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None/>
            </a:pPr>
            <a:r>
              <a:rPr lang="pl-PL" dirty="0" smtClean="0"/>
              <a:t>2. S</a:t>
            </a:r>
            <a:r>
              <a:rPr lang="en-US" dirty="0" err="1" smtClean="0"/>
              <a:t>ymptoms</a:t>
            </a:r>
            <a:r>
              <a:rPr lang="en-US" dirty="0" smtClean="0"/>
              <a:t> of long-term alcohol use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Long-term </a:t>
            </a:r>
            <a:r>
              <a:rPr lang="pl-PL" dirty="0" err="1" smtClean="0"/>
              <a:t>use</a:t>
            </a:r>
            <a:r>
              <a:rPr lang="pl-PL" dirty="0" smtClean="0"/>
              <a:t> of alcohol </a:t>
            </a:r>
            <a:r>
              <a:rPr lang="pl-PL" dirty="0" err="1" smtClean="0"/>
              <a:t>affects</a:t>
            </a:r>
            <a:r>
              <a:rPr lang="pl-PL" dirty="0" smtClean="0"/>
              <a:t> </a:t>
            </a:r>
            <a:r>
              <a:rPr lang="pl-PL" dirty="0" err="1" smtClean="0"/>
              <a:t>virtually</a:t>
            </a:r>
            <a:r>
              <a:rPr lang="pl-PL" dirty="0" smtClean="0"/>
              <a:t> </a:t>
            </a:r>
            <a:r>
              <a:rPr lang="pl-PL" dirty="0" err="1" smtClean="0"/>
              <a:t>every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organ system of </a:t>
            </a:r>
            <a:r>
              <a:rPr lang="pl-PL" dirty="0" err="1" smtClean="0"/>
              <a:t>the</a:t>
            </a:r>
            <a:r>
              <a:rPr lang="pl-PL" dirty="0" smtClean="0"/>
              <a:t> body:</a:t>
            </a:r>
          </a:p>
          <a:p>
            <a:r>
              <a:rPr lang="pl-PL" dirty="0" err="1" smtClean="0"/>
              <a:t>Nervous</a:t>
            </a:r>
            <a:r>
              <a:rPr lang="pl-PL" dirty="0" smtClean="0"/>
              <a:t> system</a:t>
            </a:r>
          </a:p>
          <a:p>
            <a:r>
              <a:rPr lang="pl-PL" dirty="0" err="1" smtClean="0"/>
              <a:t>Blood</a:t>
            </a:r>
            <a:endParaRPr lang="pl-PL" dirty="0" smtClean="0"/>
          </a:p>
          <a:p>
            <a:r>
              <a:rPr lang="pl-PL" dirty="0" err="1" smtClean="0"/>
              <a:t>Heart</a:t>
            </a:r>
            <a:endParaRPr lang="pl-PL" dirty="0" smtClean="0"/>
          </a:p>
          <a:p>
            <a:r>
              <a:rPr lang="pl-PL" dirty="0" err="1" smtClean="0"/>
              <a:t>Reproductive</a:t>
            </a:r>
            <a:r>
              <a:rPr lang="pl-PL" dirty="0" smtClean="0"/>
              <a:t> system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766</TotalTime>
  <Words>137</Words>
  <Application>Microsoft Office PowerPoint</Application>
  <PresentationFormat>Pokaz na ekranie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Moduł</vt:lpstr>
      <vt:lpstr>Alcohol as a social issue.     Katrzyna Bigun</vt:lpstr>
      <vt:lpstr>Definition of alcoholism</vt:lpstr>
      <vt:lpstr>5 types of Alcoholics:</vt:lpstr>
      <vt:lpstr>Slajd 4</vt:lpstr>
      <vt:lpstr>Slajd 5</vt:lpstr>
      <vt:lpstr>Slajd 6</vt:lpstr>
      <vt:lpstr>Slajd 7</vt:lpstr>
      <vt:lpstr>Symptoms of alcoholism</vt:lpstr>
      <vt:lpstr>Slajd 9</vt:lpstr>
      <vt:lpstr>Bibliography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 as a social issue.</dc:title>
  <dc:creator>Katarzyna Bigun</dc:creator>
  <cp:lastModifiedBy>Katarzyna Bigun</cp:lastModifiedBy>
  <cp:revision>7</cp:revision>
  <dcterms:created xsi:type="dcterms:W3CDTF">2016-04-06T10:04:59Z</dcterms:created>
  <dcterms:modified xsi:type="dcterms:W3CDTF">2016-04-10T21:44:06Z</dcterms:modified>
</cp:coreProperties>
</file>