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2" r:id="rId8"/>
    <p:sldId id="266" r:id="rId9"/>
    <p:sldId id="264" r:id="rId10"/>
    <p:sldId id="267" r:id="rId11"/>
    <p:sldId id="269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2929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>
        <p:scale>
          <a:sx n="75" d="100"/>
          <a:sy n="75" d="100"/>
        </p:scale>
        <p:origin x="-115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2017-03-09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habitation" TargetMode="External"/><Relationship Id="rId2" Type="http://schemas.openxmlformats.org/officeDocument/2006/relationships/hyperlink" Target="http://uk.practicallaw.com/1-590-446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Divorce" TargetMode="External"/><Relationship Id="rId4" Type="http://schemas.openxmlformats.org/officeDocument/2006/relationships/hyperlink" Target="https://en.wikipedia.org/wiki/Marriage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amily-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9600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Family</a:t>
            </a:r>
            <a:r>
              <a:rPr lang="pl-PL" sz="96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 Law </a:t>
            </a:r>
            <a:br>
              <a:rPr lang="pl-PL" sz="96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</a:br>
            <a:r>
              <a:rPr lang="pl-PL" sz="9600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in</a:t>
            </a:r>
            <a:r>
              <a:rPr lang="pl-PL" sz="96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 UK</a:t>
            </a:r>
            <a:endParaRPr lang="pl-PL" sz="96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ea typeface="Gungsuh" pitchFamily="18" charset="-127"/>
              <a:cs typeface="Times New Roman" pitchFamily="18" charset="0"/>
            </a:endParaRP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971600" y="4293096"/>
            <a:ext cx="7772400" cy="914400"/>
          </a:xfrm>
        </p:spPr>
        <p:txBody>
          <a:bodyPr>
            <a:noAutofit/>
          </a:bodyPr>
          <a:lstStyle/>
          <a:p>
            <a: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Przygotowała: Paulina Daniel</a:t>
            </a:r>
          </a:p>
          <a:p>
            <a: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Prawo, III rok</a:t>
            </a:r>
            <a:b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Studia stacjonarne, Rok akademicki 2016/2017</a:t>
            </a:r>
            <a:b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2800" b="1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Prowadzący: mgr Anita Krok</a:t>
            </a:r>
            <a:endParaRPr lang="pl-PL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sz="5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pl-PL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pl-PL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88840"/>
            <a:ext cx="8136904" cy="3528392"/>
          </a:xfrm>
        </p:spPr>
        <p:txBody>
          <a:bodyPr>
            <a:normAutofit/>
          </a:bodyPr>
          <a:lstStyle/>
          <a:p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http://uk.practicallaw.com/1-590-4465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/>
              </a:rPr>
              <a:t>https://en.wikipedia.org/wiki/Cohabitation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4"/>
              </a:rPr>
              <a:t>https://en.wikipedia.org/wiki/Marriage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5"/>
              </a:rPr>
              <a:t>https://en.wikipedia.org/wiki/Divorce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pl-PL" sz="5400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pl-PL" sz="54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sz="5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pl-PL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law</a:t>
            </a:r>
            <a:endParaRPr lang="pl-PL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Matrimonial Causes Act 1973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1989</a:t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statues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Married Women's Property Act 1882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Domicile and Matrimonial Proceedings Act 1973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Matrimonial and Family Proceedings Act 1984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Family Law Act 1986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Child Support Act 1991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Civil Partnership Act 2004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Marriage (Same Sex Couples) Act 2013</a:t>
            </a:r>
            <a:endParaRPr lang="pl-PL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adoption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2002</a:t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pl-PL" sz="5400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Domicile</a:t>
            </a:r>
            <a:endParaRPr lang="pl-PL" sz="54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pl-PL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Domicile-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the status or attribution of being a lawful permanent resident in a particular jurisdiction.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Domicile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either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Domicile of </a:t>
            </a:r>
            <a:r>
              <a:rPr lang="pl-PL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origin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Domicile of </a:t>
            </a:r>
            <a:r>
              <a:rPr lang="pl-PL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dependence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pl-P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Domicile of </a:t>
            </a:r>
            <a:r>
              <a:rPr lang="pl-PL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choice</a:t>
            </a:r>
            <a:endParaRPr lang="pl-PL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818904" cy="914400"/>
          </a:xfrm>
        </p:spPr>
        <p:txBody>
          <a:bodyPr>
            <a:normAutofit/>
          </a:bodyPr>
          <a:lstStyle/>
          <a:p>
            <a:pPr algn="ctr"/>
            <a:r>
              <a:rPr lang="pl-PL" sz="5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Marriage</a:t>
            </a:r>
            <a:endParaRPr lang="pl-PL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2"/>
          </p:nvPr>
        </p:nvSpPr>
        <p:spPr>
          <a:xfrm>
            <a:off x="5148064" y="1628800"/>
            <a:ext cx="3456384" cy="4025114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a socially or ritually recognized union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between spouses that establishes rights and obligations between them, between them and their children, and between them and their in-laws.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ymbol zastępczy zawartości 4" descr="pobra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844824"/>
            <a:ext cx="4032448" cy="307922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3203848" y="692696"/>
            <a:ext cx="2971800" cy="914400"/>
          </a:xfrm>
        </p:spPr>
        <p:txBody>
          <a:bodyPr>
            <a:noAutofit/>
          </a:bodyPr>
          <a:lstStyle/>
          <a:p>
            <a:pPr algn="ctr"/>
            <a:r>
              <a:rPr lang="pl-PL" sz="5400" i="1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Divorce</a:t>
            </a:r>
            <a:endParaRPr lang="pl-PL" sz="54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2"/>
          </p:nvPr>
        </p:nvSpPr>
        <p:spPr>
          <a:xfrm>
            <a:off x="5220072" y="1772816"/>
            <a:ext cx="3456384" cy="4032448"/>
          </a:xfrm>
        </p:spPr>
        <p:txBody>
          <a:bodyPr>
            <a:no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the termination of a marriage or marital union, the canceling and/or reorganizing of the legal duties and responsibilities 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 marriage, thus dissolving the bonds of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trimony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between 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married couple under the rule of law of the particular country and/or state</a:t>
            </a: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Symbol zastępczy zawartości 12" descr="divorc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76872"/>
            <a:ext cx="4104456" cy="28803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43808" y="548680"/>
            <a:ext cx="2971800" cy="1080120"/>
          </a:xfrm>
        </p:spPr>
        <p:txBody>
          <a:bodyPr/>
          <a:lstStyle/>
          <a:p>
            <a:pPr algn="ctr"/>
            <a:r>
              <a:rPr lang="pl-PL" sz="5400" i="1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Nullity</a:t>
            </a:r>
            <a:endParaRPr lang="pl-PL" sz="54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80112" y="2132856"/>
            <a:ext cx="2971800" cy="25572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marriage is either void from the outset or voidable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ymbol zastępczy zawartości 4" descr="nullt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04864"/>
            <a:ext cx="4176463" cy="27363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3688" y="692696"/>
            <a:ext cx="6120680" cy="986408"/>
          </a:xfrm>
        </p:spPr>
        <p:txBody>
          <a:bodyPr>
            <a:noAutofit/>
          </a:bodyPr>
          <a:lstStyle/>
          <a:p>
            <a:pPr algn="ctr"/>
            <a:r>
              <a:rPr lang="pl-PL" sz="5400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Same-sex </a:t>
            </a:r>
            <a:r>
              <a:rPr lang="pl-PL" sz="5400" i="1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marriage</a:t>
            </a:r>
            <a:endParaRPr lang="pl-PL" sz="54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5724128" y="2276872"/>
            <a:ext cx="2971800" cy="2736304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 marriage between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people of the same sex, either as a secular civil ceremony or in a religious setting.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ymbol zastępczy zawartości 4" descr="Gay-Rights-Same-Sex-Marriage-Symbols-Rainbow-Flag-jpg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276872"/>
            <a:ext cx="4625975" cy="280573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7744" y="692696"/>
            <a:ext cx="4752528" cy="914400"/>
          </a:xfrm>
        </p:spPr>
        <p:txBody>
          <a:bodyPr>
            <a:noAutofit/>
          </a:bodyPr>
          <a:lstStyle/>
          <a:p>
            <a:pPr algn="ctr"/>
            <a:r>
              <a:rPr lang="pl-PL" sz="5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Cohabitation</a:t>
            </a:r>
            <a:endParaRPr lang="pl-PL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5436096" y="1988840"/>
            <a:ext cx="2971800" cy="2485254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an arrangement where two people who are not married live together.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ymbol zastępczy zawartości 4" descr="imag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060848"/>
            <a:ext cx="3672408" cy="28803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pl-PL" sz="5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Glossary</a:t>
            </a:r>
            <a:r>
              <a:rPr lang="pl-PL" sz="5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pl-PL" sz="5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11560" y="1772816"/>
            <a:ext cx="8183880" cy="3827912"/>
          </a:xfrm>
        </p:spPr>
        <p:txBody>
          <a:bodyPr>
            <a:normAutofit/>
          </a:bodyPr>
          <a:lstStyle/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of law- źródła prawa,</a:t>
            </a:r>
          </a:p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Familly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law- prawo rodzinne,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Domicile- stałe miejsce zamieszkania,</a:t>
            </a:r>
          </a:p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Marriage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małżeństwo,</a:t>
            </a:r>
          </a:p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Divorce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rozwód,</a:t>
            </a:r>
          </a:p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Nullity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nieważność,</a:t>
            </a:r>
          </a:p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Cohabitation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konkubinat,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Sam-sex 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marriage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małżeństwo osób tej samej płci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pl-P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256</TotalTime>
  <Words>136</Words>
  <Application>Microsoft Office PowerPoint</Application>
  <PresentationFormat>Pokaz na ekranie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Aspekt</vt:lpstr>
      <vt:lpstr>Family Law  in UK</vt:lpstr>
      <vt:lpstr>Sources of law</vt:lpstr>
      <vt:lpstr>Domicile</vt:lpstr>
      <vt:lpstr>Marriage</vt:lpstr>
      <vt:lpstr>Divorce</vt:lpstr>
      <vt:lpstr>Nullity</vt:lpstr>
      <vt:lpstr>Same-sex marriage</vt:lpstr>
      <vt:lpstr>Cohabitation</vt:lpstr>
      <vt:lpstr>Glossary:</vt:lpstr>
      <vt:lpstr>Sources:</vt:lpstr>
      <vt:lpstr>THANK YOU FOR YOUR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Paulina Daniel</dc:creator>
  <cp:lastModifiedBy>PAULA</cp:lastModifiedBy>
  <cp:revision>33</cp:revision>
  <dcterms:created xsi:type="dcterms:W3CDTF">2017-02-25T08:28:03Z</dcterms:created>
  <dcterms:modified xsi:type="dcterms:W3CDTF">2017-03-09T07:37:45Z</dcterms:modified>
</cp:coreProperties>
</file>