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8"/>
  </p:notesMasterIdLst>
  <p:sldIdLst>
    <p:sldId id="256" r:id="rId3"/>
    <p:sldId id="268" r:id="rId4"/>
    <p:sldId id="257" r:id="rId5"/>
    <p:sldId id="259" r:id="rId6"/>
    <p:sldId id="260" r:id="rId7"/>
    <p:sldId id="266" r:id="rId8"/>
    <p:sldId id="261" r:id="rId9"/>
    <p:sldId id="262" r:id="rId10"/>
    <p:sldId id="263" r:id="rId11"/>
    <p:sldId id="264" r:id="rId12"/>
    <p:sldId id="265" r:id="rId13"/>
    <p:sldId id="269" r:id="rId14"/>
    <p:sldId id="270" r:id="rId15"/>
    <p:sldId id="272" r:id="rId16"/>
    <p:sldId id="271" r:id="rId17"/>
  </p:sldIdLst>
  <p:sldSz cx="9144000" cy="6858000" type="screen4x3"/>
  <p:notesSz cx="6858000" cy="9144000"/>
  <p:defaultTextStyle>
    <a:defPPr>
      <a:defRPr lang="zh-CN"/>
    </a:defPPr>
    <a:lvl1pPr marL="0" lvl="0"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2" charset="0"/>
        <a:ea typeface="幼圆" pitchFamily="1"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723" autoAdjust="0"/>
  </p:normalViewPr>
  <p:slideViewPr>
    <p:cSldViewPr snapToGrid="0" showGuides="1">
      <p:cViewPr varScale="1">
        <p:scale>
          <a:sx n="69" d="100"/>
          <a:sy n="69" d="100"/>
        </p:scale>
        <p:origin x="-1404" y="-102"/>
      </p:cViewPr>
      <p:guideLst>
        <p:guide orient="horz" pos="2160"/>
        <p:guide pos="289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074" name="页眉占位符 1"/>
          <p:cNvSpPr>
            <a:spLocks noGrp="1"/>
          </p:cNvSpPr>
          <p:nvPr>
            <p:ph type="hdr" sz="quarter"/>
          </p:nvPr>
        </p:nvSpPr>
        <p:spPr>
          <a:xfrm>
            <a:off x="0" y="0"/>
            <a:ext cx="2971800" cy="458788"/>
          </a:xfrm>
          <a:prstGeom prst="rect">
            <a:avLst/>
          </a:prstGeom>
          <a:noFill/>
          <a:ln w="9525">
            <a:noFill/>
          </a:ln>
        </p:spPr>
        <p:txBody>
          <a:bodyPr/>
          <a:lstStyle/>
          <a:p>
            <a:pPr lvl="0" eaLnBrk="1" hangingPunct="1"/>
            <a:endParaRPr lang="zh-CN" altLang="en-US" sz="1200" dirty="0">
              <a:ea typeface="SimSun" panose="02010600030101010101" pitchFamily="2" charset="-122"/>
            </a:endParaRPr>
          </a:p>
        </p:txBody>
      </p:sp>
      <p:sp>
        <p:nvSpPr>
          <p:cNvPr id="3075" name="日期占位符 2"/>
          <p:cNvSpPr>
            <a:spLocks noGrp="1"/>
          </p:cNvSpPr>
          <p:nvPr>
            <p:ph type="dt" idx="1"/>
          </p:nvPr>
        </p:nvSpPr>
        <p:spPr>
          <a:xfrm>
            <a:off x="3884613" y="0"/>
            <a:ext cx="2971800" cy="458788"/>
          </a:xfrm>
          <a:prstGeom prst="rect">
            <a:avLst/>
          </a:prstGeom>
          <a:noFill/>
          <a:ln w="9525">
            <a:noFill/>
          </a:ln>
        </p:spPr>
        <p:txBody>
          <a:bodyPr/>
          <a:lstStyle/>
          <a:p>
            <a:pPr lvl="0" algn="r" eaLnBrk="1" hangingPunct="1"/>
            <a:endParaRPr lang="zh-CN" altLang="en-US" sz="1200" dirty="0">
              <a:ea typeface="SimSun" panose="02010600030101010101" pitchFamily="2" charset="-122"/>
            </a:endParaRPr>
          </a:p>
        </p:txBody>
      </p:sp>
      <p:sp>
        <p:nvSpPr>
          <p:cNvPr id="3076" name="幻灯片图像占位符 3"/>
          <p:cNvSpPr>
            <a:spLocks noGrp="1" noRot="1" noChangeAspect="1"/>
          </p:cNvSpPr>
          <p:nvPr>
            <p:ph type="sldImg" idx="2"/>
          </p:nvPr>
        </p:nvSpPr>
        <p:spPr>
          <a:xfrm>
            <a:off x="1371600" y="1143000"/>
            <a:ext cx="4114800" cy="3086100"/>
          </a:xfrm>
          <a:prstGeom prst="rect">
            <a:avLst/>
          </a:prstGeom>
          <a:noFill/>
          <a:ln w="12700">
            <a:noFill/>
          </a:ln>
        </p:spPr>
      </p:sp>
      <p:sp>
        <p:nvSpPr>
          <p:cNvPr id="3077" name="备注占位符 4"/>
          <p:cNvSpPr>
            <a:spLocks noGrp="1"/>
          </p:cNvSpPr>
          <p:nvPr>
            <p:ph type="body" sz="quarter" idx="3"/>
          </p:nvPr>
        </p:nvSpPr>
        <p:spPr>
          <a:xfrm>
            <a:off x="685800" y="4400550"/>
            <a:ext cx="5486400" cy="3600450"/>
          </a:xfrm>
          <a:prstGeom prst="rect">
            <a:avLst/>
          </a:prstGeom>
          <a:noFill/>
          <a:ln w="12700">
            <a:noFill/>
          </a:ln>
        </p:spPr>
        <p:txBody>
          <a:bodyPr anchor="ctr"/>
          <a:lstStyle/>
          <a:p>
            <a:pPr lvl="0"/>
            <a:r>
              <a:rPr lang="zh-CN" altLang="en-US" dirty="0"/>
              <a:t>模板来自于 </a:t>
            </a:r>
            <a:r>
              <a:rPr lang="en-US" altLang="x-none" dirty="0"/>
              <a:t>http://docer.mysoeasy.com</a:t>
            </a:r>
            <a:endParaRPr lang="zh-CN" altLang="en-US" dirty="0"/>
          </a:p>
        </p:txBody>
      </p:sp>
      <p:sp>
        <p:nvSpPr>
          <p:cNvPr id="3078" name="页脚占位符 5"/>
          <p:cNvSpPr>
            <a:spLocks noGrp="1"/>
          </p:cNvSpPr>
          <p:nvPr>
            <p:ph type="ftr" sz="quarter" idx="4"/>
          </p:nvPr>
        </p:nvSpPr>
        <p:spPr>
          <a:xfrm>
            <a:off x="0" y="8685213"/>
            <a:ext cx="2971800" cy="458787"/>
          </a:xfrm>
          <a:prstGeom prst="rect">
            <a:avLst/>
          </a:prstGeom>
          <a:noFill/>
          <a:ln w="9525">
            <a:noFill/>
          </a:ln>
        </p:spPr>
        <p:txBody>
          <a:bodyPr anchor="b"/>
          <a:lstStyle/>
          <a:p>
            <a:pPr lvl="0" eaLnBrk="1" hangingPunct="1"/>
            <a:endParaRPr lang="zh-CN" altLang="en-US" sz="1200" dirty="0">
              <a:ea typeface="SimSun" panose="02010600030101010101" pitchFamily="2" charset="-122"/>
            </a:endParaRPr>
          </a:p>
        </p:txBody>
      </p:sp>
      <p:sp>
        <p:nvSpPr>
          <p:cNvPr id="3079" name="灯片编号占位符 6"/>
          <p:cNvSpPr>
            <a:spLocks noGrp="1"/>
          </p:cNvSpPr>
          <p:nvPr>
            <p:ph type="sldNum" sz="quarter" idx="5"/>
          </p:nvPr>
        </p:nvSpPr>
        <p:spPr>
          <a:xfrm>
            <a:off x="3884613" y="8685213"/>
            <a:ext cx="2971800" cy="458787"/>
          </a:xfrm>
          <a:prstGeom prst="rect">
            <a:avLst/>
          </a:prstGeom>
          <a:noFill/>
          <a:ln w="9525">
            <a:noFill/>
          </a:ln>
        </p:spPr>
        <p:txBody>
          <a:bodyPr anchor="b"/>
          <a:lstStyle/>
          <a:p>
            <a:pPr lvl="0" algn="r" eaLnBrk="1" hangingPunct="1"/>
            <a:fld id="{9A0DB2DC-4C9A-4742-B13C-FB6460FD3503}" type="slidenum">
              <a:rPr lang="zh-CN" altLang="en-US" sz="1200" dirty="0">
                <a:ea typeface="SimSun" panose="02010600030101010101" pitchFamily="2" charset="-122"/>
              </a:rPr>
              <a:pPr lvl="0" algn="r" eaLnBrk="1" hangingPunct="1"/>
              <a:t>‹#›</a:t>
            </a:fld>
            <a:endParaRPr lang="zh-CN" altLang="en-US" sz="1200" dirty="0">
              <a:ea typeface="SimSun" panose="02010600030101010101" pitchFamily="2" charset="-122"/>
            </a:endParaRPr>
          </a:p>
        </p:txBody>
      </p:sp>
    </p:spTree>
  </p:cSld>
  <p:clrMap bg1="lt1" tx1="dk1" bg2="lt2" tx2="dk2" accent1="accent1" accent2="accent2" accent3="accent3" accent4="accent4" accent5="accent5" accent6="accent6" hlink="hlink" folHlink="folHlink"/>
  <p:hf sldNum="0" hdr="0" ftr="0" dt="0"/>
  <p:notesStyle>
    <a:lvl1pPr marL="0" lvl="0" indent="0" algn="l" defTabSz="914400" eaLnBrk="0" fontAlgn="base" latinLnBrk="0" hangingPunct="0">
      <a:lnSpc>
        <a:spcPct val="100000"/>
      </a:lnSpc>
      <a:spcBef>
        <a:spcPct val="30000"/>
      </a:spcBef>
      <a:spcAft>
        <a:spcPct val="0"/>
      </a:spcAft>
      <a:buFont typeface="Arial" panose="020B0604020202020204" pitchFamily="34" charset="0"/>
      <a:buNone/>
      <a:defRPr sz="1400" b="0" i="0" u="none" kern="1200" baseline="0">
        <a:solidFill>
          <a:srgbClr val="FF0000"/>
        </a:solidFill>
        <a:latin typeface="Calibri" panose="020F0502020204030204" pitchFamily="2" charset="0"/>
        <a:ea typeface="SimSun" panose="02010600030101010101" pitchFamily="2" charset="-122"/>
      </a:defRPr>
    </a:lvl1pPr>
    <a:lvl2pPr marL="742950" lvl="1" indent="-28575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2pPr>
    <a:lvl3pPr marL="1143000" lvl="2"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3pPr>
    <a:lvl4pPr marL="1600200" lvl="3"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4pPr>
    <a:lvl5pPr marL="2057400" lvl="4"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5pPr>
    <a:lvl6pPr marL="2286000" lvl="5"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6pPr>
    <a:lvl7pPr marL="2743200" lvl="6"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7pPr>
    <a:lvl8pPr marL="3200400" lvl="7"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8pPr>
    <a:lvl9pPr marL="3657600" lvl="8" indent="-228600" algn="l" defTabSz="914400" eaLnBrk="0" fontAlgn="base" latinLnBrk="0" hangingPunct="0">
      <a:lnSpc>
        <a:spcPct val="100000"/>
      </a:lnSpc>
      <a:spcBef>
        <a:spcPct val="30000"/>
      </a:spcBef>
      <a:spcAft>
        <a:spcPct val="0"/>
      </a:spcAft>
      <a:buFont typeface="Arial" panose="020B0604020202020204" pitchFamily="34" charset="0"/>
      <a:buNone/>
      <a:defRPr sz="1200" b="0" i="0" u="none" kern="1200" baseline="0">
        <a:solidFill>
          <a:schemeClr val="tx1"/>
        </a:solidFill>
        <a:latin typeface="Calibri" panose="020F0502020204030204" pitchFamily="2" charset="0"/>
        <a:ea typeface="SimSun"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8841" y="179388"/>
            <a:ext cx="2102247" cy="6110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2100" y="179388"/>
            <a:ext cx="6184872" cy="6110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9425" y="1193800"/>
            <a:ext cx="4028615" cy="5095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473" y="1193800"/>
            <a:ext cx="4028615" cy="5095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eaLnBrk="1" hangingPunct="1"/>
            <a:endParaRPr lang="zh-CN" altLang="en-US" dirty="0"/>
          </a:p>
        </p:txBody>
      </p:sp>
      <p:sp>
        <p:nvSpPr>
          <p:cNvPr id="8" name="Footer Placeholder 7"/>
          <p:cNvSpPr>
            <a:spLocks noGrp="1"/>
          </p:cNvSpPr>
          <p:nvPr>
            <p:ph type="ftr" sz="quarter" idx="11"/>
          </p:nvPr>
        </p:nvSpPr>
        <p:spPr/>
        <p:txBody>
          <a:bodyPr/>
          <a:lstStyle/>
          <a:p>
            <a:pPr lvl="0" eaLnBrk="1" hangingPunct="1"/>
            <a:endParaRPr lang="zh-CN" altLang="en-US" dirty="0"/>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eaLnBrk="1" hangingPunct="1"/>
            <a:endParaRPr lang="zh-CN" altLang="en-US" dirty="0"/>
          </a:p>
        </p:txBody>
      </p:sp>
      <p:sp>
        <p:nvSpPr>
          <p:cNvPr id="4" name="Footer Placeholder 3"/>
          <p:cNvSpPr>
            <a:spLocks noGrp="1"/>
          </p:cNvSpPr>
          <p:nvPr>
            <p:ph type="ftr" sz="quarter" idx="11"/>
          </p:nvPr>
        </p:nvSpPr>
        <p:spPr/>
        <p:txBody>
          <a:bodyPr/>
          <a:lstStyle/>
          <a:p>
            <a:pPr lvl="0" eaLnBrk="1" hangingPunct="1"/>
            <a:endParaRPr lang="zh-CN" altLang="en-US" dirty="0"/>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eaLnBrk="1" hangingPunct="1"/>
            <a:endParaRPr lang="zh-CN" altLang="en-US" dirty="0"/>
          </a:p>
        </p:txBody>
      </p:sp>
      <p:sp>
        <p:nvSpPr>
          <p:cNvPr id="3" name="Footer Placeholder 2"/>
          <p:cNvSpPr>
            <a:spLocks noGrp="1"/>
          </p:cNvSpPr>
          <p:nvPr>
            <p:ph type="ftr" sz="quarter" idx="11"/>
          </p:nvPr>
        </p:nvSpPr>
        <p:spPr/>
        <p:txBody>
          <a:bodyPr/>
          <a:lstStyle/>
          <a:p>
            <a:pPr lvl="0" eaLnBrk="1" hangingPunct="1"/>
            <a:endParaRPr lang="zh-CN" altLang="en-US" dirty="0"/>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9238" y="179388"/>
            <a:ext cx="2101850" cy="6110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3688" y="179388"/>
            <a:ext cx="6183704" cy="6110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eaLnBrk="1" hangingPunct="1"/>
            <a:endParaRPr lang="zh-CN" altLang="en-US" dirty="0"/>
          </a:p>
        </p:txBody>
      </p:sp>
      <p:sp>
        <p:nvSpPr>
          <p:cNvPr id="5" name="Footer Placeholder 4"/>
          <p:cNvSpPr>
            <a:spLocks noGrp="1"/>
          </p:cNvSpPr>
          <p:nvPr>
            <p:ph type="ftr" sz="quarter" idx="11"/>
          </p:nvPr>
        </p:nvSpPr>
        <p:spPr/>
        <p:txBody>
          <a:bodyPr/>
          <a:lstStyle/>
          <a:p>
            <a:pPr lvl="0" eaLnBrk="1" hangingPunct="1"/>
            <a:endParaRPr lang="zh-CN" alt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9425" y="1193800"/>
            <a:ext cx="4028615" cy="5095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473" y="1193800"/>
            <a:ext cx="4028615" cy="5095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eaLnBrk="1" hangingPunct="1"/>
            <a:endParaRPr lang="zh-CN" altLang="en-US" dirty="0"/>
          </a:p>
        </p:txBody>
      </p:sp>
      <p:sp>
        <p:nvSpPr>
          <p:cNvPr id="8" name="Footer Placeholder 7"/>
          <p:cNvSpPr>
            <a:spLocks noGrp="1"/>
          </p:cNvSpPr>
          <p:nvPr>
            <p:ph type="ftr" sz="quarter" idx="11"/>
          </p:nvPr>
        </p:nvSpPr>
        <p:spPr/>
        <p:txBody>
          <a:bodyPr/>
          <a:lstStyle/>
          <a:p>
            <a:pPr lvl="0" eaLnBrk="1" hangingPunct="1"/>
            <a:endParaRPr lang="zh-CN" altLang="en-US" dirty="0"/>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eaLnBrk="1" hangingPunct="1"/>
            <a:endParaRPr lang="zh-CN" altLang="en-US" dirty="0"/>
          </a:p>
        </p:txBody>
      </p:sp>
      <p:sp>
        <p:nvSpPr>
          <p:cNvPr id="4" name="Footer Placeholder 3"/>
          <p:cNvSpPr>
            <a:spLocks noGrp="1"/>
          </p:cNvSpPr>
          <p:nvPr>
            <p:ph type="ftr" sz="quarter" idx="11"/>
          </p:nvPr>
        </p:nvSpPr>
        <p:spPr/>
        <p:txBody>
          <a:bodyPr/>
          <a:lstStyle/>
          <a:p>
            <a:pPr lvl="0" eaLnBrk="1" hangingPunct="1"/>
            <a:endParaRPr lang="zh-CN" altLang="en-US" dirty="0"/>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eaLnBrk="1" hangingPunct="1"/>
            <a:endParaRPr lang="zh-CN" altLang="en-US" dirty="0"/>
          </a:p>
        </p:txBody>
      </p:sp>
      <p:sp>
        <p:nvSpPr>
          <p:cNvPr id="3" name="Footer Placeholder 2"/>
          <p:cNvSpPr>
            <a:spLocks noGrp="1"/>
          </p:cNvSpPr>
          <p:nvPr>
            <p:ph type="ftr" sz="quarter" idx="11"/>
          </p:nvPr>
        </p:nvSpPr>
        <p:spPr/>
        <p:txBody>
          <a:bodyPr/>
          <a:lstStyle/>
          <a:p>
            <a:pPr lvl="0" eaLnBrk="1" hangingPunct="1"/>
            <a:endParaRPr lang="zh-CN" altLang="en-US" dirty="0"/>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eaLnBrk="1" hangingPunct="1"/>
            <a:endParaRPr lang="zh-CN" altLang="en-US" dirty="0"/>
          </a:p>
        </p:txBody>
      </p:sp>
      <p:sp>
        <p:nvSpPr>
          <p:cNvPr id="6" name="Footer Placeholder 5"/>
          <p:cNvSpPr>
            <a:spLocks noGrp="1"/>
          </p:cNvSpPr>
          <p:nvPr>
            <p:ph type="ftr" sz="quarter" idx="11"/>
          </p:nvPr>
        </p:nvSpPr>
        <p:spPr/>
        <p:txBody>
          <a:bodyPr/>
          <a:lstStyle/>
          <a:p>
            <a:pPr lvl="0" eaLnBrk="1" hangingPunct="1"/>
            <a:endParaRPr lang="zh-CN" alt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zh-CN" altLang="en-US" dirty="0"/>
              <a:pPr lvl="0" eaLnBrk="1" hangingPunct="1"/>
              <a:t>‹#›</a:t>
            </a:fld>
            <a:endParaRPr lang="zh-CN" alt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a:xfrm>
          <a:off x="0" y="0"/>
          <a:ext cx="0" cy="0"/>
          <a:chOff x="0" y="0"/>
          <a:chExt cx="0" cy="0"/>
        </a:xfrm>
      </p:grpSpPr>
      <p:pic>
        <p:nvPicPr>
          <p:cNvPr id="1026" name="Picture 2" descr="D:\wang\office图表模板\背景素材2\07091\master.jpg"/>
          <p:cNvPicPr>
            <a:picLocks noChangeAspect="1"/>
          </p:cNvPicPr>
          <p:nvPr/>
        </p:nvPicPr>
        <p:blipFill>
          <a:blip r:embed="rId13" cstate="print"/>
          <a:srcRect l="2505" t="20876" r="6757" b="24278"/>
          <a:stretch>
            <a:fillRect/>
          </a:stretch>
        </p:blipFill>
        <p:spPr>
          <a:xfrm>
            <a:off x="0" y="2713038"/>
            <a:ext cx="9144000" cy="4144962"/>
          </a:xfrm>
          <a:prstGeom prst="rect">
            <a:avLst/>
          </a:prstGeom>
          <a:noFill/>
          <a:ln w="9525">
            <a:noFill/>
          </a:ln>
        </p:spPr>
      </p:pic>
      <p:grpSp>
        <p:nvGrpSpPr>
          <p:cNvPr id="1027" name="矩形 10"/>
          <p:cNvGrpSpPr/>
          <p:nvPr/>
        </p:nvGrpSpPr>
        <p:grpSpPr>
          <a:xfrm>
            <a:off x="0" y="768350"/>
            <a:ext cx="9144000" cy="6010275"/>
            <a:chOff x="0" y="0"/>
            <a:chExt cx="5760" cy="3786"/>
          </a:xfrm>
        </p:grpSpPr>
        <p:pic>
          <p:nvPicPr>
            <p:cNvPr id="1028" name="矩形 10"/>
            <p:cNvPicPr/>
            <p:nvPr/>
          </p:nvPicPr>
          <p:blipFill>
            <a:blip r:embed="rId14" cstate="print"/>
            <a:stretch>
              <a:fillRect/>
            </a:stretch>
          </p:blipFill>
          <p:spPr>
            <a:xfrm>
              <a:off x="0" y="0"/>
              <a:ext cx="5760" cy="3786"/>
            </a:xfrm>
            <a:prstGeom prst="rect">
              <a:avLst/>
            </a:prstGeom>
            <a:noFill/>
            <a:ln w="9525">
              <a:noFill/>
            </a:ln>
          </p:spPr>
        </p:pic>
        <p:sp>
          <p:nvSpPr>
            <p:cNvPr id="1029" name="Pole tekstowe 1028"/>
            <p:cNvSpPr txBox="1"/>
            <p:nvPr/>
          </p:nvSpPr>
          <p:spPr>
            <a:xfrm>
              <a:off x="0" y="-2"/>
              <a:ext cx="5760" cy="3789"/>
            </a:xfrm>
            <a:prstGeom prst="rect">
              <a:avLst/>
            </a:prstGeom>
            <a:noFill/>
            <a:ln w="9525">
              <a:noFill/>
            </a:ln>
          </p:spPr>
          <p:txBody>
            <a:bodyPr anchor="ctr"/>
            <a:lstStyle/>
            <a:p>
              <a:pPr lvl="0" algn="ctr" eaLnBrk="1" hangingPunct="1"/>
              <a:endParaRPr lang="zh-CN" altLang="en-US" dirty="0">
                <a:solidFill>
                  <a:srgbClr val="FFFFFF"/>
                </a:solidFill>
                <a:latin typeface="Calibri" panose="020F0502020204030204" pitchFamily="2" charset="0"/>
                <a:ea typeface="幼圆" pitchFamily="1" charset="-122"/>
              </a:endParaRPr>
            </a:p>
          </p:txBody>
        </p:sp>
      </p:grpSp>
      <p:cxnSp>
        <p:nvCxnSpPr>
          <p:cNvPr id="1030" name="直接连接符 7"/>
          <p:cNvCxnSpPr/>
          <p:nvPr/>
        </p:nvCxnSpPr>
        <p:spPr>
          <a:xfrm>
            <a:off x="0" y="938213"/>
            <a:ext cx="9148763" cy="0"/>
          </a:xfrm>
          <a:prstGeom prst="line">
            <a:avLst/>
          </a:prstGeom>
          <a:ln w="38100" cap="flat" cmpd="sng">
            <a:solidFill>
              <a:srgbClr val="505255"/>
            </a:solidFill>
            <a:prstDash val="solid"/>
            <a:headEnd type="none" w="med" len="med"/>
            <a:tailEnd type="none" w="med" len="med"/>
          </a:ln>
        </p:spPr>
      </p:cxnSp>
      <p:sp>
        <p:nvSpPr>
          <p:cNvPr id="1031" name="矩形 8"/>
          <p:cNvSpPr/>
          <p:nvPr/>
        </p:nvSpPr>
        <p:spPr>
          <a:xfrm>
            <a:off x="0" y="0"/>
            <a:ext cx="6340475" cy="939800"/>
          </a:xfrm>
          <a:prstGeom prst="rect">
            <a:avLst/>
          </a:prstGeom>
          <a:solidFill>
            <a:srgbClr val="6B6F73"/>
          </a:solidFill>
          <a:ln w="9525">
            <a:noFill/>
          </a:ln>
        </p:spPr>
        <p:txBody>
          <a:bodyPr anchor="ctr"/>
          <a:lstStyle/>
          <a:p>
            <a:pPr lvl="0" algn="ctr" eaLnBrk="1" hangingPunct="1"/>
            <a:endParaRPr lang="en-US" altLang="x-none" dirty="0">
              <a:solidFill>
                <a:srgbClr val="FFFFFF"/>
              </a:solidFill>
              <a:latin typeface="Microsoft YaHei" panose="020B0503020204020204" pitchFamily="2" charset="-122"/>
              <a:ea typeface="Microsoft YaHei" panose="020B0503020204020204" pitchFamily="2" charset="-122"/>
            </a:endParaRPr>
          </a:p>
        </p:txBody>
      </p:sp>
      <p:sp>
        <p:nvSpPr>
          <p:cNvPr id="1032" name="KSO_BT1"/>
          <p:cNvSpPr>
            <a:spLocks noGrp="1"/>
          </p:cNvSpPr>
          <p:nvPr>
            <p:ph type="title"/>
          </p:nvPr>
        </p:nvSpPr>
        <p:spPr>
          <a:xfrm>
            <a:off x="292100" y="179388"/>
            <a:ext cx="5719763" cy="585787"/>
          </a:xfrm>
          <a:prstGeom prst="rect">
            <a:avLst/>
          </a:prstGeom>
          <a:noFill/>
          <a:ln w="9525">
            <a:noFill/>
          </a:ln>
        </p:spPr>
        <p:txBody>
          <a:bodyPr anchor="b"/>
          <a:lstStyle/>
          <a:p>
            <a:pPr lvl="0"/>
            <a:r>
              <a:rPr lang="en-US" altLang="zh-CN"/>
              <a:t>Click to edit Master title style</a:t>
            </a:r>
          </a:p>
        </p:txBody>
      </p:sp>
      <p:sp>
        <p:nvSpPr>
          <p:cNvPr id="1033" name="KSO_BC1"/>
          <p:cNvSpPr>
            <a:spLocks noGrp="1"/>
          </p:cNvSpPr>
          <p:nvPr>
            <p:ph type="body" idx="1"/>
          </p:nvPr>
        </p:nvSpPr>
        <p:spPr>
          <a:xfrm>
            <a:off x="479425" y="1193800"/>
            <a:ext cx="8221663" cy="5095875"/>
          </a:xfrm>
          <a:prstGeom prst="rect">
            <a:avLst/>
          </a:prstGeom>
          <a:noFill/>
          <a:ln w="9525">
            <a:noFill/>
          </a:ln>
        </p:spPr>
        <p:txBody>
          <a:bodyPr/>
          <a:lstStyle/>
          <a:p>
            <a:pPr lvl="0"/>
            <a:r>
              <a:rPr lang="en-US" altLang="zh-CN"/>
              <a:t>Click to edit Master text style</a:t>
            </a:r>
          </a:p>
          <a:p>
            <a:pPr lvl="1"/>
            <a:r>
              <a:rPr lang="en-US" altLang="zh-CN"/>
              <a:t>Second level</a:t>
            </a:r>
          </a:p>
        </p:txBody>
      </p:sp>
      <p:sp>
        <p:nvSpPr>
          <p:cNvPr id="1034" name="KSO_FD"/>
          <p:cNvSpPr>
            <a:spLocks noGrp="1"/>
          </p:cNvSpPr>
          <p:nvPr>
            <p:ph type="dt" sz="half" idx="2"/>
          </p:nvPr>
        </p:nvSpPr>
        <p:spPr>
          <a:xfrm>
            <a:off x="628650" y="6356350"/>
            <a:ext cx="2057400" cy="365125"/>
          </a:xfrm>
          <a:prstGeom prst="rect">
            <a:avLst/>
          </a:prstGeom>
          <a:noFill/>
          <a:ln w="9525">
            <a:noFill/>
          </a:ln>
        </p:spPr>
        <p:txBody>
          <a:bodyPr anchor="ctr"/>
          <a:lstStyle>
            <a:lvl1pPr>
              <a:defRPr sz="1200">
                <a:solidFill>
                  <a:srgbClr val="919293"/>
                </a:solidFill>
              </a:defRPr>
            </a:lvl1pPr>
          </a:lstStyle>
          <a:p>
            <a:pPr lvl="0" eaLnBrk="1" hangingPunct="1"/>
            <a:endParaRPr lang="zh-CN" altLang="en-US" dirty="0"/>
          </a:p>
        </p:txBody>
      </p:sp>
      <p:sp>
        <p:nvSpPr>
          <p:cNvPr id="1035" name="KSO_FT"/>
          <p:cNvSpPr>
            <a:spLocks noGrp="1"/>
          </p:cNvSpPr>
          <p:nvPr>
            <p:ph type="ftr" sz="quarter" idx="3"/>
          </p:nvPr>
        </p:nvSpPr>
        <p:spPr>
          <a:xfrm>
            <a:off x="3028950" y="6356350"/>
            <a:ext cx="3086100" cy="365125"/>
          </a:xfrm>
          <a:prstGeom prst="rect">
            <a:avLst/>
          </a:prstGeom>
          <a:noFill/>
          <a:ln w="9525">
            <a:noFill/>
          </a:ln>
        </p:spPr>
        <p:txBody>
          <a:bodyPr anchor="ctr"/>
          <a:lstStyle>
            <a:lvl1pPr algn="ctr">
              <a:defRPr sz="1200">
                <a:solidFill>
                  <a:srgbClr val="919293"/>
                </a:solidFill>
              </a:defRPr>
            </a:lvl1pPr>
          </a:lstStyle>
          <a:p>
            <a:pPr lvl="0" eaLnBrk="1" hangingPunct="1"/>
            <a:endParaRPr lang="zh-CN" altLang="en-US" dirty="0"/>
          </a:p>
        </p:txBody>
      </p:sp>
      <p:sp>
        <p:nvSpPr>
          <p:cNvPr id="1036" name="KSO_FN"/>
          <p:cNvSpPr>
            <a:spLocks noGrp="1"/>
          </p:cNvSpPr>
          <p:nvPr>
            <p:ph type="sldNum" sz="quarter" idx="4"/>
          </p:nvPr>
        </p:nvSpPr>
        <p:spPr>
          <a:xfrm>
            <a:off x="6457950" y="6356350"/>
            <a:ext cx="2057400" cy="365125"/>
          </a:xfrm>
          <a:prstGeom prst="rect">
            <a:avLst/>
          </a:prstGeom>
          <a:noFill/>
          <a:ln w="9525">
            <a:noFill/>
          </a:ln>
        </p:spPr>
        <p:txBody>
          <a:bodyPr anchor="ctr"/>
          <a:lstStyle>
            <a:lvl1pPr algn="r">
              <a:defRPr sz="1200">
                <a:solidFill>
                  <a:srgbClr val="919293"/>
                </a:solidFill>
              </a:defRPr>
            </a:lvl1pPr>
          </a:lstStyle>
          <a:p>
            <a:pPr lvl="0" eaLnBrk="1" hangingPunct="1"/>
            <a:fld id="{9A0DB2DC-4C9A-4742-B13C-FB6460FD3503}" type="slidenum">
              <a:rPr lang="zh-CN" altLang="en-US" dirty="0"/>
              <a:pPr lvl="0" eaLnBrk="1" hangingPunct="1"/>
              <a:t>‹#›</a:t>
            </a:fld>
            <a:endParaRPr lang="zh-CN" altLang="en-US" dirty="0"/>
          </a:p>
        </p:txBody>
      </p:sp>
      <p:pic>
        <p:nvPicPr>
          <p:cNvPr id="1037" name="Picture 2" descr="D:\wang\office图表模板\背景素材2\07091\slide.jpg"/>
          <p:cNvPicPr>
            <a:picLocks noChangeAspect="1"/>
          </p:cNvPicPr>
          <p:nvPr/>
        </p:nvPicPr>
        <p:blipFill>
          <a:blip r:embed="rId15" cstate="print"/>
          <a:srcRect l="57796" t="70747" r="7507" b="13776"/>
          <a:stretch>
            <a:fillRect/>
          </a:stretch>
        </p:blipFill>
        <p:spPr>
          <a:xfrm>
            <a:off x="6346825" y="20638"/>
            <a:ext cx="2809875" cy="939800"/>
          </a:xfrm>
          <a:prstGeom prst="rect">
            <a:avLst/>
          </a:prstGeom>
          <a:noFill/>
          <a:ln w="28575" cap="flat" cmpd="sng">
            <a:solidFill>
              <a:schemeClr val="bg1"/>
            </a:solidFill>
            <a:prstDash val="solid"/>
            <a:miter/>
            <a:headEnd type="none" w="med" len="med"/>
            <a:tailEnd type="none" w="med" len="me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l" defTabSz="914400" eaLnBrk="0" fontAlgn="base" latinLnBrk="0" hangingPunct="0">
        <a:lnSpc>
          <a:spcPct val="90000"/>
        </a:lnSpc>
        <a:spcBef>
          <a:spcPct val="0"/>
        </a:spcBef>
        <a:spcAft>
          <a:spcPct val="0"/>
        </a:spcAft>
        <a:buClr>
          <a:srgbClr val="000000"/>
        </a:buClr>
        <a:buNone/>
        <a:defRPr sz="3200" b="1" i="0" u="none" kern="1200" baseline="0">
          <a:solidFill>
            <a:schemeClr val="bg1"/>
          </a:solidFill>
          <a:latin typeface="+mj-lt"/>
          <a:ea typeface="+mj-ea"/>
          <a:cs typeface="+mj-cs"/>
        </a:defRPr>
      </a:lvl1pPr>
    </p:titleStyle>
    <p:bodyStyle>
      <a:lvl1pPr marL="357505" lvl="0" indent="-357505" algn="just" defTabSz="914400" eaLnBrk="0" fontAlgn="base" latinLnBrk="0" hangingPunct="0">
        <a:lnSpc>
          <a:spcPct val="110000"/>
        </a:lnSpc>
        <a:spcBef>
          <a:spcPts val="1600"/>
        </a:spcBef>
        <a:spcAft>
          <a:spcPct val="0"/>
        </a:spcAft>
        <a:buSzPct val="80000"/>
        <a:buFont typeface="Wingdings" panose="05000000000000000000" pitchFamily="2" charset="2"/>
        <a:buChar char="n"/>
        <a:defRPr sz="2000" b="0" i="0" u="none" kern="1200" baseline="0">
          <a:solidFill>
            <a:srgbClr val="BF9000"/>
          </a:solidFill>
          <a:latin typeface="+mn-lt"/>
          <a:ea typeface="+mn-ea"/>
          <a:cs typeface="+mn-cs"/>
        </a:defRPr>
      </a:lvl1pPr>
      <a:lvl2pPr marL="357505" lvl="1" indent="71755" algn="just" defTabSz="914400" eaLnBrk="0" fontAlgn="base" latinLnBrk="0" hangingPunct="0">
        <a:lnSpc>
          <a:spcPct val="130000"/>
        </a:lnSpc>
        <a:spcBef>
          <a:spcPct val="0"/>
        </a:spcBef>
        <a:spcAft>
          <a:spcPts val="600"/>
        </a:spcAft>
        <a:buSzPct val="50000"/>
        <a:buFont typeface="Wingdings" panose="05000000000000000000" pitchFamily="2" charset="2"/>
        <a:buChar char=" "/>
        <a:defRPr sz="1600" b="0" i="0" u="none" kern="1200" baseline="0">
          <a:solidFill>
            <a:srgbClr val="7D7D7D"/>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vl6pPr marL="2514600" lvl="5"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6pPr>
      <a:lvl7pPr marL="2971800" lvl="6"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7pPr>
      <a:lvl8pPr marL="3429000" lvl="7"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8pPr>
      <a:lvl9pPr marL="3886200" lvl="8"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a:xfrm>
          <a:off x="0" y="0"/>
          <a:ext cx="0" cy="0"/>
          <a:chOff x="0" y="0"/>
          <a:chExt cx="0" cy="0"/>
        </a:xfrm>
      </p:grpSpPr>
      <p:pic>
        <p:nvPicPr>
          <p:cNvPr id="2050" name="Picture 2" descr="D:\wang\office图表模板\背景素材2\07091\master.jpg"/>
          <p:cNvPicPr>
            <a:picLocks noChangeAspect="1"/>
          </p:cNvPicPr>
          <p:nvPr userDrawn="1"/>
        </p:nvPicPr>
        <p:blipFill>
          <a:blip r:embed="rId13" cstate="print"/>
          <a:srcRect l="5701" t="26038" r="11768" b="24182"/>
          <a:stretch>
            <a:fillRect/>
          </a:stretch>
        </p:blipFill>
        <p:spPr>
          <a:xfrm>
            <a:off x="0" y="0"/>
            <a:ext cx="9144000" cy="4137025"/>
          </a:xfrm>
          <a:prstGeom prst="rect">
            <a:avLst/>
          </a:prstGeom>
          <a:noFill/>
          <a:ln w="9525">
            <a:noFill/>
          </a:ln>
        </p:spPr>
      </p:pic>
      <p:sp>
        <p:nvSpPr>
          <p:cNvPr id="2051" name="KSO_BT1"/>
          <p:cNvSpPr>
            <a:spLocks noGrp="1"/>
          </p:cNvSpPr>
          <p:nvPr>
            <p:ph type="title"/>
          </p:nvPr>
        </p:nvSpPr>
        <p:spPr>
          <a:xfrm>
            <a:off x="293688" y="179388"/>
            <a:ext cx="7862887" cy="585787"/>
          </a:xfrm>
          <a:prstGeom prst="rect">
            <a:avLst/>
          </a:prstGeom>
          <a:noFill/>
          <a:ln w="9525">
            <a:noFill/>
          </a:ln>
        </p:spPr>
        <p:txBody>
          <a:bodyPr anchor="b"/>
          <a:lstStyle/>
          <a:p>
            <a:pPr lvl="0"/>
            <a:r>
              <a:rPr lang="en-US" altLang="zh-CN"/>
              <a:t>Click to edit Master title style</a:t>
            </a:r>
          </a:p>
        </p:txBody>
      </p:sp>
      <p:sp>
        <p:nvSpPr>
          <p:cNvPr id="2052" name="KSO_BC1"/>
          <p:cNvSpPr>
            <a:spLocks noGrp="1"/>
          </p:cNvSpPr>
          <p:nvPr>
            <p:ph type="body" idx="1"/>
          </p:nvPr>
        </p:nvSpPr>
        <p:spPr>
          <a:xfrm>
            <a:off x="479425" y="1193800"/>
            <a:ext cx="8221663" cy="5095875"/>
          </a:xfrm>
          <a:prstGeom prst="rect">
            <a:avLst/>
          </a:prstGeom>
          <a:noFill/>
          <a:ln w="9525">
            <a:noFill/>
          </a:ln>
        </p:spPr>
        <p:txBody>
          <a:bodyPr/>
          <a:lstStyle/>
          <a:p>
            <a:pPr lvl="0"/>
            <a:r>
              <a:rPr lang="en-US" altLang="zh-CN"/>
              <a:t>Click to edit Master text style</a:t>
            </a:r>
          </a:p>
          <a:p>
            <a:pPr lvl="1"/>
            <a:r>
              <a:rPr lang="en-US" altLang="zh-CN"/>
              <a:t>Second level</a:t>
            </a:r>
          </a:p>
        </p:txBody>
      </p:sp>
      <p:sp>
        <p:nvSpPr>
          <p:cNvPr id="2053" name="KSO_FD"/>
          <p:cNvSpPr>
            <a:spLocks noGrp="1"/>
          </p:cNvSpPr>
          <p:nvPr>
            <p:ph type="dt" sz="half" idx="2"/>
          </p:nvPr>
        </p:nvSpPr>
        <p:spPr>
          <a:xfrm>
            <a:off x="457200" y="6245225"/>
            <a:ext cx="2133600" cy="476250"/>
          </a:xfrm>
          <a:prstGeom prst="rect">
            <a:avLst/>
          </a:prstGeom>
          <a:noFill/>
          <a:ln w="9525">
            <a:noFill/>
          </a:ln>
        </p:spPr>
        <p:txBody>
          <a:bodyPr anchor="ctr"/>
          <a:lstStyle>
            <a:lvl1pPr>
              <a:defRPr sz="1200">
                <a:solidFill>
                  <a:srgbClr val="919293"/>
                </a:solidFill>
              </a:defRPr>
            </a:lvl1pPr>
          </a:lstStyle>
          <a:p>
            <a:pPr lvl="0" eaLnBrk="1" hangingPunct="1"/>
            <a:endParaRPr lang="zh-CN" altLang="en-US" dirty="0"/>
          </a:p>
        </p:txBody>
      </p:sp>
      <p:sp>
        <p:nvSpPr>
          <p:cNvPr id="2054" name="KSO_FT"/>
          <p:cNvSpPr>
            <a:spLocks noGrp="1"/>
          </p:cNvSpPr>
          <p:nvPr>
            <p:ph type="ftr" sz="quarter" idx="3"/>
          </p:nvPr>
        </p:nvSpPr>
        <p:spPr>
          <a:xfrm>
            <a:off x="3124200" y="6245225"/>
            <a:ext cx="2895600" cy="476250"/>
          </a:xfrm>
          <a:prstGeom prst="rect">
            <a:avLst/>
          </a:prstGeom>
          <a:noFill/>
          <a:ln w="9525">
            <a:noFill/>
          </a:ln>
        </p:spPr>
        <p:txBody>
          <a:bodyPr anchor="ctr"/>
          <a:lstStyle>
            <a:lvl1pPr algn="ctr">
              <a:defRPr sz="1200">
                <a:solidFill>
                  <a:srgbClr val="919293"/>
                </a:solidFill>
              </a:defRPr>
            </a:lvl1pPr>
          </a:lstStyle>
          <a:p>
            <a:pPr lvl="0" eaLnBrk="1" hangingPunct="1"/>
            <a:endParaRPr lang="zh-CN" altLang="en-US" dirty="0"/>
          </a:p>
        </p:txBody>
      </p:sp>
      <p:sp>
        <p:nvSpPr>
          <p:cNvPr id="2055" name="KSO_FN"/>
          <p:cNvSpPr>
            <a:spLocks noGrp="1"/>
          </p:cNvSpPr>
          <p:nvPr>
            <p:ph type="sldNum" sz="quarter" idx="4"/>
          </p:nvPr>
        </p:nvSpPr>
        <p:spPr>
          <a:xfrm>
            <a:off x="6553200" y="6245225"/>
            <a:ext cx="2133600" cy="476250"/>
          </a:xfrm>
          <a:prstGeom prst="rect">
            <a:avLst/>
          </a:prstGeom>
          <a:noFill/>
          <a:ln w="9525">
            <a:noFill/>
          </a:ln>
        </p:spPr>
        <p:txBody>
          <a:bodyPr anchor="ctr"/>
          <a:lstStyle>
            <a:lvl1pPr algn="r">
              <a:defRPr sz="1200">
                <a:solidFill>
                  <a:srgbClr val="919293"/>
                </a:solidFill>
              </a:defRPr>
            </a:lvl1pPr>
          </a:lstStyle>
          <a:p>
            <a:pPr lvl="0" eaLnBrk="1" hangingPunct="1"/>
            <a:fld id="{9A0DB2DC-4C9A-4742-B13C-FB6460FD3503}" type="slidenum">
              <a:rPr lang="zh-CN" altLang="en-US" dirty="0"/>
              <a:pPr lvl="0" eaLnBrk="1" hangingPunct="1"/>
              <a:t>‹#›</a:t>
            </a:fld>
            <a:endParaRPr lang="zh-CN"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l" defTabSz="914400" eaLnBrk="0" fontAlgn="base" latinLnBrk="0" hangingPunct="0">
        <a:lnSpc>
          <a:spcPct val="90000"/>
        </a:lnSpc>
        <a:spcBef>
          <a:spcPct val="0"/>
        </a:spcBef>
        <a:spcAft>
          <a:spcPct val="0"/>
        </a:spcAft>
        <a:buClr>
          <a:srgbClr val="000000"/>
        </a:buClr>
        <a:buNone/>
        <a:defRPr sz="3200" b="1" i="0" u="none" kern="1200" baseline="0">
          <a:solidFill>
            <a:schemeClr val="bg1"/>
          </a:solidFill>
          <a:latin typeface="+mj-lt"/>
          <a:ea typeface="+mj-ea"/>
          <a:cs typeface="+mj-cs"/>
        </a:defRPr>
      </a:lvl1pPr>
    </p:titleStyle>
    <p:bodyStyle>
      <a:lvl1pPr marL="357505" lvl="0" indent="-357505" algn="just" defTabSz="914400" eaLnBrk="0" fontAlgn="base" latinLnBrk="0" hangingPunct="0">
        <a:lnSpc>
          <a:spcPct val="110000"/>
        </a:lnSpc>
        <a:spcBef>
          <a:spcPts val="1600"/>
        </a:spcBef>
        <a:spcAft>
          <a:spcPct val="0"/>
        </a:spcAft>
        <a:buSzPct val="80000"/>
        <a:buFont typeface="Wingdings" panose="05000000000000000000" pitchFamily="2" charset="2"/>
        <a:buChar char="n"/>
        <a:defRPr sz="2000" b="0" i="0" u="none" kern="1200" baseline="0">
          <a:solidFill>
            <a:srgbClr val="BF9000"/>
          </a:solidFill>
          <a:latin typeface="+mn-lt"/>
          <a:ea typeface="+mn-ea"/>
          <a:cs typeface="+mn-cs"/>
        </a:defRPr>
      </a:lvl1pPr>
      <a:lvl2pPr marL="357505" lvl="1" indent="71755" algn="just" defTabSz="914400" eaLnBrk="0" fontAlgn="base" latinLnBrk="0" hangingPunct="0">
        <a:lnSpc>
          <a:spcPct val="130000"/>
        </a:lnSpc>
        <a:spcBef>
          <a:spcPct val="0"/>
        </a:spcBef>
        <a:spcAft>
          <a:spcPts val="600"/>
        </a:spcAft>
        <a:buSzPct val="50000"/>
        <a:buFont typeface="Wingdings" panose="05000000000000000000" pitchFamily="2" charset="2"/>
        <a:buChar char=" "/>
        <a:defRPr sz="1600" b="0" i="0" u="none" kern="1200" baseline="0">
          <a:solidFill>
            <a:srgbClr val="7D7D7D"/>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vl6pPr marL="2514600" lvl="5"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6pPr>
      <a:lvl7pPr marL="2971800" lvl="6"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7pPr>
      <a:lvl8pPr marL="3429000" lvl="7"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8pPr>
      <a:lvl9pPr marL="3886200" lvl="8"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p:cNvSpPr>
          <p:nvPr>
            <p:ph type="ctrTitle"/>
          </p:nvPr>
        </p:nvSpPr>
        <p:spPr>
          <a:xfrm>
            <a:off x="685800" y="4567238"/>
            <a:ext cx="7772400" cy="712787"/>
          </a:xfrm>
        </p:spPr>
        <p:txBody>
          <a:bodyPr vert="horz" wrap="square" anchor="b"/>
          <a:lstStyle>
            <a:lvl1pPr lvl="0">
              <a:defRPr kern="1200"/>
            </a:lvl1pPr>
          </a:lstStyle>
          <a:p>
            <a:pPr lvl="0" algn="ctr" eaLnBrk="1" hangingPunct="1"/>
            <a:r>
              <a:rPr lang="pl-PL" altLang="zh-CN" sz="4400" b="0" dirty="0">
                <a:solidFill>
                  <a:schemeClr val="tx1"/>
                </a:solidFill>
              </a:rPr>
              <a:t>NATIONAL INSURANCE</a:t>
            </a:r>
          </a:p>
        </p:txBody>
      </p:sp>
      <p:sp>
        <p:nvSpPr>
          <p:cNvPr id="4099" name="Rectangle 6"/>
          <p:cNvSpPr>
            <a:spLocks noGrp="1"/>
          </p:cNvSpPr>
          <p:nvPr>
            <p:ph type="subTitle"/>
          </p:nvPr>
        </p:nvSpPr>
        <p:spPr>
          <a:xfrm>
            <a:off x="2444750" y="5367338"/>
            <a:ext cx="4256088" cy="463550"/>
          </a:xfrm>
          <a:prstGeom prst="roundRect">
            <a:avLst>
              <a:gd name="adj" fmla="val 50000"/>
            </a:avLst>
          </a:prstGeom>
          <a:ln>
            <a:solidFill>
              <a:schemeClr val="folHlink"/>
            </a:solidFill>
            <a:bevel/>
          </a:ln>
        </p:spPr>
        <p:txBody>
          <a:bodyPr vert="horz" wrap="square" anchor="ctr"/>
          <a:lstStyle>
            <a:lvl1pPr marL="0" lvl="0" indent="0" algn="ctr">
              <a:buNone/>
              <a:defRPr kern="1200"/>
            </a:lvl1pPr>
            <a:lvl2pPr marL="71755" lvl="1" indent="-71755" algn="ctr">
              <a:buNone/>
              <a:defRPr kern="1200"/>
            </a:lvl2pPr>
            <a:lvl3pPr marL="914400" lvl="2" indent="-914400" algn="ctr">
              <a:buNone/>
              <a:defRPr kern="1200"/>
            </a:lvl3pPr>
            <a:lvl4pPr marL="1371600" lvl="3" indent="-1371600" algn="ctr">
              <a:buNone/>
              <a:defRPr kern="1200"/>
            </a:lvl4pPr>
            <a:lvl5pPr marL="1828800" lvl="4" indent="-1828800" algn="ctr">
              <a:buNone/>
              <a:defRPr kern="1200"/>
            </a:lvl5pPr>
          </a:lstStyle>
          <a:p>
            <a:pPr lvl="0" eaLnBrk="1" hangingPunct="1">
              <a:lnSpc>
                <a:spcPct val="90000"/>
              </a:lnSpc>
            </a:pPr>
            <a:r>
              <a:rPr lang="pl-PL" sz="1800">
                <a:solidFill>
                  <a:schemeClr val="accent1"/>
                </a:solidFill>
              </a:rPr>
              <a:t>IN THE UNITED KINGDOM</a:t>
            </a:r>
          </a:p>
        </p:txBody>
      </p:sp>
      <p:sp>
        <p:nvSpPr>
          <p:cNvPr id="2" name="Prostokąt 1"/>
          <p:cNvSpPr/>
          <p:nvPr/>
        </p:nvSpPr>
        <p:spPr>
          <a:xfrm>
            <a:off x="685800" y="433705"/>
            <a:ext cx="5483225" cy="829310"/>
          </a:xfrm>
          <a:prstGeom prst="rect">
            <a:avLst/>
          </a:prstGeom>
          <a:noFill/>
          <a:ln>
            <a:noFill/>
          </a:ln>
        </p:spPr>
        <p:txBody>
          <a:bodyPr wrap="none" rtlCol="0" anchor="t">
            <a:spAutoFit/>
            <a:scene3d>
              <a:camera prst="orthographicFront"/>
              <a:lightRig rig="threePt" dir="t"/>
            </a:scene3d>
          </a:bodyPr>
          <a:lstStyle/>
          <a:p>
            <a:pPr algn="ctr"/>
            <a:r>
              <a:rPr lang="pl-PL" altLang="en-US" sz="4800" b="1">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Aleksandra Błaszczyk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800"/>
              <a:t>Change of circumstances</a:t>
            </a:r>
          </a:p>
        </p:txBody>
      </p:sp>
      <p:sp>
        <p:nvSpPr>
          <p:cNvPr id="3" name="Symbol zastępczy zawartości 2"/>
          <p:cNvSpPr>
            <a:spLocks noGrp="1"/>
          </p:cNvSpPr>
          <p:nvPr>
            <p:ph idx="1"/>
          </p:nvPr>
        </p:nvSpPr>
        <p:spPr/>
        <p:txBody>
          <a:bodyPr/>
          <a:lstStyle/>
          <a:p>
            <a:pPr marL="0" indent="0">
              <a:buNone/>
            </a:pPr>
            <a:r>
              <a:rPr lang="pl-PL" altLang="en-US" dirty="0" err="1"/>
              <a:t>Everyone</a:t>
            </a:r>
            <a:r>
              <a:rPr lang="pl-PL" altLang="en-US" dirty="0"/>
              <a:t> </a:t>
            </a:r>
            <a:r>
              <a:rPr lang="pl-PL" altLang="en-US" dirty="0" err="1"/>
              <a:t>must</a:t>
            </a:r>
            <a:r>
              <a:rPr lang="pl-PL" altLang="en-US" dirty="0"/>
              <a:t> tell HM </a:t>
            </a:r>
            <a:r>
              <a:rPr lang="pl-PL" altLang="en-US" dirty="0" err="1"/>
              <a:t>Revenue</a:t>
            </a:r>
            <a:r>
              <a:rPr lang="pl-PL" altLang="en-US" dirty="0"/>
              <a:t> and </a:t>
            </a:r>
            <a:r>
              <a:rPr lang="pl-PL" altLang="en-US" dirty="0" err="1"/>
              <a:t>Customs</a:t>
            </a:r>
            <a:r>
              <a:rPr lang="pl-PL" altLang="en-US" dirty="0"/>
              <a:t> (HMRC) </a:t>
            </a:r>
            <a:r>
              <a:rPr lang="pl-PL" altLang="en-US" dirty="0" err="1"/>
              <a:t>if</a:t>
            </a:r>
            <a:r>
              <a:rPr lang="pl-PL" altLang="en-US" dirty="0"/>
              <a:t> </a:t>
            </a:r>
            <a:r>
              <a:rPr lang="pl-PL" altLang="en-US" dirty="0" err="1"/>
              <a:t>he</a:t>
            </a:r>
            <a:r>
              <a:rPr lang="pl-PL" altLang="en-US" dirty="0"/>
              <a:t>/</a:t>
            </a:r>
            <a:r>
              <a:rPr lang="pl-PL" altLang="en-US" dirty="0" err="1"/>
              <a:t>she</a:t>
            </a:r>
            <a:r>
              <a:rPr lang="pl-PL" altLang="en-US" dirty="0"/>
              <a:t>:</a:t>
            </a:r>
          </a:p>
          <a:p>
            <a:pPr marL="342900" indent="-342900"/>
            <a:r>
              <a:rPr lang="pl-PL" altLang="en-US" dirty="0" err="1"/>
              <a:t>changes</a:t>
            </a:r>
            <a:r>
              <a:rPr lang="pl-PL" altLang="en-US" dirty="0"/>
              <a:t> his/</a:t>
            </a:r>
            <a:r>
              <a:rPr lang="pl-PL" altLang="en-US" dirty="0" err="1"/>
              <a:t>her</a:t>
            </a:r>
            <a:r>
              <a:rPr lang="pl-PL" altLang="en-US" dirty="0"/>
              <a:t> </a:t>
            </a:r>
            <a:r>
              <a:rPr lang="pl-PL" altLang="en-US" dirty="0" err="1"/>
              <a:t>personal</a:t>
            </a:r>
            <a:r>
              <a:rPr lang="pl-PL" altLang="en-US" dirty="0"/>
              <a:t> </a:t>
            </a:r>
            <a:r>
              <a:rPr lang="pl-PL" altLang="en-US" dirty="0" err="1"/>
              <a:t>details</a:t>
            </a:r>
            <a:r>
              <a:rPr lang="pl-PL" altLang="en-US" dirty="0"/>
              <a:t>, for </a:t>
            </a:r>
            <a:r>
              <a:rPr lang="pl-PL" altLang="en-US"/>
              <a:t>example</a:t>
            </a:r>
            <a:r>
              <a:rPr lang="pl-PL" altLang="en-US" dirty="0"/>
              <a:t> </a:t>
            </a:r>
            <a:r>
              <a:rPr lang="pl-PL" altLang="en-US" dirty="0" err="1"/>
              <a:t>name</a:t>
            </a:r>
            <a:r>
              <a:rPr lang="pl-PL" altLang="en-US" dirty="0"/>
              <a:t>, </a:t>
            </a:r>
            <a:r>
              <a:rPr lang="pl-PL" altLang="en-US" dirty="0" err="1"/>
              <a:t>address</a:t>
            </a:r>
            <a:r>
              <a:rPr lang="pl-PL" altLang="en-US" dirty="0"/>
              <a:t> </a:t>
            </a:r>
            <a:r>
              <a:rPr lang="pl-PL" altLang="en-US" dirty="0" err="1"/>
              <a:t>or</a:t>
            </a:r>
            <a:r>
              <a:rPr lang="pl-PL" altLang="en-US" dirty="0"/>
              <a:t> </a:t>
            </a:r>
            <a:r>
              <a:rPr lang="pl-PL" altLang="en-US" dirty="0" err="1"/>
              <a:t>marital</a:t>
            </a:r>
            <a:r>
              <a:rPr lang="pl-PL" altLang="en-US" dirty="0"/>
              <a:t> status:</a:t>
            </a:r>
            <a:endParaRPr lang="pl-PL" altLang="en-US" sz="1600" dirty="0"/>
          </a:p>
          <a:p>
            <a:pPr marL="342900" indent="-342900"/>
            <a:r>
              <a:rPr lang="pl-PL" altLang="en-US" dirty="0" err="1"/>
              <a:t>starts</a:t>
            </a:r>
            <a:r>
              <a:rPr lang="pl-PL" altLang="en-US" dirty="0"/>
              <a:t> </a:t>
            </a:r>
            <a:r>
              <a:rPr lang="pl-PL" altLang="en-US" dirty="0" err="1"/>
              <a:t>being</a:t>
            </a:r>
            <a:r>
              <a:rPr lang="pl-PL" altLang="en-US" dirty="0"/>
              <a:t> </a:t>
            </a:r>
            <a:r>
              <a:rPr lang="pl-PL" altLang="en-US" dirty="0" err="1"/>
              <a:t>self-employed</a:t>
            </a:r>
            <a:endParaRPr lang="pl-PL" altLang="en-US" dirty="0"/>
          </a:p>
          <a:p>
            <a:pPr marL="342900" indent="-342900"/>
            <a:r>
              <a:rPr lang="pl-PL" altLang="en-US" dirty="0" err="1"/>
              <a:t>stops</a:t>
            </a:r>
            <a:r>
              <a:rPr lang="pl-PL" altLang="en-US" dirty="0"/>
              <a:t> </a:t>
            </a:r>
            <a:r>
              <a:rPr lang="pl-PL" altLang="en-US" dirty="0" err="1"/>
              <a:t>being</a:t>
            </a:r>
            <a:r>
              <a:rPr lang="pl-PL" altLang="en-US" dirty="0"/>
              <a:t> </a:t>
            </a:r>
            <a:r>
              <a:rPr lang="pl-PL" altLang="en-US" dirty="0" err="1"/>
              <a:t>self-employed</a:t>
            </a:r>
            <a:endParaRPr lang="pl-PL"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800"/>
              <a:t>Changing personal details</a:t>
            </a:r>
          </a:p>
        </p:txBody>
      </p:sp>
      <p:sp>
        <p:nvSpPr>
          <p:cNvPr id="3" name="Symbol zastępczy zawartości 2"/>
          <p:cNvSpPr>
            <a:spLocks noGrp="1"/>
          </p:cNvSpPr>
          <p:nvPr>
            <p:ph idx="1"/>
          </p:nvPr>
        </p:nvSpPr>
        <p:spPr/>
        <p:txBody>
          <a:bodyPr/>
          <a:lstStyle/>
          <a:p>
            <a:pPr marL="0" indent="0" algn="l">
              <a:buNone/>
            </a:pPr>
            <a:r>
              <a:rPr lang="pl-PL" altLang="en-US" sz="1400"/>
              <a:t>People have to report if they:</a:t>
            </a:r>
          </a:p>
          <a:p>
            <a:pPr marL="457200" indent="-457200" algn="l">
              <a:buAutoNum type="arabicPeriod"/>
            </a:pPr>
            <a:r>
              <a:rPr lang="pl-PL" altLang="en-US" sz="1400"/>
              <a:t>If they are changing your address</a:t>
            </a:r>
          </a:p>
          <a:p>
            <a:pPr marL="0" indent="0" algn="l">
              <a:buNone/>
            </a:pPr>
            <a:r>
              <a:rPr lang="pl-PL" altLang="en-US" sz="1400"/>
              <a:t>There are different ways to update address if person:</a:t>
            </a:r>
          </a:p>
          <a:p>
            <a:pPr marL="342900" indent="-342900" algn="l"/>
            <a:r>
              <a:rPr lang="pl-PL" altLang="en-US" sz="1400"/>
              <a:t>only pays tax through Self Assessment</a:t>
            </a:r>
          </a:p>
          <a:p>
            <a:pPr marL="342900" indent="-342900" algn="l"/>
            <a:r>
              <a:rPr lang="pl-PL" altLang="en-US" sz="1400"/>
              <a:t>is leaving the UK to live abroad</a:t>
            </a:r>
          </a:p>
          <a:p>
            <a:pPr marL="342900" indent="-342900" algn="l"/>
            <a:r>
              <a:rPr lang="pl-PL" altLang="en-US" sz="1400"/>
              <a:t>already lives abroad</a:t>
            </a:r>
          </a:p>
          <a:p>
            <a:pPr marL="457200" indent="-457200" algn="l">
              <a:buClrTx/>
              <a:buFont typeface="+mj-lt"/>
              <a:buAutoNum type="arabicPeriod" startAt="2"/>
            </a:pPr>
            <a:r>
              <a:rPr lang="pl-PL" altLang="en-US" sz="1400"/>
              <a:t>If person is changing his/her name</a:t>
            </a:r>
          </a:p>
          <a:p>
            <a:pPr marL="0" indent="0" algn="l">
              <a:buNone/>
            </a:pPr>
            <a:r>
              <a:rPr lang="pl-PL" altLang="en-US" sz="1400"/>
              <a:t>Change name if person:</a:t>
            </a:r>
          </a:p>
          <a:p>
            <a:pPr marL="457200" indent="-457200" algn="l"/>
            <a:r>
              <a:rPr lang="pl-PL" altLang="en-US" sz="1400"/>
              <a:t>paid a salary or pension through PAYE</a:t>
            </a:r>
          </a:p>
          <a:p>
            <a:pPr marL="457200" indent="-457200" algn="l"/>
            <a:r>
              <a:rPr lang="pl-PL" altLang="en-US" sz="1400"/>
              <a:t>registered for Self Assessment</a:t>
            </a:r>
          </a:p>
          <a:p>
            <a:pPr marL="457200" indent="-457200" algn="l"/>
            <a:r>
              <a:rPr lang="pl-PL" altLang="en-US" sz="1400"/>
              <a:t>he/she needs to update both if both apply to he/she.</a:t>
            </a:r>
          </a:p>
          <a:p>
            <a:pPr marL="457200" indent="-457200" algn="l"/>
            <a:r>
              <a:rPr lang="pl-PL" altLang="en-US" sz="1400"/>
              <a:t>person's name will be updated automatically if he,she changes gender.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ltLang="en-US"/>
          </a:p>
        </p:txBody>
      </p:sp>
      <p:pic>
        <p:nvPicPr>
          <p:cNvPr id="4" name="Symbol zastępczy zawartości 3" descr="3"/>
          <p:cNvPicPr>
            <a:picLocks noGrp="1" noChangeAspect="1"/>
          </p:cNvPicPr>
          <p:nvPr>
            <p:ph idx="1"/>
          </p:nvPr>
        </p:nvPicPr>
        <p:blipFill>
          <a:blip r:embed="rId2" cstate="print"/>
          <a:stretch>
            <a:fillRect/>
          </a:stretch>
        </p:blipFill>
        <p:spPr>
          <a:xfrm>
            <a:off x="-17780" y="-57785"/>
            <a:ext cx="9190990" cy="688530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a:t>How to get it?</a:t>
            </a:r>
          </a:p>
        </p:txBody>
      </p:sp>
      <p:sp>
        <p:nvSpPr>
          <p:cNvPr id="3" name="Symbol zastępczy zawartości 2"/>
          <p:cNvSpPr>
            <a:spLocks noGrp="1"/>
          </p:cNvSpPr>
          <p:nvPr>
            <p:ph idx="1"/>
          </p:nvPr>
        </p:nvSpPr>
        <p:spPr/>
        <p:txBody>
          <a:bodyPr/>
          <a:lstStyle/>
          <a:p>
            <a:pPr marL="0" indent="0">
              <a:buNone/>
            </a:pPr>
            <a:r>
              <a:rPr lang="pl-PL" altLang="en-US"/>
              <a:t>People need to apply by phone for a National Insurance number.</a:t>
            </a:r>
          </a:p>
          <a:p>
            <a:pPr marL="0" indent="0">
              <a:buNone/>
            </a:pPr>
            <a:r>
              <a:rPr lang="pl-PL" altLang="en-US"/>
              <a:t>National Insurance number application line:</a:t>
            </a:r>
          </a:p>
          <a:p>
            <a:pPr marL="342900" indent="-342900"/>
            <a:r>
              <a:rPr lang="pl-PL" altLang="en-US"/>
              <a:t>Telephone: 0345 600 0643</a:t>
            </a:r>
          </a:p>
          <a:p>
            <a:pPr marL="342900" indent="-342900"/>
            <a:r>
              <a:rPr lang="pl-PL" altLang="en-US"/>
              <a:t>Textphone: 0345 600 0644</a:t>
            </a:r>
          </a:p>
          <a:p>
            <a:pPr marL="800100" lvl="1" indent="-342900">
              <a:buFont typeface="Wingdings" panose="05000000000000000000" charset="0"/>
              <a:buChar char="o"/>
            </a:pPr>
            <a:r>
              <a:rPr lang="pl-PL" altLang="en-US"/>
              <a:t>Monday to Friday, 8am to 6pm</a:t>
            </a:r>
          </a:p>
          <a:p>
            <a:pPr marL="342900" indent="-342900"/>
            <a:r>
              <a:rPr lang="pl-PL" altLang="en-US"/>
              <a:t>Welsh language: 0345 602 1491 </a:t>
            </a:r>
          </a:p>
          <a:p>
            <a:pPr marL="800100" lvl="1" indent="-342900">
              <a:buFont typeface="Wingdings" panose="05000000000000000000" charset="0"/>
              <a:buChar char="o"/>
            </a:pPr>
            <a:r>
              <a:rPr lang="pl-PL" altLang="en-US"/>
              <a:t>Monday to Friday, 8:30am to 5pm</a:t>
            </a:r>
          </a:p>
          <a:p>
            <a:pPr marL="0" indent="0">
              <a:buNone/>
            </a:pPr>
            <a:r>
              <a:rPr lang="pl-PL" altLang="en-US"/>
              <a:t>To apply for benefits without a National Insurance number, people can contact Jobcentre Plus instead.</a:t>
            </a:r>
          </a:p>
          <a:p>
            <a:pPr marL="0" indent="0">
              <a:buNone/>
            </a:pPr>
            <a:r>
              <a:rPr lang="pl-PL" altLang="en-US"/>
              <a:t>People can also have a translator if they do not speek english.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dirty="0" err="1" smtClean="0"/>
              <a:t>Dictionary</a:t>
            </a:r>
            <a:endParaRPr lang="pl-PL" altLang="en-US" dirty="0"/>
          </a:p>
        </p:txBody>
      </p:sp>
      <p:sp>
        <p:nvSpPr>
          <p:cNvPr id="3" name="Symbol zastępczy zawartości 2"/>
          <p:cNvSpPr>
            <a:spLocks noGrp="1"/>
          </p:cNvSpPr>
          <p:nvPr>
            <p:ph idx="1"/>
          </p:nvPr>
        </p:nvSpPr>
        <p:spPr/>
        <p:txBody>
          <a:bodyPr/>
          <a:lstStyle/>
          <a:p>
            <a:pPr marL="0" indent="0">
              <a:buNone/>
            </a:pPr>
            <a:r>
              <a:rPr lang="pl-PL" altLang="en-US" dirty="0" err="1" smtClean="0"/>
              <a:t>Self-employed</a:t>
            </a:r>
            <a:r>
              <a:rPr lang="pl-PL" altLang="en-US" dirty="0" smtClean="0"/>
              <a:t> – </a:t>
            </a:r>
            <a:r>
              <a:rPr lang="pl-PL" altLang="en-US" dirty="0" err="1" smtClean="0"/>
              <a:t>samozatrudniony</a:t>
            </a:r>
            <a:endParaRPr lang="pl-PL" altLang="en-US" dirty="0" smtClean="0"/>
          </a:p>
          <a:p>
            <a:pPr marL="0" indent="0">
              <a:buNone/>
            </a:pPr>
            <a:r>
              <a:rPr lang="pl-PL" altLang="en-US" dirty="0" err="1" smtClean="0"/>
              <a:t>Fishermen</a:t>
            </a:r>
            <a:r>
              <a:rPr lang="pl-PL" altLang="en-US" dirty="0" smtClean="0"/>
              <a:t> – rybak</a:t>
            </a:r>
          </a:p>
          <a:p>
            <a:pPr marL="0" indent="0">
              <a:buNone/>
            </a:pPr>
            <a:r>
              <a:rPr lang="pl-PL" altLang="en-US" dirty="0" err="1" smtClean="0"/>
              <a:t>tax</a:t>
            </a:r>
            <a:r>
              <a:rPr lang="pl-PL" altLang="en-US" dirty="0" smtClean="0"/>
              <a:t> – podatek</a:t>
            </a:r>
          </a:p>
          <a:p>
            <a:pPr marL="0" indent="0">
              <a:buNone/>
            </a:pPr>
            <a:r>
              <a:rPr lang="pl-PL" altLang="en-US" dirty="0" smtClean="0"/>
              <a:t>National Insurance </a:t>
            </a:r>
            <a:r>
              <a:rPr lang="pl-PL" altLang="en-US" dirty="0" err="1" smtClean="0"/>
              <a:t>Number</a:t>
            </a:r>
            <a:r>
              <a:rPr lang="pl-PL" altLang="en-US" dirty="0" smtClean="0"/>
              <a:t> – narodowy numer ubezpieczeniowy</a:t>
            </a:r>
          </a:p>
          <a:p>
            <a:pPr marL="0" indent="0">
              <a:buNone/>
            </a:pPr>
            <a:r>
              <a:rPr lang="pl-PL" altLang="en-US" dirty="0" err="1" smtClean="0"/>
              <a:t>Contributions</a:t>
            </a:r>
            <a:r>
              <a:rPr lang="pl-PL" altLang="en-US" dirty="0" smtClean="0"/>
              <a:t> – wkłady, finansowanie</a:t>
            </a:r>
          </a:p>
          <a:p>
            <a:pPr marL="0" indent="0">
              <a:buNone/>
            </a:pPr>
            <a:r>
              <a:rPr lang="pl-PL" altLang="en-US" dirty="0" smtClean="0"/>
              <a:t>Landlord – wynajmujący, właściciel</a:t>
            </a:r>
          </a:p>
          <a:p>
            <a:pPr marL="0" indent="0">
              <a:buNone/>
            </a:pPr>
            <a:r>
              <a:rPr lang="pl-PL" altLang="en-US" dirty="0" err="1" smtClean="0"/>
              <a:t>Identity</a:t>
            </a:r>
            <a:r>
              <a:rPr lang="pl-PL" altLang="en-US" dirty="0" smtClean="0"/>
              <a:t> fraud – fałszywa tożsamość</a:t>
            </a:r>
          </a:p>
          <a:p>
            <a:pPr marL="0" indent="0">
              <a:buNone/>
            </a:pPr>
            <a:r>
              <a:rPr lang="pl-PL" altLang="en-US" dirty="0" err="1" smtClean="0"/>
              <a:t>Payslip</a:t>
            </a:r>
            <a:r>
              <a:rPr lang="pl-PL" altLang="en-US" dirty="0" smtClean="0"/>
              <a:t> – odcinek płacowy</a:t>
            </a:r>
          </a:p>
          <a:p>
            <a:pPr marL="0" indent="0">
              <a:buNone/>
            </a:pPr>
            <a:r>
              <a:rPr lang="pl-PL" altLang="en-US" dirty="0" smtClean="0"/>
              <a:t>State </a:t>
            </a:r>
            <a:r>
              <a:rPr lang="pl-PL" altLang="en-US" dirty="0" err="1" smtClean="0"/>
              <a:t>pension</a:t>
            </a:r>
            <a:r>
              <a:rPr lang="pl-PL" altLang="en-US" dirty="0" smtClean="0"/>
              <a:t> </a:t>
            </a:r>
            <a:r>
              <a:rPr lang="pl-PL" altLang="en-US" dirty="0" err="1" smtClean="0"/>
              <a:t>age</a:t>
            </a:r>
            <a:r>
              <a:rPr lang="pl-PL" altLang="en-US" dirty="0" smtClean="0"/>
              <a:t> – wiek emerytalny</a:t>
            </a:r>
          </a:p>
          <a:p>
            <a:pPr marL="0" indent="0">
              <a:buNone/>
            </a:pPr>
            <a:endParaRPr lang="pl-PL" altLang="en-US" dirty="0" smtClean="0"/>
          </a:p>
          <a:p>
            <a:pPr marL="0" indent="0">
              <a:buNone/>
            </a:pPr>
            <a:endParaRPr lang="pl-PL" altLang="en-US" dirty="0" smtClean="0"/>
          </a:p>
          <a:p>
            <a:pPr marL="0" indent="0">
              <a:buNone/>
            </a:pPr>
            <a:endParaRPr lang="pl-PL" altLang="en-US" dirty="0" smtClean="0"/>
          </a:p>
          <a:p>
            <a:pPr marL="0" indent="0">
              <a:buNone/>
            </a:pPr>
            <a:endParaRPr lang="pl-PL" altLang="en-US" dirty="0" smtClean="0"/>
          </a:p>
          <a:p>
            <a:pPr marL="0" indent="0">
              <a:buNone/>
            </a:pPr>
            <a:endParaRPr lang="pl-PL" altLang="en-US" dirty="0" smtClean="0"/>
          </a:p>
          <a:p>
            <a:pPr marL="0" indent="0">
              <a:buNone/>
            </a:pPr>
            <a:endParaRPr lang="pl-PL" altLang="en-US" dirty="0" smtClean="0"/>
          </a:p>
          <a:p>
            <a:pPr marL="0" indent="0">
              <a:buNone/>
            </a:pPr>
            <a:endParaRPr lang="pl-PL"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p:txBody>
          <a:bodyPr/>
          <a:lstStyle/>
          <a:p>
            <a:endParaRPr lang="pl-PL" altLang="en-US"/>
          </a:p>
        </p:txBody>
      </p:sp>
      <p:pic>
        <p:nvPicPr>
          <p:cNvPr id="9" name="Symbol zastępczy zawartości 8" descr="4"/>
          <p:cNvPicPr>
            <a:picLocks noGrp="1" noChangeAspect="1"/>
          </p:cNvPicPr>
          <p:nvPr>
            <p:ph idx="1"/>
          </p:nvPr>
        </p:nvPicPr>
        <p:blipFill>
          <a:blip r:embed="rId2" cstate="print"/>
          <a:stretch>
            <a:fillRect/>
          </a:stretch>
        </p:blipFill>
        <p:spPr>
          <a:xfrm>
            <a:off x="-31115" y="-8255"/>
            <a:ext cx="9204325" cy="68770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title"/>
          </p:nvPr>
        </p:nvSpPr>
        <p:spPr/>
        <p:txBody>
          <a:bodyPr/>
          <a:lstStyle/>
          <a:p>
            <a:r>
              <a:rPr lang="pl-PL" altLang="en-US"/>
              <a:t>What does it look like?</a:t>
            </a:r>
          </a:p>
        </p:txBody>
      </p:sp>
      <p:pic>
        <p:nvPicPr>
          <p:cNvPr id="4" name="Symbol zastępczy zawartości 3" descr="1"/>
          <p:cNvPicPr>
            <a:picLocks noGrp="1" noChangeAspect="1"/>
          </p:cNvPicPr>
          <p:nvPr>
            <p:ph sz="half" idx="1"/>
          </p:nvPr>
        </p:nvPicPr>
        <p:blipFill>
          <a:blip r:embed="rId2" cstate="print"/>
          <a:stretch>
            <a:fillRect/>
          </a:stretch>
        </p:blipFill>
        <p:spPr>
          <a:xfrm>
            <a:off x="292100" y="1349375"/>
            <a:ext cx="4485005" cy="2821305"/>
          </a:xfrm>
          <a:prstGeom prst="rect">
            <a:avLst/>
          </a:prstGeom>
        </p:spPr>
      </p:pic>
      <p:pic>
        <p:nvPicPr>
          <p:cNvPr id="5" name="Symbol zastępczy zawartości 4" descr="2"/>
          <p:cNvPicPr>
            <a:picLocks noGrp="1" noChangeAspect="1"/>
          </p:cNvPicPr>
          <p:nvPr>
            <p:ph sz="half" idx="2"/>
          </p:nvPr>
        </p:nvPicPr>
        <p:blipFill>
          <a:blip r:embed="rId3" cstate="print"/>
          <a:stretch>
            <a:fillRect/>
          </a:stretch>
        </p:blipFill>
        <p:spPr>
          <a:xfrm>
            <a:off x="4994275" y="1349375"/>
            <a:ext cx="3599815" cy="508825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p:cNvSpPr>
          <p:nvPr>
            <p:ph type="title"/>
          </p:nvPr>
        </p:nvSpPr>
        <p:spPr/>
        <p:txBody>
          <a:bodyPr vert="horz" wrap="square" anchor="b"/>
          <a:lstStyle/>
          <a:p>
            <a:pPr lvl="0" eaLnBrk="1" hangingPunct="1"/>
            <a:r>
              <a:rPr lang="pl-PL" altLang="zh-CN" dirty="0"/>
              <a:t>Overview</a:t>
            </a:r>
          </a:p>
        </p:txBody>
      </p:sp>
      <p:sp>
        <p:nvSpPr>
          <p:cNvPr id="5123" name="Rectangle 6"/>
          <p:cNvSpPr>
            <a:spLocks noGrp="1"/>
          </p:cNvSpPr>
          <p:nvPr>
            <p:ph idx="1"/>
          </p:nvPr>
        </p:nvSpPr>
        <p:spPr/>
        <p:txBody>
          <a:bodyPr vert="horz" wrap="square" anchor="t"/>
          <a:lstStyle/>
          <a:p>
            <a:pPr marL="0" lvl="0" indent="0" eaLnBrk="1" hangingPunct="1">
              <a:buNone/>
            </a:pPr>
            <a:r>
              <a:rPr lang="pl-PL"/>
              <a:t>People pay</a:t>
            </a:r>
            <a:r>
              <a:t> National Insurance contributions to qualify for certain benefits including the State Pension.</a:t>
            </a:r>
          </a:p>
          <a:p>
            <a:pPr marL="0" lvl="0" indent="0" eaLnBrk="1" hangingPunct="1">
              <a:buNone/>
            </a:pPr>
            <a:r>
              <a:rPr lang="pl-PL"/>
              <a:t>People have to</a:t>
            </a:r>
            <a:r>
              <a:t> pay National Insurance if </a:t>
            </a:r>
            <a:r>
              <a:rPr lang="pl-PL"/>
              <a:t>they are</a:t>
            </a:r>
            <a:r>
              <a:t> 16 or over and either:</a:t>
            </a:r>
          </a:p>
          <a:p>
            <a:pPr marL="342900" lvl="0" indent="-342900" eaLnBrk="1" hangingPunct="1"/>
            <a:r>
              <a:t>an employee earning above £155 a week</a:t>
            </a:r>
          </a:p>
          <a:p>
            <a:pPr marL="342900" lvl="0" indent="-342900" eaLnBrk="1" hangingPunct="1"/>
            <a:r>
              <a:t>self-employed and making a profit of £5,965 or more a year</a:t>
            </a:r>
          </a:p>
          <a:p>
            <a:pPr marL="0" lvl="0" indent="0" eaLnBrk="1" hangingPunct="1">
              <a:buNone/>
            </a:pPr>
            <a:r>
              <a:t>National Insurance number </a:t>
            </a:r>
            <a:r>
              <a:rPr lang="pl-PL"/>
              <a:t>is needed</a:t>
            </a:r>
            <a:r>
              <a:t> before </a:t>
            </a:r>
            <a:r>
              <a:rPr lang="pl-PL"/>
              <a:t>people start</a:t>
            </a:r>
            <a:r>
              <a:t> </a:t>
            </a:r>
            <a:r>
              <a:rPr lang="pl-PL"/>
              <a:t>to </a:t>
            </a:r>
            <a:r>
              <a:t>pay National Insurance contributions.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a:t>Classes and stop paying</a:t>
            </a:r>
          </a:p>
        </p:txBody>
      </p:sp>
      <p:sp>
        <p:nvSpPr>
          <p:cNvPr id="3" name="Symbol zastępczy zawartości 2"/>
          <p:cNvSpPr>
            <a:spLocks noGrp="1"/>
          </p:cNvSpPr>
          <p:nvPr>
            <p:ph idx="1"/>
          </p:nvPr>
        </p:nvSpPr>
        <p:spPr/>
        <p:txBody>
          <a:bodyPr/>
          <a:lstStyle/>
          <a:p>
            <a:pPr marL="457200" indent="-457200">
              <a:buAutoNum type="arabicPeriod"/>
            </a:pPr>
            <a:r>
              <a:rPr lang="pl-PL" altLang="en-US"/>
              <a:t>There are different types of National Insurance (known as ‘classes’). The type people pay depends on their employment status and how much they earn, and whether they have any gaps in their National Insurance record.</a:t>
            </a:r>
          </a:p>
          <a:p>
            <a:pPr marL="457200" indent="-457200">
              <a:buAutoNum type="arabicPeriod"/>
            </a:pPr>
            <a:endParaRPr lang="pl-PL" altLang="en-US"/>
          </a:p>
          <a:p>
            <a:pPr marL="457200" indent="-457200">
              <a:buAutoNum type="arabicPeriod"/>
            </a:pPr>
            <a:r>
              <a:rPr lang="pl-PL" altLang="en-US"/>
              <a:t>If people are employed, they stop paying Class 1 National Insurance when they reach the State Pension age.</a:t>
            </a:r>
          </a:p>
          <a:p>
            <a:pPr marL="0" indent="0">
              <a:buNone/>
            </a:pPr>
            <a:r>
              <a:rPr lang="pl-PL" altLang="en-US"/>
              <a:t>If somebody is self-employed he/she stops paying:</a:t>
            </a:r>
          </a:p>
          <a:p>
            <a:r>
              <a:rPr lang="pl-PL" altLang="en-US"/>
              <a:t>Class 2 National Insurance when person reaches State Pension age</a:t>
            </a:r>
          </a:p>
          <a:p>
            <a:r>
              <a:rPr lang="pl-PL" altLang="en-US"/>
              <a:t>Class 4 National Insurance from 6 April (start of the tax year) after person reaches State Pension 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400"/>
              <a:t>National Insurance number</a:t>
            </a:r>
          </a:p>
        </p:txBody>
      </p:sp>
      <p:sp>
        <p:nvSpPr>
          <p:cNvPr id="3" name="Symbol zastępczy zawartości 2"/>
          <p:cNvSpPr>
            <a:spLocks noGrp="1"/>
          </p:cNvSpPr>
          <p:nvPr>
            <p:ph idx="1"/>
          </p:nvPr>
        </p:nvSpPr>
        <p:spPr/>
        <p:txBody>
          <a:bodyPr/>
          <a:lstStyle/>
          <a:p>
            <a:pPr marL="0" indent="0">
              <a:buNone/>
            </a:pPr>
            <a:r>
              <a:rPr lang="pl-PL" altLang="en-US"/>
              <a:t>People have a National Insurance number to make sure that their National Insurance contributions and tax are recorded against their name only.</a:t>
            </a:r>
          </a:p>
          <a:p>
            <a:pPr marL="0" indent="0">
              <a:buNone/>
            </a:pPr>
            <a:r>
              <a:rPr lang="pl-PL" altLang="en-US"/>
              <a:t>It’s made up of letters and numbers and never changes.</a:t>
            </a:r>
          </a:p>
          <a:p>
            <a:pPr marL="0" indent="0">
              <a:buNone/>
            </a:pPr>
            <a:endParaRPr lang="pl-PL" altLang="en-US"/>
          </a:p>
          <a:p>
            <a:pPr marL="0" indent="0">
              <a:buNone/>
            </a:pPr>
            <a:r>
              <a:rPr lang="pl-PL" altLang="en-US"/>
              <a:t>You can find your National Insurance number:</a:t>
            </a:r>
          </a:p>
          <a:p>
            <a:pPr marL="342900" indent="-342900"/>
            <a:r>
              <a:rPr lang="pl-PL" altLang="en-US"/>
              <a:t>on payslip</a:t>
            </a:r>
          </a:p>
          <a:p>
            <a:pPr marL="342900" indent="-342900"/>
            <a:r>
              <a:rPr lang="pl-PL" altLang="en-US"/>
              <a:t>on P60</a:t>
            </a:r>
          </a:p>
          <a:p>
            <a:pPr marL="342900" indent="-342900"/>
            <a:r>
              <a:rPr lang="pl-PL" altLang="en-US"/>
              <a:t>on letters about tax, pension or benefits</a:t>
            </a:r>
          </a:p>
          <a:p>
            <a:pPr marL="342900" indent="-342900"/>
            <a:r>
              <a:rPr lang="pl-PL" altLang="en-US"/>
              <a:t>in the National Insurance section of personal tax account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000"/>
              <a:t>Who uses National Insurance Number</a:t>
            </a:r>
          </a:p>
        </p:txBody>
      </p:sp>
      <p:sp>
        <p:nvSpPr>
          <p:cNvPr id="3" name="Symbol zastępczy zawartości 2"/>
          <p:cNvSpPr>
            <a:spLocks noGrp="1"/>
          </p:cNvSpPr>
          <p:nvPr>
            <p:ph idx="1"/>
          </p:nvPr>
        </p:nvSpPr>
        <p:spPr/>
        <p:txBody>
          <a:bodyPr/>
          <a:lstStyle/>
          <a:p>
            <a:pPr marL="0" indent="0">
              <a:buNone/>
            </a:pPr>
            <a:r>
              <a:rPr lang="pl-PL" altLang="en-US"/>
              <a:t>These organisations need to know what the number is:</a:t>
            </a:r>
          </a:p>
          <a:p>
            <a:pPr marL="342900" indent="-342900"/>
            <a:r>
              <a:rPr lang="pl-PL" altLang="en-US"/>
              <a:t>HM Revenue and Customs (HMRC)</a:t>
            </a:r>
          </a:p>
          <a:p>
            <a:pPr marL="342900" indent="-342900"/>
            <a:r>
              <a:rPr lang="pl-PL" altLang="en-US"/>
              <a:t>employers</a:t>
            </a:r>
          </a:p>
          <a:p>
            <a:pPr marL="342900" indent="-342900"/>
            <a:r>
              <a:rPr lang="pl-PL" altLang="en-US"/>
              <a:t>the Department for Work and Pensions (which includes Jobcentre Plus and the Pension, Disability and Carers Service), if you claim state benefits, or in Northern Ireland the Department for Social Development</a:t>
            </a:r>
          </a:p>
          <a:p>
            <a:pPr marL="0" indent="0">
              <a:buNone/>
            </a:pPr>
            <a:endParaRPr lang="pl-PL" altLang="en-US"/>
          </a:p>
          <a:p>
            <a:pPr marL="0" indent="0">
              <a:buNone/>
            </a:pPr>
            <a:r>
              <a:rPr lang="pl-PL" altLang="en-US"/>
              <a:t>To prevent identity fraud, people should keep their National Insurance number safe.</a:t>
            </a:r>
          </a:p>
          <a:p>
            <a:pPr marL="0" indent="0">
              <a:buNone/>
            </a:pPr>
            <a:r>
              <a:rPr lang="pl-PL" altLang="en-US" b="1">
                <a:sym typeface="+mn-ea"/>
              </a:rPr>
              <a:t>Don’t share NI with anyone who doesn’t need it!</a:t>
            </a:r>
            <a:endParaRPr lang="pl-PL" altLang="en-US"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800"/>
              <a:t>National Insurance classes</a:t>
            </a:r>
          </a:p>
        </p:txBody>
      </p:sp>
      <p:sp>
        <p:nvSpPr>
          <p:cNvPr id="3" name="Symbol zastępczy zawartości 2"/>
          <p:cNvSpPr>
            <a:spLocks noGrp="1"/>
          </p:cNvSpPr>
          <p:nvPr>
            <p:ph idx="1"/>
          </p:nvPr>
        </p:nvSpPr>
        <p:spPr/>
        <p:txBody>
          <a:bodyPr/>
          <a:lstStyle/>
          <a:p>
            <a:pPr marL="0" indent="0">
              <a:buNone/>
            </a:pPr>
            <a:r>
              <a:rPr lang="pl-PL" altLang="en-US"/>
              <a:t>The class people pay depends on their employment status and how much they earn, and whether they have any gaps in the National Insurance record.</a:t>
            </a:r>
          </a:p>
          <a:p>
            <a:pPr marL="0" indent="0">
              <a:buNone/>
            </a:pPr>
            <a:r>
              <a:rPr lang="pl-PL" altLang="en-US"/>
              <a:t>Classes of NI:</a:t>
            </a:r>
          </a:p>
          <a:p>
            <a:pPr marL="342900" indent="-342900"/>
            <a:r>
              <a:rPr lang="pl-PL" altLang="en-US"/>
              <a:t>Class 1</a:t>
            </a:r>
          </a:p>
          <a:p>
            <a:pPr marL="342900" indent="-342900"/>
            <a:r>
              <a:rPr lang="pl-PL" altLang="en-US"/>
              <a:t>Class 1A or 1B</a:t>
            </a:r>
          </a:p>
          <a:p>
            <a:pPr marL="342900" indent="-342900"/>
            <a:r>
              <a:rPr lang="pl-PL" altLang="en-US"/>
              <a:t>Class 2</a:t>
            </a:r>
          </a:p>
          <a:p>
            <a:pPr marL="342900" indent="-342900"/>
            <a:r>
              <a:rPr lang="pl-PL" altLang="en-US"/>
              <a:t>Class 3</a:t>
            </a:r>
          </a:p>
          <a:p>
            <a:pPr marL="342900" indent="-342900"/>
            <a:r>
              <a:rPr lang="pl-PL" altLang="en-US"/>
              <a:t>Class 3A</a:t>
            </a:r>
          </a:p>
          <a:p>
            <a:pPr marL="342900" indent="-342900"/>
            <a:r>
              <a:rPr lang="pl-PL" altLang="en-US"/>
              <a:t>Class 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a:t>How much people pay</a:t>
            </a:r>
          </a:p>
        </p:txBody>
      </p:sp>
      <p:sp>
        <p:nvSpPr>
          <p:cNvPr id="3" name="Symbol zastępczy zawartości 2"/>
          <p:cNvSpPr>
            <a:spLocks noGrp="1"/>
          </p:cNvSpPr>
          <p:nvPr>
            <p:ph idx="1"/>
          </p:nvPr>
        </p:nvSpPr>
        <p:spPr/>
        <p:txBody>
          <a:bodyPr/>
          <a:lstStyle/>
          <a:p>
            <a:pPr marL="0" indent="0">
              <a:buNone/>
            </a:pPr>
            <a:r>
              <a:rPr lang="pl-PL" altLang="en-US"/>
              <a:t>People pay different amounts for National Insurance if they are:</a:t>
            </a:r>
          </a:p>
          <a:p>
            <a:pPr marL="342900" indent="-342900"/>
            <a:r>
              <a:rPr lang="pl-PL" altLang="en-US"/>
              <a:t>employed</a:t>
            </a:r>
          </a:p>
          <a:p>
            <a:pPr marL="342900" indent="-342900"/>
            <a:r>
              <a:rPr lang="pl-PL" altLang="en-US"/>
              <a:t>self-employed</a:t>
            </a:r>
          </a:p>
          <a:p>
            <a:pPr marL="342900" indent="-342900"/>
            <a:r>
              <a:rPr lang="pl-PL" altLang="en-US"/>
              <a:t>Directors, landlords and share fishermen</a:t>
            </a:r>
          </a:p>
          <a:p>
            <a:pPr marL="0" indent="0">
              <a:buNone/>
            </a:pPr>
            <a:r>
              <a:rPr lang="pl-PL" altLang="en-US"/>
              <a:t>There are different National Insurance rules for:</a:t>
            </a:r>
          </a:p>
          <a:p>
            <a:pPr marL="342900" indent="-342900"/>
            <a:r>
              <a:rPr lang="pl-PL" altLang="en-US"/>
              <a:t>company directors</a:t>
            </a:r>
          </a:p>
          <a:p>
            <a:pPr marL="342900" indent="-342900"/>
            <a:r>
              <a:rPr lang="pl-PL" altLang="en-US"/>
              <a:t>landlords running a property business</a:t>
            </a:r>
          </a:p>
          <a:p>
            <a:pPr marL="342900" indent="-342900"/>
            <a:r>
              <a:rPr lang="pl-PL" altLang="en-US"/>
              <a:t>share fishermen for example you’re working on a British fishing boat but not under a contract of service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en-US" sz="2200"/>
              <a:t>What if somebody is not working?</a:t>
            </a:r>
          </a:p>
        </p:txBody>
      </p:sp>
      <p:sp>
        <p:nvSpPr>
          <p:cNvPr id="3" name="Symbol zastępczy zawartości 2"/>
          <p:cNvSpPr>
            <a:spLocks noGrp="1"/>
          </p:cNvSpPr>
          <p:nvPr>
            <p:ph idx="1"/>
          </p:nvPr>
        </p:nvSpPr>
        <p:spPr/>
        <p:txBody>
          <a:bodyPr/>
          <a:lstStyle/>
          <a:p>
            <a:pPr marL="0" indent="0">
              <a:buNone/>
            </a:pPr>
            <a:r>
              <a:rPr lang="pl-PL" altLang="en-US"/>
              <a:t>Benefits could be affected if there are gaps in the National Insurance record. National Insurance credits can help to fill gaps in record and protect benefits.</a:t>
            </a:r>
          </a:p>
          <a:p>
            <a:pPr marL="0" indent="0">
              <a:buNone/>
            </a:pPr>
            <a:r>
              <a:rPr lang="pl-PL" altLang="en-US"/>
              <a:t>People can get credits if they can not pay National Insurance contributions, for example, if:</a:t>
            </a:r>
          </a:p>
          <a:p>
            <a:pPr marL="342900" indent="-342900"/>
            <a:r>
              <a:rPr lang="pl-PL" altLang="en-US"/>
              <a:t>they can not work due to illness</a:t>
            </a:r>
          </a:p>
          <a:p>
            <a:pPr marL="342900" indent="-342900"/>
            <a:r>
              <a:rPr lang="pl-PL" altLang="en-US"/>
              <a:t>they are caring for someone</a:t>
            </a:r>
          </a:p>
        </p:txBody>
      </p:sp>
    </p:spTree>
  </p:cSld>
  <p:clrMapOvr>
    <a:masterClrMapping/>
  </p:clrMapOvr>
</p:sld>
</file>

<file path=ppt/theme/theme1.xml><?xml version="1.0" encoding="utf-8"?>
<a:theme xmlns:a="http://schemas.openxmlformats.org/drawingml/2006/main" name="A000120140530A13PPBG">
  <a:themeElements>
    <a:clrScheme name="">
      <a:dk1>
        <a:srgbClr val="3D3F41"/>
      </a:dk1>
      <a:lt1>
        <a:srgbClr val="FFFFFF"/>
      </a:lt1>
      <a:dk2>
        <a:srgbClr val="454749"/>
      </a:dk2>
      <a:lt2>
        <a:srgbClr val="F1F0EB"/>
      </a:lt2>
      <a:accent1>
        <a:srgbClr val="A7A173"/>
      </a:accent1>
      <a:accent2>
        <a:srgbClr val="614A48"/>
      </a:accent2>
      <a:accent3>
        <a:srgbClr val="FFFFFF"/>
      </a:accent3>
      <a:accent4>
        <a:srgbClr val="333537"/>
      </a:accent4>
      <a:accent5>
        <a:srgbClr val="D0CDBD"/>
      </a:accent5>
      <a:accent6>
        <a:srgbClr val="564240"/>
      </a:accent6>
      <a:hlink>
        <a:srgbClr val="00B0F0"/>
      </a:hlink>
      <a:folHlink>
        <a:srgbClr val="AFB2B4"/>
      </a:folHlink>
    </a:clrScheme>
    <a:fontScheme name="">
      <a:majorFont>
        <a:latin typeface="Arial Black"/>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3D3F41"/>
        </a:dk1>
        <a:lt1>
          <a:srgbClr val="FFFFFF"/>
        </a:lt1>
        <a:dk2>
          <a:srgbClr val="454749"/>
        </a:dk2>
        <a:lt2>
          <a:srgbClr val="F1F0EB"/>
        </a:lt2>
        <a:accent1>
          <a:srgbClr val="A7A173"/>
        </a:accent1>
        <a:accent2>
          <a:srgbClr val="614A48"/>
        </a:accent2>
        <a:accent3>
          <a:srgbClr val="FFFFFF"/>
        </a:accent3>
        <a:accent4>
          <a:srgbClr val="333537"/>
        </a:accent4>
        <a:accent5>
          <a:srgbClr val="D0CDBD"/>
        </a:accent5>
        <a:accent6>
          <a:srgbClr val="564240"/>
        </a:accent6>
        <a:hlink>
          <a:srgbClr val="00B0F0"/>
        </a:hlink>
        <a:folHlink>
          <a:srgbClr val="AFB2B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A000120140530A13PPBG">
  <a:themeElements>
    <a:clrScheme name="">
      <a:dk1>
        <a:srgbClr val="3D3F41"/>
      </a:dk1>
      <a:lt1>
        <a:srgbClr val="FFFFFF"/>
      </a:lt1>
      <a:dk2>
        <a:srgbClr val="454749"/>
      </a:dk2>
      <a:lt2>
        <a:srgbClr val="F1F0EB"/>
      </a:lt2>
      <a:accent1>
        <a:srgbClr val="A7A173"/>
      </a:accent1>
      <a:accent2>
        <a:srgbClr val="614A48"/>
      </a:accent2>
      <a:accent3>
        <a:srgbClr val="FFFFFF"/>
      </a:accent3>
      <a:accent4>
        <a:srgbClr val="333537"/>
      </a:accent4>
      <a:accent5>
        <a:srgbClr val="D0CDBD"/>
      </a:accent5>
      <a:accent6>
        <a:srgbClr val="564240"/>
      </a:accent6>
      <a:hlink>
        <a:srgbClr val="00B0F0"/>
      </a:hlink>
      <a:folHlink>
        <a:srgbClr val="AFB2B4"/>
      </a:folHlink>
    </a:clrScheme>
    <a:fontScheme name="">
      <a:majorFont>
        <a:latin typeface="Arial Black"/>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3D3F41"/>
        </a:dk1>
        <a:lt1>
          <a:srgbClr val="FFFFFF"/>
        </a:lt1>
        <a:dk2>
          <a:srgbClr val="454749"/>
        </a:dk2>
        <a:lt2>
          <a:srgbClr val="F1F0EB"/>
        </a:lt2>
        <a:accent1>
          <a:srgbClr val="A7A173"/>
        </a:accent1>
        <a:accent2>
          <a:srgbClr val="614A48"/>
        </a:accent2>
        <a:accent3>
          <a:srgbClr val="FFFFFF"/>
        </a:accent3>
        <a:accent4>
          <a:srgbClr val="333537"/>
        </a:accent4>
        <a:accent5>
          <a:srgbClr val="D0CDBD"/>
        </a:accent5>
        <a:accent6>
          <a:srgbClr val="564240"/>
        </a:accent6>
        <a:hlink>
          <a:srgbClr val="00B0F0"/>
        </a:hlink>
        <a:folHlink>
          <a:srgbClr val="AFB2B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745</Words>
  <Application>Microsoft Office PowerPoint</Application>
  <PresentationFormat>Pokaz na ekranie (4:3)</PresentationFormat>
  <Paragraphs>100</Paragraphs>
  <Slides>15</Slides>
  <Notes>0</Notes>
  <HiddenSlides>0</HiddenSlides>
  <MMClips>0</MMClips>
  <ScaleCrop>false</ScaleCrop>
  <HeadingPairs>
    <vt:vector size="4" baseType="variant">
      <vt:variant>
        <vt:lpstr>Motyw</vt:lpstr>
      </vt:variant>
      <vt:variant>
        <vt:i4>2</vt:i4>
      </vt:variant>
      <vt:variant>
        <vt:lpstr>Tytuły slajdów</vt:lpstr>
      </vt:variant>
      <vt:variant>
        <vt:i4>15</vt:i4>
      </vt:variant>
    </vt:vector>
  </HeadingPairs>
  <TitlesOfParts>
    <vt:vector size="17" baseType="lpstr">
      <vt:lpstr>A000120140530A13PPBG</vt:lpstr>
      <vt:lpstr>1_A000120140530A13PPBG</vt:lpstr>
      <vt:lpstr>NATIONAL INSURANCE</vt:lpstr>
      <vt:lpstr>What does it look like?</vt:lpstr>
      <vt:lpstr>Overview</vt:lpstr>
      <vt:lpstr>Classes and stop paying</vt:lpstr>
      <vt:lpstr>National Insurance number</vt:lpstr>
      <vt:lpstr>Who uses National Insurance Number</vt:lpstr>
      <vt:lpstr>National Insurance classes</vt:lpstr>
      <vt:lpstr>How much people pay</vt:lpstr>
      <vt:lpstr>What if somebody is not working?</vt:lpstr>
      <vt:lpstr>Change of circumstances</vt:lpstr>
      <vt:lpstr>Changing personal details</vt:lpstr>
      <vt:lpstr>Slajd 12</vt:lpstr>
      <vt:lpstr>How to get it?</vt:lpstr>
      <vt:lpstr>Dictionary</vt:lpstr>
      <vt:lpstr>Slajd 15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fdsa</dc:title>
  <dc:creator>admin</dc:creator>
  <cp:lastModifiedBy>Mariusz Bochenek</cp:lastModifiedBy>
  <cp:revision>131</cp:revision>
  <dcterms:created xsi:type="dcterms:W3CDTF">2014-06-03T02:52:00Z</dcterms:created>
  <dcterms:modified xsi:type="dcterms:W3CDTF">2017-05-25T06:35:05Z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模板文件">
    <vt:lpwstr/>
  </property>
  <property fmtid="{D5CDD505-2E9C-101B-9397-08002B2CF9AE}" pid="3" name="标题">
    <vt:lpwstr>黑色商务办公_A000120140530A13PPBG</vt:lpwstr>
  </property>
  <property fmtid="{D5CDD505-2E9C-101B-9397-08002B2CF9AE}" pid="4" name="关键字">
    <vt:lpwstr>商业科技 4:3 黑 黑色 灰 灰色 商务 办公 沉稳 V1</vt:lpwstr>
  </property>
  <property fmtid="{D5CDD505-2E9C-101B-9397-08002B2CF9AE}" pid="5" name="KSOProductBuildVer">
    <vt:lpwstr>1045-10.2.0.5820</vt:lpwstr>
  </property>
</Properties>
</file>