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813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24FC0-09B0-4FB4-B010-EED72D1F4D0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B691-6E65-4990-B8F8-25F83146C3A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3603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AFC051-A859-4A9D-A61E-68AF5AE60153}" type="datetimeFigureOut">
              <a:rPr lang="pl-PL" smtClean="0"/>
              <a:pPr/>
              <a:t>2015-04-16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7034C3-73B1-4856-9F28-CEAA0F05CD7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0404" y="14656"/>
            <a:ext cx="8886092" cy="6654704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pl-P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l-PL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Uniwersytet 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Rzeszowski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Wydział </a:t>
            </a: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Socjologiczno-Historyczny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Praca socjalna II, gr. </a:t>
            </a:r>
            <a:r>
              <a:rPr lang="pl-PL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l-PL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Monika Świder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l-P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l-PL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day in the life of </a:t>
            </a:r>
            <a:r>
              <a:rPr lang="pl-PL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home (UK</a:t>
            </a:r>
            <a:r>
              <a:rPr lang="pl-PL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l-PL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Rzeszów 2014/15</a:t>
            </a: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logo U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04" y="14656"/>
            <a:ext cx="2189347" cy="22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1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onika\Desktop\pobrane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8659"/>
            <a:ext cx="4752528" cy="31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onika\Desktop\pobrane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9000"/>
            <a:ext cx="5420910" cy="26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onika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348"/>
            <a:ext cx="4625810" cy="3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onika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34504"/>
            <a:ext cx="3068980" cy="36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8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Supper</a:t>
            </a: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5"/>
            <a:ext cx="8784976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Assisting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toileting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start the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supper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Visits</a:t>
            </a: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Assisting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clothes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beds</a:t>
            </a: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Monika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38447"/>
            <a:ext cx="3490249" cy="23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onika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943" y="4077072"/>
            <a:ext cx="4361627" cy="24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2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onik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5982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 rot="21028518">
            <a:off x="1733450" y="3888244"/>
            <a:ext cx="2452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plan</a:t>
            </a:r>
          </a:p>
        </p:txBody>
      </p:sp>
    </p:spTree>
    <p:extLst>
      <p:ext uri="{BB962C8B-B14F-4D97-AF65-F5344CB8AC3E}">
        <p14:creationId xmlns:p14="http://schemas.microsoft.com/office/powerpoint/2010/main" val="32022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pl-PL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51411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pl-PL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endParaRPr lang="pl-PL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hairdresser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PARTIES</a:t>
            </a:r>
            <a:endParaRPr lang="pl-P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Monika\Desktop\k14009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463">
            <a:off x="179605" y="315589"/>
            <a:ext cx="1799580" cy="17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onika\Desktop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3309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onika\Desktop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4" y="1484784"/>
            <a:ext cx="863269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 party </a:t>
            </a:r>
            <a:b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Compton Lodge</a:t>
            </a: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\Desktop\film-clipart-4i9xE6Gi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4" name="Symbol zastępczy zawartości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short film </a:t>
            </a:r>
            <a:r>
              <a:rPr lang="pl-PL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pl-PL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8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15743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58772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88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pl-PL" sz="8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8800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l-PL" sz="8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8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8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8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pl-PL" sz="8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8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much! </a:t>
            </a:r>
            <a:r>
              <a:rPr lang="pl-PL" sz="8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</a:t>
            </a:r>
            <a:endParaRPr lang="pl-PL" sz="8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2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endParaRPr lang="pl-PL" sz="6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www.bbc.com/news/health-30919525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www.swiftaci.co.uk/apprentices/dayInTheLife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www.macmillandictionary.com/dictionary/british/care-home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www.youtube.com/watch?v=ZfSKGqaTEw8</a:t>
            </a: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nika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5639">
            <a:off x="238127" y="301132"/>
            <a:ext cx="1898496" cy="16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onika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783">
            <a:off x="6226347" y="4227046"/>
            <a:ext cx="2708223" cy="139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577118" cy="1600200"/>
          </a:xfrm>
        </p:spPr>
        <p:txBody>
          <a:bodyPr/>
          <a:lstStyle/>
          <a:p>
            <a:r>
              <a:rPr lang="pl-PL" b="1" dirty="0" smtClean="0"/>
              <a:t>         </a:t>
            </a:r>
            <a:r>
              <a:rPr lang="pl-PL" b="1" dirty="0" err="1" smtClean="0">
                <a:solidFill>
                  <a:srgbClr val="FF0000"/>
                </a:solidFill>
              </a:rPr>
              <a:t>Issues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for </a:t>
            </a:r>
            <a:r>
              <a:rPr lang="pl-PL" b="1" dirty="0" smtClean="0">
                <a:solidFill>
                  <a:srgbClr val="FF0000"/>
                </a:solidFill>
              </a:rPr>
              <a:t>discussion: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pl-PL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l-PL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pl-PL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care home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pl-PL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l-PL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activities residents and care assistants 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pl-PL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pl-PL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in </a:t>
            </a:r>
            <a:r>
              <a:rPr lang="pl-PL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endParaRPr lang="pl-PL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Monika\Desktop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600">
            <a:off x="6288287" y="1702709"/>
            <a:ext cx="1990495" cy="175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731743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pl-PL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5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7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pPr marL="0" indent="0" algn="ctr">
              <a:buNone/>
            </a:pPr>
            <a:endParaRPr lang="pl-PL" sz="5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home- </a:t>
            </a:r>
            <a:r>
              <a:rPr lang="pl-PL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 opieki</a:t>
            </a:r>
          </a:p>
          <a:p>
            <a:pPr marL="0" indent="0">
              <a:buNone/>
            </a:pPr>
            <a:r>
              <a:rPr lang="pl-PL" sz="5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5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dementia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późniejsze stadium demencji</a:t>
            </a:r>
          </a:p>
          <a:p>
            <a:pPr marL="0" indent="0">
              <a:buNone/>
            </a:pP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pl-PL" sz="5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5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carea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pl-PL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opiekunka</a:t>
            </a:r>
          </a:p>
          <a:p>
            <a:pPr marL="0" indent="0">
              <a:buNone/>
            </a:pPr>
            <a:r>
              <a:rPr lang="pl-PL" sz="5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zmiana (w pracy)</a:t>
            </a:r>
          </a:p>
          <a:p>
            <a:pPr marL="0" indent="0">
              <a:buNone/>
            </a:pPr>
            <a:r>
              <a:rPr lang="pl-PL" sz="5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Ailments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dolegliwości</a:t>
            </a:r>
          </a:p>
          <a:p>
            <a:pPr marL="0" indent="0">
              <a:buNone/>
            </a:pPr>
            <a:r>
              <a:rPr lang="pl-PL" sz="5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Pads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5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pampersy dla dorosłych</a:t>
            </a:r>
          </a:p>
          <a:p>
            <a:pPr marL="0" indent="0">
              <a:buNone/>
            </a:pPr>
            <a:r>
              <a:rPr lang="pl-PL" sz="5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</a:t>
            </a:r>
            <a:r>
              <a:rPr lang="pl-PL" sz="5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karmienie</a:t>
            </a:r>
          </a:p>
          <a:p>
            <a:pPr marL="0" indent="0">
              <a:buNone/>
            </a:pPr>
            <a:r>
              <a:rPr lang="pl-PL" sz="5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Hoist</a:t>
            </a:r>
            <a:r>
              <a:rPr lang="pl-PL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dźwig, podnośnik</a:t>
            </a:r>
          </a:p>
          <a:p>
            <a:pPr marL="0" indent="0">
              <a:buNone/>
            </a:pPr>
            <a:r>
              <a:rPr lang="pl-PL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Zimmer </a:t>
            </a:r>
            <a:r>
              <a:rPr lang="pl-PL" sz="5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pl-PL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l-PL" sz="5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walker</a:t>
            </a:r>
            <a:r>
              <a:rPr lang="pl-PL" sz="5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chodzik</a:t>
            </a:r>
          </a:p>
          <a:p>
            <a:pPr marL="0" indent="0">
              <a:buNone/>
            </a:pPr>
            <a:r>
              <a:rPr lang="pl-PL" sz="5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Diabetic</a:t>
            </a:r>
            <a:r>
              <a:rPr lang="pl-PL" sz="5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osoba cierpiąca na cukrzycę</a:t>
            </a:r>
            <a:endParaRPr lang="pl-PL" sz="5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pl-PL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0520"/>
            <a:ext cx="8229600" cy="1600200"/>
          </a:xfrm>
        </p:spPr>
        <p:txBody>
          <a:bodyPr/>
          <a:lstStyle/>
          <a:p>
            <a:r>
              <a:rPr lang="pl-PL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care home </a:t>
            </a:r>
            <a:r>
              <a:rPr lang="pl-PL" sz="6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6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6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1"/>
            <a:ext cx="8784976" cy="51411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for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unable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pl-P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mentally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pl-PL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:\Users\Monika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33843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onika\Desktop\seniors-playing-cards-purchased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04800" y="-228600"/>
            <a:ext cx="9753600" cy="731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8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pl-PL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in a care </a:t>
            </a:r>
            <a:r>
              <a:rPr lang="pl-PL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endParaRPr lang="pl-PL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onika\Desktop\pobr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672408" cy="24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onika\Desktop\images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52" y="3981693"/>
            <a:ext cx="3203848" cy="26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1556792"/>
          </a:xfrm>
        </p:spPr>
        <p:txBody>
          <a:bodyPr/>
          <a:lstStyle/>
          <a:p>
            <a:r>
              <a:rPr lang="pl-PL" b="1" dirty="0" smtClean="0">
                <a:effectLst/>
              </a:rPr>
              <a:t/>
            </a:r>
            <a:br>
              <a:rPr lang="pl-PL" b="1" dirty="0" smtClean="0">
                <a:effectLst/>
              </a:rPr>
            </a:br>
            <a:r>
              <a:rPr lang="pl-PL" b="1" dirty="0">
                <a:effectLst/>
              </a:rPr>
              <a:t/>
            </a:r>
            <a:br>
              <a:rPr lang="pl-PL" b="1" dirty="0">
                <a:effectLst/>
              </a:rPr>
            </a:br>
            <a:r>
              <a:rPr lang="pl-PL" b="1" dirty="0" smtClean="0">
                <a:effectLst/>
              </a:rPr>
              <a:t/>
            </a:r>
            <a:br>
              <a:rPr lang="pl-PL" b="1" dirty="0" smtClean="0">
                <a:effectLst/>
              </a:rPr>
            </a:br>
            <a:r>
              <a:rPr lang="pl-PL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thing in the morning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688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7.30 a. m. – START THE DAY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</a:t>
            </a:r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assistants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breakfast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Assisting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</a:t>
            </a: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Monika\Desktop\full-english-breakfast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nika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142">
            <a:off x="2915817" y="2715417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291114" cy="1556792"/>
          </a:xfrm>
        </p:spPr>
        <p:txBody>
          <a:bodyPr/>
          <a:lstStyle/>
          <a:p>
            <a:r>
              <a:rPr lang="pl-PL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</a:t>
            </a:r>
            <a:endParaRPr lang="pl-PL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3285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Assisting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clothes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pads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washing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dressing 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Medications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Ralaxing</a:t>
            </a: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pl-PL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ssistants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cleaning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rooms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bedclothes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lang="pl-P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biscuits</a:t>
            </a: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Monika\Desktop\imag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068">
            <a:off x="6443797" y="413179"/>
            <a:ext cx="2628900" cy="189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onika\Desktop\pobran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38" y="2732378"/>
            <a:ext cx="2696663" cy="40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onika\Desktop\TV_graphi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053">
            <a:off x="40" y="55334"/>
            <a:ext cx="2325366" cy="17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Lunch time</a:t>
            </a:r>
            <a:endParaRPr lang="pl-PL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56793"/>
            <a:ext cx="8964488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Assisting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toileting</a:t>
            </a: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start the lunch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Fisch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Chips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Assisting</a:t>
            </a:r>
            <a:r>
              <a:rPr lang="pl-P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</a:t>
            </a: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Monika\Desktop\ArjoHuntleigh-Patient-Transfer-Solutions-Maxi-Move-one-carers-one-patient-toil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84" y="4386416"/>
            <a:ext cx="3816424" cy="21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onika\Desktop\ElderlyFee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89" y="257576"/>
            <a:ext cx="26955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onika\Desktop\pobra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75" y="1772816"/>
            <a:ext cx="2603682" cy="196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Afternoon</a:t>
            </a:r>
            <a:endParaRPr lang="pl-PL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514116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l-P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Residents</a:t>
            </a:r>
            <a:r>
              <a:rPr lang="pl-PL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endParaRPr lang="pl-PL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Gymnastic</a:t>
            </a:r>
            <a:endParaRPr lang="pl-P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endParaRPr lang="pl-P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 </a:t>
            </a:r>
            <a:r>
              <a:rPr lang="pl-PL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endParaRPr lang="pl-P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Concerts</a:t>
            </a:r>
            <a:endParaRPr lang="pl-PL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pl-PL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pl-PL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assistants</a:t>
            </a:r>
            <a:r>
              <a:rPr lang="pl-PL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laudry</a:t>
            </a:r>
            <a:endParaRPr lang="pl-PL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endParaRPr lang="pl-PL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bins</a:t>
            </a:r>
            <a:endParaRPr lang="pl-PL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pl-P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menu </a:t>
            </a:r>
            <a:endParaRPr lang="pl-P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322</TotalTime>
  <Words>299</Words>
  <Application>Microsoft Office PowerPoint</Application>
  <PresentationFormat>Pokaz na ekranie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Kierownictwo</vt:lpstr>
      <vt:lpstr>Prezentacja programu PowerPoint</vt:lpstr>
      <vt:lpstr>         Issues for discussion:</vt:lpstr>
      <vt:lpstr>Prezentacja programu PowerPoint</vt:lpstr>
      <vt:lpstr>What the care home is?</vt:lpstr>
      <vt:lpstr>Prezentacja programu PowerPoint</vt:lpstr>
      <vt:lpstr>    First thing in the morning </vt:lpstr>
      <vt:lpstr>Mid morning</vt:lpstr>
      <vt:lpstr>Lunch time</vt:lpstr>
      <vt:lpstr> Afternoon</vt:lpstr>
      <vt:lpstr>Prezentacja programu PowerPoint</vt:lpstr>
      <vt:lpstr>Supper</vt:lpstr>
      <vt:lpstr>Prezentacja programu PowerPoint</vt:lpstr>
      <vt:lpstr>What is more…</vt:lpstr>
      <vt:lpstr>Garden party  at Compton Lodge</vt:lpstr>
      <vt:lpstr>     A short film  about life  in a care home </vt:lpstr>
      <vt:lpstr>Thank you  very much! 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Monika</cp:lastModifiedBy>
  <cp:revision>52</cp:revision>
  <dcterms:created xsi:type="dcterms:W3CDTF">2015-04-08T08:32:29Z</dcterms:created>
  <dcterms:modified xsi:type="dcterms:W3CDTF">2015-04-16T19:16:14Z</dcterms:modified>
</cp:coreProperties>
</file>