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62" r:id="rId3"/>
    <p:sldId id="259" r:id="rId4"/>
    <p:sldId id="263" r:id="rId5"/>
    <p:sldId id="258" r:id="rId6"/>
    <p:sldId id="260" r:id="rId7"/>
    <p:sldId id="265" r:id="rId8"/>
    <p:sldId id="266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4AA74-206F-48E4-8CD4-3DF696549FA9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A5434-6183-4D9A-A2F9-A4CD7AABF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CBF853-14BF-4A25-8203-72A1373EFC7E}" type="datetimeFigureOut">
              <a:rPr lang="pl-PL" smtClean="0"/>
              <a:pPr/>
              <a:t>2015-03-08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8D87F7B-EBCD-494E-AAA0-5B856220330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Pulpit\EAP%20-%20prezentacja\The%20Raven%20(Christopher%20Lee).mp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725144"/>
            <a:ext cx="7848872" cy="1872208"/>
          </a:xfrm>
        </p:spPr>
        <p:txBody>
          <a:bodyPr>
            <a:normAutofit/>
          </a:bodyPr>
          <a:lstStyle/>
          <a:p>
            <a:pPr algn="ctr"/>
            <a:r>
              <a:rPr lang="en-US" sz="5400" b="1" cap="none" dirty="0" smtClean="0">
                <a:solidFill>
                  <a:schemeClr val="tx1"/>
                </a:solidFill>
                <a:latin typeface="Algerian" pitchFamily="82" charset="0"/>
              </a:rPr>
              <a:t>EDGAR ALLAN POE:  MASTER OF MYSTERY</a:t>
            </a:r>
            <a:endParaRPr lang="pl-PL" sz="5400" cap="none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106498" name="Picture 2" descr="http://www.webdesignmash.com/trial/wp-content/uploads/2012/01/18-poe__s_raven_by_twistedsynapses-d3keb3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42176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31224" cy="7132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Kevin Bacon in TV series - "The Following"</a:t>
            </a:r>
            <a:endParaRPr lang="pl-PL" sz="2400" dirty="0"/>
          </a:p>
        </p:txBody>
      </p:sp>
      <p:pic>
        <p:nvPicPr>
          <p:cNvPr id="2050" name="Picture 2" descr="http://www.wired.com/images_blogs/underwire/2013/01/TheFollo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829175" cy="3343275"/>
          </a:xfrm>
          <a:prstGeom prst="rect">
            <a:avLst/>
          </a:prstGeom>
          <a:noFill/>
        </p:spPr>
      </p:pic>
      <p:pic>
        <p:nvPicPr>
          <p:cNvPr id="2052" name="Picture 4" descr="http://image-cdn.zap2it.com/images/the-following-poe-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4829175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 smtClean="0"/>
              <a:t>www.poemuseum.org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5013176"/>
            <a:ext cx="8435280" cy="1441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Edgar Allan </a:t>
            </a:r>
            <a:r>
              <a:rPr lang="pl-PL" sz="2400" dirty="0" err="1" smtClean="0"/>
              <a:t>Poe</a:t>
            </a:r>
            <a:r>
              <a:rPr lang="pl-PL" sz="2400" dirty="0" smtClean="0"/>
              <a:t> </a:t>
            </a:r>
            <a:r>
              <a:rPr lang="pl-PL" sz="2400" dirty="0" err="1" smtClean="0"/>
              <a:t>Museum</a:t>
            </a:r>
            <a:r>
              <a:rPr lang="pl-PL" sz="2400" dirty="0" smtClean="0"/>
              <a:t> – </a:t>
            </a:r>
            <a:r>
              <a:rPr lang="pl-PL" sz="2400" dirty="0" err="1" smtClean="0"/>
              <a:t>Poe’s</a:t>
            </a:r>
            <a:r>
              <a:rPr lang="pl-PL" sz="2400" dirty="0" smtClean="0"/>
              <a:t> life, </a:t>
            </a:r>
            <a:r>
              <a:rPr lang="pl-PL" sz="2400" dirty="0" err="1" smtClean="0"/>
              <a:t>legacy</a:t>
            </a:r>
            <a:r>
              <a:rPr lang="pl-PL" sz="2400" dirty="0" smtClean="0"/>
              <a:t> and Works</a:t>
            </a:r>
            <a:endParaRPr lang="pl-PL" sz="2400" dirty="0"/>
          </a:p>
        </p:txBody>
      </p:sp>
      <p:pic>
        <p:nvPicPr>
          <p:cNvPr id="25602" name="Picture 2" descr="http://www.poemuseum.org/images/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740352" cy="250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2536" y="0"/>
            <a:ext cx="4932040" cy="1289298"/>
          </a:xfrm>
        </p:spPr>
        <p:txBody>
          <a:bodyPr>
            <a:normAutofit/>
          </a:bodyPr>
          <a:lstStyle/>
          <a:p>
            <a:r>
              <a:rPr lang="pl-PL" b="1" dirty="0" smtClean="0"/>
              <a:t>Edgar Allan </a:t>
            </a:r>
            <a:r>
              <a:rPr lang="pl-PL" b="1" dirty="0" err="1" smtClean="0"/>
              <a:t>Poe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4176464" cy="5114040"/>
          </a:xfrm>
        </p:spPr>
        <p:txBody>
          <a:bodyPr>
            <a:normAutofit lnSpcReduction="10000"/>
          </a:bodyPr>
          <a:lstStyle/>
          <a:p>
            <a:endParaRPr lang="pl-PL" sz="1800" dirty="0" smtClean="0"/>
          </a:p>
          <a:p>
            <a:r>
              <a:rPr lang="en-US" sz="1800" dirty="0" smtClean="0"/>
              <a:t>American short-story writer, poet, critic, and editor</a:t>
            </a:r>
            <a:endParaRPr lang="pl-PL" sz="1800" dirty="0" smtClean="0"/>
          </a:p>
          <a:p>
            <a:r>
              <a:rPr lang="en-US" sz="1800" dirty="0" smtClean="0"/>
              <a:t>His tales of mystery and horror initiated the modern detective story</a:t>
            </a:r>
            <a:endParaRPr lang="pl-PL" sz="1800" dirty="0" smtClean="0"/>
          </a:p>
          <a:p>
            <a:r>
              <a:rPr lang="pl-PL" sz="1800" dirty="0" err="1" smtClean="0"/>
              <a:t>Born</a:t>
            </a:r>
            <a:r>
              <a:rPr lang="pl-PL" sz="1800" dirty="0" smtClean="0"/>
              <a:t> </a:t>
            </a:r>
            <a:r>
              <a:rPr lang="pl-PL" sz="1800" dirty="0" err="1" smtClean="0"/>
              <a:t>in</a:t>
            </a:r>
            <a:r>
              <a:rPr lang="pl-PL" sz="1800" dirty="0" smtClean="0"/>
              <a:t> Boston, Massachusetts</a:t>
            </a:r>
          </a:p>
          <a:p>
            <a:r>
              <a:rPr lang="pl-PL" sz="1800" dirty="0" err="1" smtClean="0"/>
              <a:t>early</a:t>
            </a:r>
            <a:r>
              <a:rPr lang="pl-PL" sz="1800" dirty="0" smtClean="0"/>
              <a:t> </a:t>
            </a:r>
            <a:r>
              <a:rPr lang="pl-PL" sz="1800" dirty="0" err="1" smtClean="0"/>
              <a:t>orphaned</a:t>
            </a:r>
            <a:endParaRPr lang="pl-PL" sz="1800" dirty="0" smtClean="0"/>
          </a:p>
          <a:p>
            <a:r>
              <a:rPr lang="en-US" sz="1800" dirty="0" smtClean="0"/>
              <a:t>"Adopted" by the family of Scottish merchant - John Allan</a:t>
            </a:r>
            <a:endParaRPr lang="pl-PL" sz="1800" dirty="0" smtClean="0"/>
          </a:p>
          <a:p>
            <a:r>
              <a:rPr lang="pl-PL" sz="1800" dirty="0" err="1" smtClean="0"/>
              <a:t>strict</a:t>
            </a:r>
            <a:r>
              <a:rPr lang="pl-PL" sz="1800" dirty="0" smtClean="0"/>
              <a:t> </a:t>
            </a:r>
            <a:r>
              <a:rPr lang="pl-PL" sz="1800" dirty="0" err="1" smtClean="0"/>
              <a:t>education</a:t>
            </a:r>
            <a:r>
              <a:rPr lang="pl-PL" sz="1800" dirty="0" smtClean="0"/>
              <a:t> and </a:t>
            </a:r>
            <a:r>
              <a:rPr lang="pl-PL" sz="1800" dirty="0" err="1" smtClean="0"/>
              <a:t>discipline</a:t>
            </a:r>
            <a:endParaRPr lang="pl-PL" sz="1800" dirty="0" smtClean="0"/>
          </a:p>
          <a:p>
            <a:r>
              <a:rPr lang="pl-PL" sz="1800" dirty="0" err="1" smtClean="0"/>
              <a:t>gambling</a:t>
            </a:r>
            <a:r>
              <a:rPr lang="pl-PL" sz="1800" dirty="0" smtClean="0"/>
              <a:t> and financial </a:t>
            </a:r>
            <a:r>
              <a:rPr lang="pl-PL" sz="1800" dirty="0" err="1" smtClean="0"/>
              <a:t>problems</a:t>
            </a:r>
            <a:endParaRPr lang="pl-PL" sz="1800" dirty="0" smtClean="0"/>
          </a:p>
          <a:p>
            <a:r>
              <a:rPr lang="en-US" sz="1800" dirty="0" smtClean="0"/>
              <a:t>abandoned the study of ancient and modern languages on University of Virginia</a:t>
            </a:r>
            <a:endParaRPr lang="pl-PL" sz="1800" dirty="0" smtClean="0"/>
          </a:p>
          <a:p>
            <a:endParaRPr lang="pl-PL" sz="1800" dirty="0"/>
          </a:p>
        </p:txBody>
      </p:sp>
      <p:pic>
        <p:nvPicPr>
          <p:cNvPr id="5" name="Picture 2" descr="http://media-2.web.britannica.com/eb-media/52/76652-004-60D7B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007896" cy="52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3754760" cy="5834120"/>
          </a:xfrm>
        </p:spPr>
        <p:txBody>
          <a:bodyPr>
            <a:normAutofit lnSpcReduction="10000"/>
          </a:bodyPr>
          <a:lstStyle/>
          <a:p>
            <a:endParaRPr lang="pl-PL" sz="2000" dirty="0" smtClean="0"/>
          </a:p>
          <a:p>
            <a:r>
              <a:rPr lang="pl-PL" sz="2000" dirty="0" smtClean="0"/>
              <a:t>He </a:t>
            </a:r>
            <a:r>
              <a:rPr lang="pl-PL" sz="2000" dirty="0" err="1" smtClean="0"/>
              <a:t>started</a:t>
            </a:r>
            <a:r>
              <a:rPr lang="pl-PL" sz="2000" dirty="0" smtClean="0"/>
              <a:t>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military</a:t>
            </a:r>
            <a:r>
              <a:rPr lang="pl-PL" sz="2000" dirty="0" smtClean="0"/>
              <a:t> </a:t>
            </a:r>
            <a:r>
              <a:rPr lang="pl-PL" sz="2000" dirty="0" err="1" smtClean="0"/>
              <a:t>career</a:t>
            </a:r>
            <a:r>
              <a:rPr lang="pl-PL" sz="2000" dirty="0" smtClean="0"/>
              <a:t>  </a:t>
            </a:r>
            <a:r>
              <a:rPr lang="pl-PL" sz="2000" dirty="0" err="1" smtClean="0"/>
              <a:t>in</a:t>
            </a:r>
            <a:r>
              <a:rPr lang="pl-PL" sz="2000" dirty="0" smtClean="0"/>
              <a:t> 1827, </a:t>
            </a:r>
            <a:r>
              <a:rPr lang="pl-PL" sz="2000" dirty="0" err="1" smtClean="0"/>
              <a:t>the</a:t>
            </a:r>
            <a:r>
              <a:rPr lang="pl-PL" sz="2000" dirty="0" smtClean="0"/>
              <a:t> same </a:t>
            </a:r>
            <a:r>
              <a:rPr lang="pl-PL" sz="2000" dirty="0" err="1" smtClean="0"/>
              <a:t>year</a:t>
            </a:r>
            <a:r>
              <a:rPr lang="pl-PL" sz="2000" dirty="0" smtClean="0"/>
              <a:t>  </a:t>
            </a:r>
            <a:r>
              <a:rPr lang="pl-PL" sz="2000" dirty="0" err="1" smtClean="0"/>
              <a:t>he</a:t>
            </a:r>
            <a:r>
              <a:rPr lang="pl-PL" sz="2000" dirty="0" smtClean="0"/>
              <a:t> </a:t>
            </a:r>
            <a:r>
              <a:rPr lang="en-US" sz="2000" dirty="0" smtClean="0"/>
              <a:t>released his first book - a collection of poetry</a:t>
            </a:r>
            <a:r>
              <a:rPr lang="pl-PL" sz="2000" dirty="0" smtClean="0"/>
              <a:t> - </a:t>
            </a:r>
            <a:r>
              <a:rPr lang="en-US" sz="2000" i="1" dirty="0" smtClean="0"/>
              <a:t>Tamerlane and Other Poems</a:t>
            </a:r>
            <a:endParaRPr lang="pl-PL" sz="2000" dirty="0" smtClean="0"/>
          </a:p>
          <a:p>
            <a:r>
              <a:rPr lang="en-US" sz="2000" dirty="0" smtClean="0"/>
              <a:t>Poe married his younger cousin – Virginia</a:t>
            </a:r>
            <a:endParaRPr lang="pl-PL" sz="2000" dirty="0" smtClean="0"/>
          </a:p>
          <a:p>
            <a:r>
              <a:rPr lang="en-US" sz="2000" dirty="0" smtClean="0"/>
              <a:t>Dismiss from work and Virginia's weakening health, brought </a:t>
            </a:r>
            <a:r>
              <a:rPr lang="pl-PL" sz="2000" dirty="0" err="1" smtClean="0"/>
              <a:t>him</a:t>
            </a:r>
            <a:r>
              <a:rPr lang="en-US" sz="2000" dirty="0" smtClean="0"/>
              <a:t> to unstable state of mind and abusing alcohol</a:t>
            </a:r>
            <a:endParaRPr lang="pl-PL" sz="2000" dirty="0" smtClean="0"/>
          </a:p>
          <a:p>
            <a:r>
              <a:rPr lang="en-US" sz="2000" dirty="0" smtClean="0"/>
              <a:t>On October </a:t>
            </a:r>
            <a:r>
              <a:rPr lang="en-US" sz="2000" dirty="0" smtClean="0"/>
              <a:t>3</a:t>
            </a:r>
            <a:r>
              <a:rPr lang="pl-PL" sz="2000" dirty="0" smtClean="0"/>
              <a:t>, </a:t>
            </a:r>
            <a:r>
              <a:rPr lang="pl-PL" sz="2000" dirty="0" smtClean="0"/>
              <a:t>1849,</a:t>
            </a:r>
            <a:r>
              <a:rPr lang="en-US" sz="2000" dirty="0" smtClean="0"/>
              <a:t> Poe was found in Baltimore in great distress</a:t>
            </a:r>
            <a:endParaRPr lang="pl-PL" sz="2000" dirty="0" smtClean="0"/>
          </a:p>
          <a:p>
            <a:r>
              <a:rPr lang="en-US" sz="2000" dirty="0" smtClean="0"/>
              <a:t>He died four days later in hospital</a:t>
            </a:r>
            <a:endParaRPr lang="pl-PL" sz="2000" dirty="0" smtClean="0"/>
          </a:p>
          <a:p>
            <a:endParaRPr lang="pl-PL" dirty="0"/>
          </a:p>
        </p:txBody>
      </p:sp>
      <p:sp>
        <p:nvSpPr>
          <p:cNvPr id="93186" name="AutoShape 2" descr="Znalezione obrazy dla zapytania virginia po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3188" name="AutoShape 4" descr="Znalezione obrazy dla zapytania virginia po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3190" name="Picture 6" descr="Virginia Clemm P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6004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5112568" cy="1368152"/>
          </a:xfrm>
        </p:spPr>
        <p:txBody>
          <a:bodyPr>
            <a:normAutofit fontScale="90000"/>
          </a:bodyPr>
          <a:lstStyle/>
          <a:p>
            <a:r>
              <a:rPr lang="pl-PL" b="1" dirty="0" err="1" smtClean="0"/>
              <a:t>Mysterious</a:t>
            </a:r>
            <a:r>
              <a:rPr lang="pl-PL" b="1" dirty="0" smtClean="0"/>
              <a:t>  </a:t>
            </a:r>
            <a:r>
              <a:rPr lang="pl-PL" b="1" dirty="0" err="1" smtClean="0"/>
              <a:t>death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3682752" cy="4572000"/>
          </a:xfrm>
        </p:spPr>
        <p:txBody>
          <a:bodyPr>
            <a:normAutofit/>
          </a:bodyPr>
          <a:lstStyle/>
          <a:p>
            <a:r>
              <a:rPr lang="pl-PL" sz="2400" dirty="0" err="1" smtClean="0"/>
              <a:t>congestion</a:t>
            </a:r>
            <a:r>
              <a:rPr lang="pl-PL" sz="2400" dirty="0" smtClean="0"/>
              <a:t> of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brain</a:t>
            </a:r>
            <a:r>
              <a:rPr lang="pl-PL" sz="2400" dirty="0" smtClean="0"/>
              <a:t>?</a:t>
            </a:r>
          </a:p>
          <a:p>
            <a:r>
              <a:rPr lang="pl-PL" sz="2400" dirty="0" err="1" smtClean="0"/>
              <a:t>rabies</a:t>
            </a:r>
            <a:r>
              <a:rPr lang="pl-PL" sz="2400" dirty="0" smtClean="0"/>
              <a:t>?</a:t>
            </a:r>
          </a:p>
          <a:p>
            <a:r>
              <a:rPr lang="pl-PL" sz="2400" dirty="0" err="1" smtClean="0"/>
              <a:t>alcoholism</a:t>
            </a:r>
            <a:r>
              <a:rPr lang="pl-PL" sz="2400" dirty="0" smtClean="0"/>
              <a:t>?</a:t>
            </a:r>
          </a:p>
          <a:p>
            <a:r>
              <a:rPr lang="pl-PL" sz="2400" dirty="0" smtClean="0"/>
              <a:t>cholera?</a:t>
            </a:r>
          </a:p>
          <a:p>
            <a:r>
              <a:rPr lang="pl-PL" sz="2400" dirty="0" err="1" smtClean="0"/>
              <a:t>suicide</a:t>
            </a:r>
            <a:r>
              <a:rPr lang="pl-PL" sz="2400" dirty="0" smtClean="0"/>
              <a:t>?</a:t>
            </a:r>
          </a:p>
          <a:p>
            <a:r>
              <a:rPr lang="pl-PL" sz="2400" dirty="0" err="1" smtClean="0"/>
              <a:t>murder</a:t>
            </a:r>
            <a:r>
              <a:rPr lang="pl-PL" sz="2400" dirty="0" smtClean="0"/>
              <a:t>?</a:t>
            </a:r>
          </a:p>
          <a:p>
            <a:r>
              <a:rPr lang="pl-PL" sz="2400" dirty="0" err="1" smtClean="0"/>
              <a:t>cooping</a:t>
            </a:r>
            <a:r>
              <a:rPr lang="pl-PL" sz="2400" dirty="0" smtClean="0"/>
              <a:t> (</a:t>
            </a:r>
            <a:r>
              <a:rPr lang="pl-PL" sz="2400" dirty="0" err="1" smtClean="0"/>
              <a:t>forced</a:t>
            </a:r>
            <a:r>
              <a:rPr lang="pl-PL" sz="2400" dirty="0" smtClean="0"/>
              <a:t> to </a:t>
            </a:r>
            <a:r>
              <a:rPr lang="pl-PL" sz="2400" dirty="0" err="1" smtClean="0"/>
              <a:t>vote</a:t>
            </a:r>
            <a:r>
              <a:rPr lang="pl-PL" sz="2400" dirty="0" smtClean="0"/>
              <a:t>)? </a:t>
            </a:r>
            <a:endParaRPr lang="pl-PL" sz="2400" dirty="0"/>
          </a:p>
        </p:txBody>
      </p:sp>
      <p:pic>
        <p:nvPicPr>
          <p:cNvPr id="5122" name="Picture 2" descr="http://jeteye.pixyblog.com/photo/gen/800/001-124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4032448" cy="5015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9912" y="0"/>
            <a:ext cx="5616624" cy="1399032"/>
          </a:xfrm>
        </p:spPr>
        <p:txBody>
          <a:bodyPr/>
          <a:lstStyle/>
          <a:p>
            <a:r>
              <a:rPr lang="pl-PL" b="1" dirty="0" smtClean="0"/>
              <a:t>Style and </a:t>
            </a:r>
            <a:r>
              <a:rPr lang="pl-PL" b="1" dirty="0" err="1" smtClean="0"/>
              <a:t>themes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992" y="1700808"/>
            <a:ext cx="4186808" cy="4754000"/>
          </a:xfrm>
        </p:spPr>
        <p:txBody>
          <a:bodyPr>
            <a:normAutofit lnSpcReduction="10000"/>
          </a:bodyPr>
          <a:lstStyle/>
          <a:p>
            <a:endParaRPr lang="pl-PL" sz="2000" dirty="0" smtClean="0"/>
          </a:p>
          <a:p>
            <a:r>
              <a:rPr lang="en-US" sz="2000" dirty="0" smtClean="0"/>
              <a:t>great role of Dark Romanticism</a:t>
            </a:r>
            <a:endParaRPr lang="pl-PL" sz="2000" dirty="0" smtClean="0"/>
          </a:p>
          <a:p>
            <a:r>
              <a:rPr lang="en-US" sz="2000" dirty="0" smtClean="0"/>
              <a:t>Poe's best known fiction works are Gothic</a:t>
            </a:r>
            <a:endParaRPr lang="pl-PL" sz="2000" dirty="0" smtClean="0"/>
          </a:p>
          <a:p>
            <a:r>
              <a:rPr lang="en-US" sz="2000" dirty="0" smtClean="0"/>
              <a:t>The terrible experiences of his early life lead him to believe that the world is covered by sin and insanity</a:t>
            </a:r>
            <a:endParaRPr lang="pl-PL" sz="2000" dirty="0" smtClean="0"/>
          </a:p>
          <a:p>
            <a:r>
              <a:rPr lang="en-US" sz="2000" dirty="0" smtClean="0"/>
              <a:t>weak mind, nightmares and abuse of alcohol lead to hallucinations - all of this has an influence of his works</a:t>
            </a:r>
            <a:endParaRPr lang="pl-PL" sz="2000" dirty="0" smtClean="0"/>
          </a:p>
          <a:p>
            <a:r>
              <a:rPr lang="en-US" sz="2000" dirty="0" smtClean="0"/>
              <a:t>Theme: death of a beautiful woman</a:t>
            </a:r>
            <a:endParaRPr lang="pl-PL" sz="2000" dirty="0"/>
          </a:p>
        </p:txBody>
      </p:sp>
      <p:pic>
        <p:nvPicPr>
          <p:cNvPr id="5" name="Picture 2" descr="https://www.awesomestories.com/images/user/74a406bc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992020" cy="5542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2040" y="188640"/>
            <a:ext cx="3682752" cy="1073274"/>
          </a:xfrm>
        </p:spPr>
        <p:txBody>
          <a:bodyPr/>
          <a:lstStyle/>
          <a:p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Raven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4048" y="1772816"/>
            <a:ext cx="382676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Poem </a:t>
            </a:r>
            <a:r>
              <a:rPr lang="en-US" i="1" dirty="0" smtClean="0"/>
              <a:t>The Raven </a:t>
            </a:r>
            <a:r>
              <a:rPr lang="en-US" dirty="0" smtClean="0"/>
              <a:t>- brings him enormous fame and interest</a:t>
            </a:r>
            <a:endParaRPr lang="pl-PL" dirty="0"/>
          </a:p>
        </p:txBody>
      </p:sp>
      <p:pic>
        <p:nvPicPr>
          <p:cNvPr id="4098" name="Picture 2" descr="https://c2.staticflickr.com/4/3553/3363745195_7006f8f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032448" cy="5895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Raven (Christopher Lee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59552" y="6273552"/>
            <a:ext cx="584448" cy="584448"/>
          </a:xfrm>
          <a:prstGeom prst="rect">
            <a:avLst/>
          </a:prstGeom>
        </p:spPr>
      </p:pic>
      <p:pic>
        <p:nvPicPr>
          <p:cNvPr id="3074" name="Picture 2" descr="http://3.bp.blogspot.com/_BVbcNcXrio4/TO4yJe_FfuI/AAAAAAAAA7g/YbQQ28d-eKE/s1600/Respite%2Band%2BNepenthe%2BGustave%2BD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664"/>
            <a:ext cx="3954740" cy="5902449"/>
          </a:xfrm>
          <a:prstGeom prst="rect">
            <a:avLst/>
          </a:prstGeom>
          <a:noFill/>
        </p:spPr>
      </p:pic>
      <p:pic>
        <p:nvPicPr>
          <p:cNvPr id="3076" name="Picture 4" descr="TheRaven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3960440" cy="593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Beatles - Sgt. Pepper's Lonely Hearts Club Band (Poe on the cover)</a:t>
            </a:r>
            <a:endParaRPr lang="pl-PL" sz="2400" dirty="0"/>
          </a:p>
        </p:txBody>
      </p:sp>
      <p:pic>
        <p:nvPicPr>
          <p:cNvPr id="4" name="Obraz 3" descr="sp_album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628800"/>
            <a:ext cx="4857750" cy="4733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075240" cy="10012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John Cusack as Edgar Allan Poe, "The Raven" (2012)</a:t>
            </a:r>
            <a:endParaRPr lang="pl-PL" sz="2000" dirty="0"/>
          </a:p>
        </p:txBody>
      </p:sp>
      <p:pic>
        <p:nvPicPr>
          <p:cNvPr id="1026" name="Picture 2" descr="http://extras.mnginteractive.com/live/media/site503/2012/0427/20120427_111907_in27-estrenos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831053" cy="5468829"/>
          </a:xfrm>
          <a:prstGeom prst="rect">
            <a:avLst/>
          </a:prstGeom>
          <a:noFill/>
        </p:spPr>
      </p:pic>
      <p:pic>
        <p:nvPicPr>
          <p:cNvPr id="1028" name="Picture 4" descr="http://www.washingtonpost.com/rf/image_296w/WashingtonPost/Content/Blogs/celebritology/Images/Film_Review_The_Raven_-01978.jpg?uuid=pB8GEJBsEeGhSvAhmTN29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816424" cy="5415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282</Words>
  <Application>Microsoft Office PowerPoint</Application>
  <PresentationFormat>Pokaz na ekranie (4:3)</PresentationFormat>
  <Paragraphs>39</Paragraphs>
  <Slides>11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Energetyczny</vt:lpstr>
      <vt:lpstr>EDGAR ALLAN POE:  MASTER OF MYSTERY</vt:lpstr>
      <vt:lpstr>Edgar Allan Poe</vt:lpstr>
      <vt:lpstr>Slajd 3</vt:lpstr>
      <vt:lpstr>Mysterious  death</vt:lpstr>
      <vt:lpstr>Style and themes</vt:lpstr>
      <vt:lpstr>The Raven</vt:lpstr>
      <vt:lpstr>Slajd 7</vt:lpstr>
      <vt:lpstr>The Beatles - Sgt. Pepper's Lonely Hearts Club Band (Poe on the cover)</vt:lpstr>
      <vt:lpstr>John Cusack as Edgar Allan Poe, "The Raven" (2012)</vt:lpstr>
      <vt:lpstr>Kevin Bacon in TV series - "The Following"</vt:lpstr>
      <vt:lpstr>www.poemuseum.org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69</cp:revision>
  <dcterms:created xsi:type="dcterms:W3CDTF">2015-03-01T17:28:50Z</dcterms:created>
  <dcterms:modified xsi:type="dcterms:W3CDTF">2015-03-08T18:27:24Z</dcterms:modified>
</cp:coreProperties>
</file>