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7"/>
  </p:notesMasterIdLst>
  <p:sldIdLst>
    <p:sldId id="256" r:id="rId2"/>
    <p:sldId id="283" r:id="rId3"/>
    <p:sldId id="284" r:id="rId4"/>
    <p:sldId id="285" r:id="rId5"/>
    <p:sldId id="286" r:id="rId6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880" autoAdjust="0"/>
  </p:normalViewPr>
  <p:slideViewPr>
    <p:cSldViewPr snapToGrid="0">
      <p:cViewPr varScale="1">
        <p:scale>
          <a:sx n="119" d="100"/>
          <a:sy n="119" d="100"/>
        </p:scale>
        <p:origin x="1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6400" cy="496888"/>
          </a:xfrm>
          <a:prstGeom prst="rect">
            <a:avLst/>
          </a:prstGeom>
        </p:spPr>
        <p:txBody>
          <a:bodyPr vert="horz" lIns="91404" tIns="45700" rIns="91404" bIns="4570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4"/>
            <a:ext cx="2946400" cy="496888"/>
          </a:xfrm>
          <a:prstGeom prst="rect">
            <a:avLst/>
          </a:prstGeom>
        </p:spPr>
        <p:txBody>
          <a:bodyPr vert="horz" lIns="91404" tIns="45700" rIns="91404" bIns="45700" rtlCol="0"/>
          <a:lstStyle>
            <a:lvl1pPr algn="r">
              <a:defRPr sz="1200"/>
            </a:lvl1pPr>
          </a:lstStyle>
          <a:p>
            <a:fld id="{1525F0BE-3D2F-4AD3-8BC8-B051590ABDD8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4" tIns="45700" rIns="91404" bIns="4570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2" y="4776792"/>
            <a:ext cx="5438775" cy="3908425"/>
          </a:xfrm>
          <a:prstGeom prst="rect">
            <a:avLst/>
          </a:prstGeom>
        </p:spPr>
        <p:txBody>
          <a:bodyPr vert="horz" lIns="91404" tIns="45700" rIns="91404" bIns="4570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04" tIns="45700" rIns="91404" bIns="4570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04" tIns="45700" rIns="91404" bIns="45700" rtlCol="0" anchor="b"/>
          <a:lstStyle>
            <a:lvl1pPr algn="r">
              <a:defRPr sz="1200"/>
            </a:lvl1pPr>
          </a:lstStyle>
          <a:p>
            <a:fld id="{4E29F0BA-0D20-4F8E-B9FB-0C83AFA3CB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65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574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53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122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817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603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677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77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613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69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515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654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CD672-537D-47D8-8F82-28AFF279A120}" type="datetimeFigureOut">
              <a:rPr lang="pl-PL" smtClean="0"/>
              <a:pPr/>
              <a:t>2019-05-09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36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214437"/>
            <a:ext cx="9144000" cy="2772025"/>
          </a:xfrm>
        </p:spPr>
        <p:txBody>
          <a:bodyPr>
            <a:normAutofit/>
          </a:bodyPr>
          <a:lstStyle/>
          <a:p>
            <a:r>
              <a:rPr lang="pl-PL" sz="96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NAUKA </a:t>
            </a:r>
            <a:r>
              <a:rPr lang="pl-PL" sz="96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2018</a:t>
            </a:r>
            <a:endParaRPr lang="pl-PL" sz="96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17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188425"/>
              </p:ext>
            </p:extLst>
          </p:nvPr>
        </p:nvGraphicFramePr>
        <p:xfrm>
          <a:off x="8022" y="0"/>
          <a:ext cx="12183979" cy="7129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9620"/>
                <a:gridCol w="2331453"/>
                <a:gridCol w="2331453"/>
                <a:gridCol w="2331453"/>
              </a:tblGrid>
              <a:tr h="633572">
                <a:tc gridSpan="4"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ROZWÓJ KADRY </a:t>
                      </a:r>
                      <a:r>
                        <a:rPr lang="pl-PL" sz="2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2018</a:t>
                      </a:r>
                      <a:endParaRPr lang="pl-PL" sz="2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98651">
                <a:tc rowSpan="2"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WYDZIAŁ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Stopień naukowy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Tytuł profesora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>
                    <a:solidFill>
                      <a:srgbClr val="EAEFF7"/>
                    </a:solidFill>
                  </a:tcPr>
                </a:tc>
              </a:tr>
              <a:tr h="36853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Doktora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Doktora</a:t>
                      </a:r>
                      <a:r>
                        <a:rPr lang="pl-PL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habilitowanego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Biologiczno-Rolniczy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Biotechnologii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Ekonomii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Filologiczny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7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Matematyczno-Przyrodniczy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Medyczny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Muzyki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Pedagogiczny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Prawa </a:t>
                      </a: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i Administracji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Socjologiczno-Historyczny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Sztuki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Wychowania Fizycznego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428110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23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31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245323">
                <a:tc gridSpan="4">
                  <a:txBody>
                    <a:bodyPr/>
                    <a:lstStyle/>
                    <a:p>
                      <a:pPr algn="l"/>
                      <a:endParaRPr lang="pl-PL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22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292309"/>
              </p:ext>
            </p:extLst>
          </p:nvPr>
        </p:nvGraphicFramePr>
        <p:xfrm>
          <a:off x="8022" y="0"/>
          <a:ext cx="12178982" cy="7005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696"/>
                <a:gridCol w="1510061"/>
                <a:gridCol w="1510061"/>
                <a:gridCol w="1510061"/>
                <a:gridCol w="1557103"/>
              </a:tblGrid>
              <a:tr h="633572">
                <a:tc gridSpan="5"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ROZWÓJ</a:t>
                      </a:r>
                      <a:r>
                        <a:rPr lang="pl-PL" sz="2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KADRY 2018</a:t>
                      </a:r>
                      <a:endParaRPr lang="pl-PL" sz="2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68537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WYDZIAŁ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Stypendia doktorskie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Urlopy naukowe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Otwarcia</a:t>
                      </a:r>
                      <a:r>
                        <a:rPr lang="pl-PL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przewodów doktorskich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Pobyty naukowe krajowe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Biologiczno-Rolniczy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Biotechnologii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7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Ekonomii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Filologiczny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Matematyczno-Przyrodniczy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Medyczny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17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Muzyki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Pedagogiczny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Prawa i Administracji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Socjologiczno-Historyczny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Sztuki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Wychowania Fizycznego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428110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42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27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19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11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245323">
                <a:tc gridSpan="5">
                  <a:txBody>
                    <a:bodyPr/>
                    <a:lstStyle/>
                    <a:p>
                      <a:pPr algn="l"/>
                      <a:endParaRPr lang="pl-PL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887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9966876"/>
              </p:ext>
            </p:extLst>
          </p:nvPr>
        </p:nvGraphicFramePr>
        <p:xfrm>
          <a:off x="8022" y="0"/>
          <a:ext cx="12178982" cy="6858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696"/>
                <a:gridCol w="1510061"/>
                <a:gridCol w="1510061"/>
                <a:gridCol w="1510061"/>
                <a:gridCol w="1557103"/>
              </a:tblGrid>
              <a:tr h="633572">
                <a:tc gridSpan="5"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</a:t>
                      </a:r>
                      <a:r>
                        <a:rPr lang="pl-PL" sz="2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BADAWCZE NCN </a:t>
                      </a:r>
                      <a:r>
                        <a:rPr lang="pl-PL" sz="2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2018</a:t>
                      </a:r>
                      <a:endParaRPr lang="pl-PL" sz="2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98651">
                <a:tc rowSpan="2"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WYDZIAŁ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 badawcze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Miniatura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36853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 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Biologiczno-Rolniczy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7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1*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Biotechnologii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14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8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Ekonomii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Filologiczny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Matematyczno-Przyrodniczy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Medyczny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16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Muzyki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Pedagogiczny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7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1*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Prawa i Administracji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Socjologiczno-Historyczny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13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1+2*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Sztuki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Wychowania Fizycznego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26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428110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47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8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96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15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245323">
                <a:tc gridSpan="5">
                  <a:txBody>
                    <a:bodyPr/>
                    <a:lstStyle/>
                    <a:p>
                      <a:pPr algn="l"/>
                      <a:r>
                        <a:rPr lang="pl-PL" sz="1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*realizacja grantu zgodnie z umową w 2019 r.</a:t>
                      </a:r>
                      <a:endParaRPr lang="pl-PL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90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081703"/>
              </p:ext>
            </p:extLst>
          </p:nvPr>
        </p:nvGraphicFramePr>
        <p:xfrm>
          <a:off x="8022" y="0"/>
          <a:ext cx="12183978" cy="6730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4946"/>
                <a:gridCol w="3244516"/>
                <a:gridCol w="3244516"/>
              </a:tblGrid>
              <a:tr h="633663">
                <a:tc gridSpan="3">
                  <a:txBody>
                    <a:bodyPr/>
                    <a:lstStyle/>
                    <a:p>
                      <a:pPr algn="ctr"/>
                      <a:r>
                        <a:rPr lang="pl-PL" sz="2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KONFERENCJE NAUKOWE 2018</a:t>
                      </a:r>
                      <a:endParaRPr lang="pl-PL" sz="2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68537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WYDZIAŁ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Wyjazdy</a:t>
                      </a:r>
                      <a:r>
                        <a:rPr lang="pl-PL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na konferencje krajowe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Organizowane</a:t>
                      </a:r>
                      <a:r>
                        <a:rPr lang="pl-PL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przez</a:t>
                      </a:r>
                      <a:br>
                        <a:rPr lang="pl-PL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</a:br>
                      <a:r>
                        <a:rPr lang="pl-PL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jednostkę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Biologiczno-Rolniczy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117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5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Biotechnologii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17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Ekonomii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71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Filologiczny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128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8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Matematyczno-Przyrodniczy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Medyczny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57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Muzyki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34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Pedagogiczny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119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Prawa i Administracji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211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15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Socjologiczno-Historyczny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242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7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Sztuki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12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398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Wychowania Fizycznego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38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428110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1 066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59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245323">
                <a:tc gridSpan="3">
                  <a:txBody>
                    <a:bodyPr/>
                    <a:lstStyle/>
                    <a:p>
                      <a:pPr algn="l"/>
                      <a:endParaRPr lang="pl-PL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017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1481</TotalTime>
  <Words>296</Words>
  <Application>Microsoft Office PowerPoint</Application>
  <PresentationFormat>Panoramiczny</PresentationFormat>
  <Paragraphs>247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Motyw pakietu Office</vt:lpstr>
      <vt:lpstr>NAUKA 2018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Justyna</dc:creator>
  <cp:lastModifiedBy>Ewa Przybyszewska</cp:lastModifiedBy>
  <cp:revision>416</cp:revision>
  <cp:lastPrinted>2019-05-09T10:19:33Z</cp:lastPrinted>
  <dcterms:created xsi:type="dcterms:W3CDTF">2017-03-08T07:57:41Z</dcterms:created>
  <dcterms:modified xsi:type="dcterms:W3CDTF">2019-05-09T10:33:51Z</dcterms:modified>
</cp:coreProperties>
</file>